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3.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4.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3.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5.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10.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1.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12.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notesSlides/notesSlide13.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14.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15.xml" ContentType="application/vnd.openxmlformats-officedocument.presentationml.notesSlide+xml"/>
  <Override PartName="/ppt/tags/tag133.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notesSlides/notesSlide18.xml" ContentType="application/vnd.openxmlformats-officedocument.presentationml.notesSlide+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notesSlides/notesSlide19.xml" ContentType="application/vnd.openxmlformats-officedocument.presentationml.notesSlide+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notesSlides/notesSlide2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185.xml" ContentType="application/vnd.openxmlformats-officedocument.presentationml.tags+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686" r:id="rId6"/>
    <p:sldMasterId id="2147483715" r:id="rId7"/>
    <p:sldMasterId id="2147483741" r:id="rId8"/>
    <p:sldMasterId id="2147483769" r:id="rId9"/>
  </p:sldMasterIdLst>
  <p:notesMasterIdLst>
    <p:notesMasterId r:id="rId42"/>
  </p:notesMasterIdLst>
  <p:sldIdLst>
    <p:sldId id="2147473826" r:id="rId10"/>
    <p:sldId id="2147473839" r:id="rId11"/>
    <p:sldId id="2147473841" r:id="rId12"/>
    <p:sldId id="2147480910" r:id="rId13"/>
    <p:sldId id="2147473844" r:id="rId14"/>
    <p:sldId id="2147480922" r:id="rId15"/>
    <p:sldId id="2147478752" r:id="rId16"/>
    <p:sldId id="2147480912" r:id="rId17"/>
    <p:sldId id="257" r:id="rId18"/>
    <p:sldId id="2147480920" r:id="rId19"/>
    <p:sldId id="2147480919" r:id="rId20"/>
    <p:sldId id="2147480913" r:id="rId21"/>
    <p:sldId id="2147483642" r:id="rId22"/>
    <p:sldId id="326" r:id="rId23"/>
    <p:sldId id="2147483647" r:id="rId24"/>
    <p:sldId id="259" r:id="rId25"/>
    <p:sldId id="260" r:id="rId26"/>
    <p:sldId id="2147480917" r:id="rId27"/>
    <p:sldId id="2147480921" r:id="rId28"/>
    <p:sldId id="2147483645" r:id="rId29"/>
    <p:sldId id="2147473849" r:id="rId30"/>
    <p:sldId id="2147480926" r:id="rId31"/>
    <p:sldId id="13336" r:id="rId32"/>
    <p:sldId id="2147473830" r:id="rId33"/>
    <p:sldId id="2147473831" r:id="rId34"/>
    <p:sldId id="2147473835" r:id="rId35"/>
    <p:sldId id="2147473848" r:id="rId36"/>
    <p:sldId id="2147473836" r:id="rId37"/>
    <p:sldId id="2147473842" r:id="rId38"/>
    <p:sldId id="2147473838" r:id="rId39"/>
    <p:sldId id="2147473847" r:id="rId40"/>
    <p:sldId id="2147473846" r:id="rId41"/>
  </p:sldIdLst>
  <p:sldSz cx="12192000" cy="6858000"/>
  <p:notesSz cx="6858000" cy="9144000"/>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559D73-0D9A-1A74-71BE-B315178B3F7D}" name="Joeffre Braga" initials="JB" userId="S::joeffre.braga@bayer.com::797f610d-48d4-4095-a607-47cbb17e6824" providerId="AD"/>
  <p188:author id="{5430F29C-2CB7-0EB8-9F70-A822DDA2C5B3}" name="Michelle Wang" initials="MW" userId="S::michelle.wang@bayer.com::1fc55636-34ed-4328-98fb-401534fa23a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4E1D4"/>
    <a:srgbClr val="C10E21"/>
    <a:srgbClr val="7A79A8"/>
    <a:srgbClr val="060708"/>
    <a:srgbClr val="74AD52"/>
    <a:srgbClr val="654B8D"/>
    <a:srgbClr val="171555"/>
    <a:srgbClr val="3A448F"/>
    <a:srgbClr val="191C4D"/>
    <a:srgbClr val="B23D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41"/>
    <p:restoredTop sz="92157" autoAdjust="0"/>
  </p:normalViewPr>
  <p:slideViewPr>
    <p:cSldViewPr snapToGrid="0">
      <p:cViewPr varScale="1">
        <p:scale>
          <a:sx n="65" d="100"/>
          <a:sy n="65" d="100"/>
        </p:scale>
        <p:origin x="844" y="52"/>
      </p:cViewPr>
      <p:guideLst/>
    </p:cSldViewPr>
  </p:slideViewPr>
  <p:notesTextViewPr>
    <p:cViewPr>
      <p:scale>
        <a:sx n="1" d="1"/>
        <a:sy n="1" d="1"/>
      </p:scale>
      <p:origin x="0" y="0"/>
    </p:cViewPr>
  </p:notesTextViewPr>
  <p:notesViewPr>
    <p:cSldViewPr snapToGrid="0">
      <p:cViewPr varScale="1">
        <p:scale>
          <a:sx n="81" d="100"/>
          <a:sy n="81" d="100"/>
        </p:scale>
        <p:origin x="3894"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microsoft.com/office/2018/10/relationships/authors" Target="author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tags" Target="tags/tag1.xml"/><Relationship Id="rId48" Type="http://schemas.microsoft.com/office/2016/11/relationships/changesInfo" Target="changesInfos/changesInfo1.xml"/><Relationship Id="rId8" Type="http://schemas.openxmlformats.org/officeDocument/2006/relationships/slideMaster" Target="slideMasters/slideMaster4.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theme" Target="theme/theme1.xml"/><Relationship Id="rId20" Type="http://schemas.openxmlformats.org/officeDocument/2006/relationships/slide" Target="slides/slide11.xml"/><Relationship Id="rId41" Type="http://schemas.openxmlformats.org/officeDocument/2006/relationships/slide" Target="slides/slide32.xml"/><Relationship Id="rId1" Type="http://schemas.openxmlformats.org/officeDocument/2006/relationships/customXml" Target="../customXml/item1.xml"/><Relationship Id="rId6" Type="http://schemas.openxmlformats.org/officeDocument/2006/relationships/slideMaster" Target="slideMasters/slideMaster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effre Braga" userId="797f610d-48d4-4095-a607-47cbb17e6824" providerId="ADAL" clId="{4CA8000B-83F8-488D-B938-27B9A18A87D4}"/>
    <pc:docChg chg="undo redo custSel addSld delSld modSld sldOrd addSection delSection modSection">
      <pc:chgData name="Joeffre Braga" userId="797f610d-48d4-4095-a607-47cbb17e6824" providerId="ADAL" clId="{4CA8000B-83F8-488D-B938-27B9A18A87D4}" dt="2026-09-10T14:16:37.983" v="23833" actId="47"/>
      <pc:docMkLst>
        <pc:docMk/>
      </pc:docMkLst>
      <pc:sldChg chg="addSp delSp modSp add del mod modNotesTx">
        <pc:chgData name="Joeffre Braga" userId="797f610d-48d4-4095-a607-47cbb17e6824" providerId="ADAL" clId="{4CA8000B-83F8-488D-B938-27B9A18A87D4}" dt="2026-09-10T14:16:37.983" v="23833" actId="47"/>
        <pc:sldMkLst>
          <pc:docMk/>
          <pc:sldMk cId="2286908751" sldId="256"/>
        </pc:sldMkLst>
      </pc:sldChg>
      <pc:sldChg chg="del">
        <pc:chgData name="Joeffre Braga" userId="797f610d-48d4-4095-a607-47cbb17e6824" providerId="ADAL" clId="{4CA8000B-83F8-488D-B938-27B9A18A87D4}" dt="2026-09-10T14:16:33.543" v="23832" actId="47"/>
        <pc:sldMkLst>
          <pc:docMk/>
          <pc:sldMk cId="1194452600" sldId="258"/>
        </pc:sldMkLst>
      </pc:sldChg>
      <pc:sldChg chg="addSp delSp modSp mod modNotesTx">
        <pc:chgData name="Joeffre Braga" userId="797f610d-48d4-4095-a607-47cbb17e6824" providerId="ADAL" clId="{4CA8000B-83F8-488D-B938-27B9A18A87D4}" dt="2026-08-20T18:46:49.061" v="23831" actId="20577"/>
        <pc:sldMkLst>
          <pc:docMk/>
          <pc:sldMk cId="890591135" sldId="2147473826"/>
        </pc:sldMkLst>
        <pc:spChg chg="mod">
          <ac:chgData name="Joeffre Braga" userId="797f610d-48d4-4095-a607-47cbb17e6824" providerId="ADAL" clId="{4CA8000B-83F8-488D-B938-27B9A18A87D4}" dt="2026-08-20T18:46:49.061" v="23831" actId="20577"/>
          <ac:spMkLst>
            <pc:docMk/>
            <pc:sldMk cId="890591135" sldId="2147473826"/>
            <ac:spMk id="4" creationId="{D8B8FC34-D113-2681-9C47-99C9B74FDC5F}"/>
          </ac:spMkLst>
        </pc:spChg>
      </pc:sldChg>
      <pc:sldChg chg="modSp mod">
        <pc:chgData name="Joeffre Braga" userId="797f610d-48d4-4095-a607-47cbb17e6824" providerId="ADAL" clId="{4CA8000B-83F8-488D-B938-27B9A18A87D4}" dt="2026-08-20T13:04:25.043" v="21746"/>
        <pc:sldMkLst>
          <pc:docMk/>
          <pc:sldMk cId="3670543896" sldId="2147473839"/>
        </pc:sldMkLst>
        <pc:spChg chg="mod">
          <ac:chgData name="Joeffre Braga" userId="797f610d-48d4-4095-a607-47cbb17e6824" providerId="ADAL" clId="{4CA8000B-83F8-488D-B938-27B9A18A87D4}" dt="2026-08-20T13:04:25.043" v="21746"/>
          <ac:spMkLst>
            <pc:docMk/>
            <pc:sldMk cId="3670543896" sldId="2147473839"/>
            <ac:spMk id="7" creationId="{A0BBE356-A0FC-D774-161E-926B1C84BCFB}"/>
          </ac:spMkLst>
        </pc:spChg>
      </pc:sldChg>
      <pc:sldChg chg="delSp modSp mod">
        <pc:chgData name="Joeffre Braga" userId="797f610d-48d4-4095-a607-47cbb17e6824" providerId="ADAL" clId="{4CA8000B-83F8-488D-B938-27B9A18A87D4}" dt="2026-08-20T14:18:44.323" v="23272" actId="1037"/>
        <pc:sldMkLst>
          <pc:docMk/>
          <pc:sldMk cId="2963009891" sldId="2147473844"/>
        </pc:sldMkLst>
        <pc:spChg chg="mod">
          <ac:chgData name="Joeffre Braga" userId="797f610d-48d4-4095-a607-47cbb17e6824" providerId="ADAL" clId="{4CA8000B-83F8-488D-B938-27B9A18A87D4}" dt="2026-08-20T14:18:44.323" v="23272" actId="1037"/>
          <ac:spMkLst>
            <pc:docMk/>
            <pc:sldMk cId="2963009891" sldId="2147473844"/>
            <ac:spMk id="7" creationId="{C923DB7B-DB6C-B6D5-0950-9B082A634CBA}"/>
          </ac:spMkLst>
        </pc:spChg>
        <pc:spChg chg="mod">
          <ac:chgData name="Joeffre Braga" userId="797f610d-48d4-4095-a607-47cbb17e6824" providerId="ADAL" clId="{4CA8000B-83F8-488D-B938-27B9A18A87D4}" dt="2026-08-20T14:18:44.323" v="23272" actId="1037"/>
          <ac:spMkLst>
            <pc:docMk/>
            <pc:sldMk cId="2963009891" sldId="2147473844"/>
            <ac:spMk id="11" creationId="{2AF3FF61-DE64-A51D-F12B-31ED06AB1745}"/>
          </ac:spMkLst>
        </pc:spChg>
        <pc:spChg chg="mod">
          <ac:chgData name="Joeffre Braga" userId="797f610d-48d4-4095-a607-47cbb17e6824" providerId="ADAL" clId="{4CA8000B-83F8-488D-B938-27B9A18A87D4}" dt="2026-08-20T14:18:44.323" v="23272" actId="1037"/>
          <ac:spMkLst>
            <pc:docMk/>
            <pc:sldMk cId="2963009891" sldId="2147473844"/>
            <ac:spMk id="16" creationId="{E23640BB-5EC4-5A8F-3E9A-23A018F18E6C}"/>
          </ac:spMkLst>
        </pc:spChg>
        <pc:spChg chg="mod">
          <ac:chgData name="Joeffre Braga" userId="797f610d-48d4-4095-a607-47cbb17e6824" providerId="ADAL" clId="{4CA8000B-83F8-488D-B938-27B9A18A87D4}" dt="2026-08-20T14:18:44.323" v="23272" actId="1037"/>
          <ac:spMkLst>
            <pc:docMk/>
            <pc:sldMk cId="2963009891" sldId="2147473844"/>
            <ac:spMk id="17" creationId="{19174C7E-9AAD-C083-FE4C-12E6D70CE16C}"/>
          </ac:spMkLst>
        </pc:spChg>
        <pc:spChg chg="mod">
          <ac:chgData name="Joeffre Braga" userId="797f610d-48d4-4095-a607-47cbb17e6824" providerId="ADAL" clId="{4CA8000B-83F8-488D-B938-27B9A18A87D4}" dt="2026-08-20T14:18:44.323" v="23272" actId="1037"/>
          <ac:spMkLst>
            <pc:docMk/>
            <pc:sldMk cId="2963009891" sldId="2147473844"/>
            <ac:spMk id="18" creationId="{43ABDE65-4E1E-9B6C-1EAB-3A32237A9DBC}"/>
          </ac:spMkLst>
        </pc:spChg>
        <pc:spChg chg="mod">
          <ac:chgData name="Joeffre Braga" userId="797f610d-48d4-4095-a607-47cbb17e6824" providerId="ADAL" clId="{4CA8000B-83F8-488D-B938-27B9A18A87D4}" dt="2026-08-20T14:18:44.323" v="23272" actId="1037"/>
          <ac:spMkLst>
            <pc:docMk/>
            <pc:sldMk cId="2963009891" sldId="2147473844"/>
            <ac:spMk id="19" creationId="{C343DEEC-D6CB-76EC-763E-8418FB633719}"/>
          </ac:spMkLst>
        </pc:spChg>
        <pc:spChg chg="mod">
          <ac:chgData name="Joeffre Braga" userId="797f610d-48d4-4095-a607-47cbb17e6824" providerId="ADAL" clId="{4CA8000B-83F8-488D-B938-27B9A18A87D4}" dt="2026-08-20T14:18:44.323" v="23272" actId="1037"/>
          <ac:spMkLst>
            <pc:docMk/>
            <pc:sldMk cId="2963009891" sldId="2147473844"/>
            <ac:spMk id="20" creationId="{FAFCB856-AD60-062E-00A4-CED3E1E6B160}"/>
          </ac:spMkLst>
        </pc:spChg>
        <pc:spChg chg="mod">
          <ac:chgData name="Joeffre Braga" userId="797f610d-48d4-4095-a607-47cbb17e6824" providerId="ADAL" clId="{4CA8000B-83F8-488D-B938-27B9A18A87D4}" dt="2026-08-20T14:18:44.323" v="23272" actId="1037"/>
          <ac:spMkLst>
            <pc:docMk/>
            <pc:sldMk cId="2963009891" sldId="2147473844"/>
            <ac:spMk id="22" creationId="{ED05FCFF-CBE3-C268-CBC1-D251116E93AD}"/>
          </ac:spMkLst>
        </pc:spChg>
        <pc:spChg chg="mod">
          <ac:chgData name="Joeffre Braga" userId="797f610d-48d4-4095-a607-47cbb17e6824" providerId="ADAL" clId="{4CA8000B-83F8-488D-B938-27B9A18A87D4}" dt="2026-08-20T14:18:44.323" v="23272" actId="1037"/>
          <ac:spMkLst>
            <pc:docMk/>
            <pc:sldMk cId="2963009891" sldId="2147473844"/>
            <ac:spMk id="24" creationId="{028A4B9C-F701-9A91-4C36-750CB2C43F27}"/>
          </ac:spMkLst>
        </pc:spChg>
        <pc:spChg chg="mod">
          <ac:chgData name="Joeffre Braga" userId="797f610d-48d4-4095-a607-47cbb17e6824" providerId="ADAL" clId="{4CA8000B-83F8-488D-B938-27B9A18A87D4}" dt="2026-08-20T14:18:44.323" v="23272" actId="1037"/>
          <ac:spMkLst>
            <pc:docMk/>
            <pc:sldMk cId="2963009891" sldId="2147473844"/>
            <ac:spMk id="25" creationId="{4973EDE8-D91C-590A-5637-2B57862F0B08}"/>
          </ac:spMkLst>
        </pc:spChg>
      </pc:sldChg>
      <pc:sldChg chg="addSp delSp modSp mod">
        <pc:chgData name="Joeffre Braga" userId="797f610d-48d4-4095-a607-47cbb17e6824" providerId="ADAL" clId="{4CA8000B-83F8-488D-B938-27B9A18A87D4}" dt="2026-08-20T14:03:55.294" v="23201" actId="1076"/>
        <pc:sldMkLst>
          <pc:docMk/>
          <pc:sldMk cId="4273632168" sldId="2147473849"/>
        </pc:sldMkLst>
        <pc:spChg chg="mod">
          <ac:chgData name="Joeffre Braga" userId="797f610d-48d4-4095-a607-47cbb17e6824" providerId="ADAL" clId="{4CA8000B-83F8-488D-B938-27B9A18A87D4}" dt="2026-08-20T14:03:35.907" v="23199" actId="1076"/>
          <ac:spMkLst>
            <pc:docMk/>
            <pc:sldMk cId="4273632168" sldId="2147473849"/>
            <ac:spMk id="2" creationId="{07B8186C-38DD-6E39-6A4F-F7B8415B5EC0}"/>
          </ac:spMkLst>
        </pc:spChg>
        <pc:spChg chg="mod">
          <ac:chgData name="Joeffre Braga" userId="797f610d-48d4-4095-a607-47cbb17e6824" providerId="ADAL" clId="{4CA8000B-83F8-488D-B938-27B9A18A87D4}" dt="2026-08-20T14:03:55.294" v="23201" actId="1076"/>
          <ac:spMkLst>
            <pc:docMk/>
            <pc:sldMk cId="4273632168" sldId="2147473849"/>
            <ac:spMk id="4" creationId="{B8C73A49-16C2-8018-48C8-9C32B0E2DBA8}"/>
          </ac:spMkLst>
        </pc:spChg>
        <pc:spChg chg="add mod">
          <ac:chgData name="Joeffre Braga" userId="797f610d-48d4-4095-a607-47cbb17e6824" providerId="ADAL" clId="{4CA8000B-83F8-488D-B938-27B9A18A87D4}" dt="2026-08-20T14:03:01.752" v="23141" actId="1076"/>
          <ac:spMkLst>
            <pc:docMk/>
            <pc:sldMk cId="4273632168" sldId="2147473849"/>
            <ac:spMk id="6" creationId="{D862FA81-15DA-140D-A780-DBB7DB1F2B37}"/>
          </ac:spMkLst>
        </pc:spChg>
        <pc:spChg chg="mod">
          <ac:chgData name="Joeffre Braga" userId="797f610d-48d4-4095-a607-47cbb17e6824" providerId="ADAL" clId="{4CA8000B-83F8-488D-B938-27B9A18A87D4}" dt="2026-08-20T13:50:49.776" v="22471" actId="1076"/>
          <ac:spMkLst>
            <pc:docMk/>
            <pc:sldMk cId="4273632168" sldId="2147473849"/>
            <ac:spMk id="8" creationId="{73089FBE-D793-2B55-A458-1DD3625DCAB7}"/>
          </ac:spMkLst>
        </pc:spChg>
        <pc:spChg chg="mod">
          <ac:chgData name="Joeffre Braga" userId="797f610d-48d4-4095-a607-47cbb17e6824" providerId="ADAL" clId="{4CA8000B-83F8-488D-B938-27B9A18A87D4}" dt="2026-08-20T14:02:55.210" v="23140" actId="1035"/>
          <ac:spMkLst>
            <pc:docMk/>
            <pc:sldMk cId="4273632168" sldId="2147473849"/>
            <ac:spMk id="9" creationId="{48D3E9BB-D7BF-60F4-4172-B9AA883BCE3A}"/>
          </ac:spMkLst>
        </pc:spChg>
        <pc:spChg chg="mod">
          <ac:chgData name="Joeffre Braga" userId="797f610d-48d4-4095-a607-47cbb17e6824" providerId="ADAL" clId="{4CA8000B-83F8-488D-B938-27B9A18A87D4}" dt="2026-08-20T14:02:55.210" v="23140" actId="1035"/>
          <ac:spMkLst>
            <pc:docMk/>
            <pc:sldMk cId="4273632168" sldId="2147473849"/>
            <ac:spMk id="10" creationId="{175EFB44-E35D-6AAB-7A69-E97F90E7A85F}"/>
          </ac:spMkLst>
        </pc:spChg>
        <pc:spChg chg="mod">
          <ac:chgData name="Joeffre Braga" userId="797f610d-48d4-4095-a607-47cbb17e6824" providerId="ADAL" clId="{4CA8000B-83F8-488D-B938-27B9A18A87D4}" dt="2026-08-20T13:56:40.948" v="22699" actId="20577"/>
          <ac:spMkLst>
            <pc:docMk/>
            <pc:sldMk cId="4273632168" sldId="2147473849"/>
            <ac:spMk id="14" creationId="{B30965D1-90EF-DE45-5C15-3381EA369E0C}"/>
          </ac:spMkLst>
        </pc:spChg>
        <pc:spChg chg="mod">
          <ac:chgData name="Joeffre Braga" userId="797f610d-48d4-4095-a607-47cbb17e6824" providerId="ADAL" clId="{4CA8000B-83F8-488D-B938-27B9A18A87D4}" dt="2026-08-20T14:02:55.210" v="23140" actId="1035"/>
          <ac:spMkLst>
            <pc:docMk/>
            <pc:sldMk cId="4273632168" sldId="2147473849"/>
            <ac:spMk id="18" creationId="{ACE8F682-DCDF-F322-8F05-DB2A49B80942}"/>
          </ac:spMkLst>
        </pc:spChg>
        <pc:spChg chg="mod">
          <ac:chgData name="Joeffre Braga" userId="797f610d-48d4-4095-a607-47cbb17e6824" providerId="ADAL" clId="{4CA8000B-83F8-488D-B938-27B9A18A87D4}" dt="2026-08-20T14:02:55.210" v="23140" actId="1035"/>
          <ac:spMkLst>
            <pc:docMk/>
            <pc:sldMk cId="4273632168" sldId="2147473849"/>
            <ac:spMk id="19" creationId="{EA041CB2-7790-52D1-BC93-0EDB117CB4AA}"/>
          </ac:spMkLst>
        </pc:spChg>
        <pc:spChg chg="mod">
          <ac:chgData name="Joeffre Braga" userId="797f610d-48d4-4095-a607-47cbb17e6824" providerId="ADAL" clId="{4CA8000B-83F8-488D-B938-27B9A18A87D4}" dt="2026-08-20T13:57:21.510" v="22773" actId="20577"/>
          <ac:spMkLst>
            <pc:docMk/>
            <pc:sldMk cId="4273632168" sldId="2147473849"/>
            <ac:spMk id="24" creationId="{6C1C2BB7-42F7-72B7-F6DD-55D0F3DA6A33}"/>
          </ac:spMkLst>
        </pc:spChg>
        <pc:spChg chg="mod">
          <ac:chgData name="Joeffre Braga" userId="797f610d-48d4-4095-a607-47cbb17e6824" providerId="ADAL" clId="{4CA8000B-83F8-488D-B938-27B9A18A87D4}" dt="2026-08-20T14:03:40.787" v="23200" actId="404"/>
          <ac:spMkLst>
            <pc:docMk/>
            <pc:sldMk cId="4273632168" sldId="2147473849"/>
            <ac:spMk id="29" creationId="{120BF6E3-4B77-AF05-0DFE-431DD1DD8409}"/>
          </ac:spMkLst>
        </pc:spChg>
        <pc:spChg chg="mod">
          <ac:chgData name="Joeffre Braga" userId="797f610d-48d4-4095-a607-47cbb17e6824" providerId="ADAL" clId="{4CA8000B-83F8-488D-B938-27B9A18A87D4}" dt="2026-08-20T14:02:55.210" v="23140" actId="1035"/>
          <ac:spMkLst>
            <pc:docMk/>
            <pc:sldMk cId="4273632168" sldId="2147473849"/>
            <ac:spMk id="38" creationId="{5DD8BAF2-0E26-2EA3-6DAA-296E59AE55A1}"/>
          </ac:spMkLst>
        </pc:spChg>
        <pc:spChg chg="mod">
          <ac:chgData name="Joeffre Braga" userId="797f610d-48d4-4095-a607-47cbb17e6824" providerId="ADAL" clId="{4CA8000B-83F8-488D-B938-27B9A18A87D4}" dt="2026-08-20T14:02:55.210" v="23140" actId="1035"/>
          <ac:spMkLst>
            <pc:docMk/>
            <pc:sldMk cId="4273632168" sldId="2147473849"/>
            <ac:spMk id="39" creationId="{EE498350-F3FB-883B-BCA9-1558FA05531D}"/>
          </ac:spMkLst>
        </pc:spChg>
        <pc:spChg chg="mod">
          <ac:chgData name="Joeffre Braga" userId="797f610d-48d4-4095-a607-47cbb17e6824" providerId="ADAL" clId="{4CA8000B-83F8-488D-B938-27B9A18A87D4}" dt="2026-08-20T14:02:55.210" v="23140" actId="1035"/>
          <ac:spMkLst>
            <pc:docMk/>
            <pc:sldMk cId="4273632168" sldId="2147473849"/>
            <ac:spMk id="40" creationId="{368D8D37-4A91-A531-8735-0B8711BEEB2E}"/>
          </ac:spMkLst>
        </pc:spChg>
        <pc:spChg chg="mod">
          <ac:chgData name="Joeffre Braga" userId="797f610d-48d4-4095-a607-47cbb17e6824" providerId="ADAL" clId="{4CA8000B-83F8-488D-B938-27B9A18A87D4}" dt="2026-08-20T14:02:55.210" v="23140" actId="1035"/>
          <ac:spMkLst>
            <pc:docMk/>
            <pc:sldMk cId="4273632168" sldId="2147473849"/>
            <ac:spMk id="42" creationId="{6BAA9771-9277-1FBC-4B99-906C2104C478}"/>
          </ac:spMkLst>
        </pc:spChg>
        <pc:spChg chg="mod">
          <ac:chgData name="Joeffre Braga" userId="797f610d-48d4-4095-a607-47cbb17e6824" providerId="ADAL" clId="{4CA8000B-83F8-488D-B938-27B9A18A87D4}" dt="2026-08-20T14:02:55.210" v="23140" actId="1035"/>
          <ac:spMkLst>
            <pc:docMk/>
            <pc:sldMk cId="4273632168" sldId="2147473849"/>
            <ac:spMk id="43" creationId="{639AB162-1BCD-04D5-A06E-B15320C6AD4D}"/>
          </ac:spMkLst>
        </pc:spChg>
        <pc:spChg chg="mod">
          <ac:chgData name="Joeffre Braga" userId="797f610d-48d4-4095-a607-47cbb17e6824" providerId="ADAL" clId="{4CA8000B-83F8-488D-B938-27B9A18A87D4}" dt="2026-08-20T13:51:55.263" v="22491" actId="1076"/>
          <ac:spMkLst>
            <pc:docMk/>
            <pc:sldMk cId="4273632168" sldId="2147473849"/>
            <ac:spMk id="44" creationId="{EB4F8F2E-BAEC-CB79-0C8A-91FDA6FE9A58}"/>
          </ac:spMkLst>
        </pc:spChg>
        <pc:graphicFrameChg chg="mod">
          <ac:chgData name="Joeffre Braga" userId="797f610d-48d4-4095-a607-47cbb17e6824" providerId="ADAL" clId="{4CA8000B-83F8-488D-B938-27B9A18A87D4}" dt="2026-08-20T13:51:24.883" v="22481" actId="14100"/>
          <ac:graphicFrameMkLst>
            <pc:docMk/>
            <pc:sldMk cId="4273632168" sldId="2147473849"/>
            <ac:graphicFrameMk id="7" creationId="{3644EB11-046C-4C7F-A6D5-306693BA7D87}"/>
          </ac:graphicFrameMkLst>
        </pc:graphicFrameChg>
      </pc:sldChg>
      <pc:sldChg chg="addSp modSp mod modNotesTx">
        <pc:chgData name="Joeffre Braga" userId="797f610d-48d4-4095-a607-47cbb17e6824" providerId="ADAL" clId="{4CA8000B-83F8-488D-B938-27B9A18A87D4}" dt="2026-08-20T18:13:45.954" v="23477" actId="20577"/>
        <pc:sldMkLst>
          <pc:docMk/>
          <pc:sldMk cId="2535341507" sldId="2147478752"/>
        </pc:sldMkLst>
        <pc:spChg chg="mod">
          <ac:chgData name="Joeffre Braga" userId="797f610d-48d4-4095-a607-47cbb17e6824" providerId="ADAL" clId="{4CA8000B-83F8-488D-B938-27B9A18A87D4}" dt="2026-08-20T13:06:05.844" v="21750" actId="21"/>
          <ac:spMkLst>
            <pc:docMk/>
            <pc:sldMk cId="2535341507" sldId="2147478752"/>
            <ac:spMk id="3" creationId="{9321C5E5-A2CD-BE4B-ADAE-F7484C474EBB}"/>
          </ac:spMkLst>
        </pc:spChg>
        <pc:spChg chg="add mod">
          <ac:chgData name="Joeffre Braga" userId="797f610d-48d4-4095-a607-47cbb17e6824" providerId="ADAL" clId="{4CA8000B-83F8-488D-B938-27B9A18A87D4}" dt="2026-08-20T18:13:06.302" v="23370" actId="404"/>
          <ac:spMkLst>
            <pc:docMk/>
            <pc:sldMk cId="2535341507" sldId="2147478752"/>
            <ac:spMk id="44" creationId="{FB4D2BD8-76DF-7493-A553-695CF3339A69}"/>
          </ac:spMkLst>
        </pc:spChg>
      </pc:sldChg>
      <pc:sldChg chg="modSp mod">
        <pc:chgData name="Joeffre Braga" userId="797f610d-48d4-4095-a607-47cbb17e6824" providerId="ADAL" clId="{4CA8000B-83F8-488D-B938-27B9A18A87D4}" dt="2026-08-20T13:04:59.699" v="21749" actId="20577"/>
        <pc:sldMkLst>
          <pc:docMk/>
          <pc:sldMk cId="3315329990" sldId="2147480910"/>
        </pc:sldMkLst>
        <pc:spChg chg="mod">
          <ac:chgData name="Joeffre Braga" userId="797f610d-48d4-4095-a607-47cbb17e6824" providerId="ADAL" clId="{4CA8000B-83F8-488D-B938-27B9A18A87D4}" dt="2026-08-20T13:04:59.699" v="21749" actId="20577"/>
          <ac:spMkLst>
            <pc:docMk/>
            <pc:sldMk cId="3315329990" sldId="2147480910"/>
            <ac:spMk id="9" creationId="{D903C74C-BBC9-4A2B-8852-CA227DEE18DA}"/>
          </ac:spMkLst>
        </pc:spChg>
        <pc:spChg chg="mod">
          <ac:chgData name="Joeffre Braga" userId="797f610d-48d4-4095-a607-47cbb17e6824" providerId="ADAL" clId="{4CA8000B-83F8-488D-B938-27B9A18A87D4}" dt="2026-08-20T13:04:56.784" v="21747" actId="20577"/>
          <ac:spMkLst>
            <pc:docMk/>
            <pc:sldMk cId="3315329990" sldId="2147480910"/>
            <ac:spMk id="10" creationId="{1F32196B-7562-A1A6-4F82-63D53DC57710}"/>
          </ac:spMkLst>
        </pc:spChg>
      </pc:sldChg>
      <pc:sldChg chg="delSp modSp mod">
        <pc:chgData name="Joeffre Braga" userId="797f610d-48d4-4095-a607-47cbb17e6824" providerId="ADAL" clId="{4CA8000B-83F8-488D-B938-27B9A18A87D4}" dt="2026-08-20T18:37:59.337" v="23823" actId="20577"/>
        <pc:sldMkLst>
          <pc:docMk/>
          <pc:sldMk cId="2463557110" sldId="2147480913"/>
        </pc:sldMkLst>
        <pc:spChg chg="mod">
          <ac:chgData name="Joeffre Braga" userId="797f610d-48d4-4095-a607-47cbb17e6824" providerId="ADAL" clId="{4CA8000B-83F8-488D-B938-27B9A18A87D4}" dt="2026-08-20T13:37:41.931" v="21986" actId="20577"/>
          <ac:spMkLst>
            <pc:docMk/>
            <pc:sldMk cId="2463557110" sldId="2147480913"/>
            <ac:spMk id="2" creationId="{A6F3C1ED-088D-FB70-F55E-680A7A24653C}"/>
          </ac:spMkLst>
        </pc:spChg>
        <pc:spChg chg="mod">
          <ac:chgData name="Joeffre Braga" userId="797f610d-48d4-4095-a607-47cbb17e6824" providerId="ADAL" clId="{4CA8000B-83F8-488D-B938-27B9A18A87D4}" dt="2026-08-20T18:37:59.337" v="23823" actId="20577"/>
          <ac:spMkLst>
            <pc:docMk/>
            <pc:sldMk cId="2463557110" sldId="2147480913"/>
            <ac:spMk id="3" creationId="{7267C77A-B07E-156F-40C6-D254C676265F}"/>
          </ac:spMkLst>
        </pc:spChg>
        <pc:spChg chg="mod">
          <ac:chgData name="Joeffre Braga" userId="797f610d-48d4-4095-a607-47cbb17e6824" providerId="ADAL" clId="{4CA8000B-83F8-488D-B938-27B9A18A87D4}" dt="2026-08-20T13:39:27.626" v="22037" actId="20577"/>
          <ac:spMkLst>
            <pc:docMk/>
            <pc:sldMk cId="2463557110" sldId="2147480913"/>
            <ac:spMk id="7" creationId="{F1CA51B0-9BFD-C147-2819-55E34AFCFB7D}"/>
          </ac:spMkLst>
        </pc:spChg>
        <pc:spChg chg="mod">
          <ac:chgData name="Joeffre Braga" userId="797f610d-48d4-4095-a607-47cbb17e6824" providerId="ADAL" clId="{4CA8000B-83F8-488D-B938-27B9A18A87D4}" dt="2026-08-20T13:39:10.818" v="22026" actId="1038"/>
          <ac:spMkLst>
            <pc:docMk/>
            <pc:sldMk cId="2463557110" sldId="2147480913"/>
            <ac:spMk id="15" creationId="{F7ED62C6-B726-76B6-4037-8E6E8E036733}"/>
          </ac:spMkLst>
        </pc:spChg>
        <pc:spChg chg="mod">
          <ac:chgData name="Joeffre Braga" userId="797f610d-48d4-4095-a607-47cbb17e6824" providerId="ADAL" clId="{4CA8000B-83F8-488D-B938-27B9A18A87D4}" dt="2026-08-20T13:39:10.818" v="22026" actId="1038"/>
          <ac:spMkLst>
            <pc:docMk/>
            <pc:sldMk cId="2463557110" sldId="2147480913"/>
            <ac:spMk id="16" creationId="{F8C5A7A7-AF86-B98B-6C21-2CAB6CAE1A53}"/>
          </ac:spMkLst>
        </pc:spChg>
        <pc:spChg chg="mod">
          <ac:chgData name="Joeffre Braga" userId="797f610d-48d4-4095-a607-47cbb17e6824" providerId="ADAL" clId="{4CA8000B-83F8-488D-B938-27B9A18A87D4}" dt="2026-08-20T13:39:10.818" v="22026" actId="1038"/>
          <ac:spMkLst>
            <pc:docMk/>
            <pc:sldMk cId="2463557110" sldId="2147480913"/>
            <ac:spMk id="18" creationId="{4CB107CD-3352-32E1-CB34-C2F36D165867}"/>
          </ac:spMkLst>
        </pc:spChg>
        <pc:spChg chg="mod">
          <ac:chgData name="Joeffre Braga" userId="797f610d-48d4-4095-a607-47cbb17e6824" providerId="ADAL" clId="{4CA8000B-83F8-488D-B938-27B9A18A87D4}" dt="2026-08-20T13:39:10.818" v="22026" actId="1038"/>
          <ac:spMkLst>
            <pc:docMk/>
            <pc:sldMk cId="2463557110" sldId="2147480913"/>
            <ac:spMk id="19" creationId="{9333FC58-44C1-B2BD-0F59-0FADB9CBEB7B}"/>
          </ac:spMkLst>
        </pc:spChg>
        <pc:spChg chg="mod">
          <ac:chgData name="Joeffre Braga" userId="797f610d-48d4-4095-a607-47cbb17e6824" providerId="ADAL" clId="{4CA8000B-83F8-488D-B938-27B9A18A87D4}" dt="2026-08-20T13:39:10.818" v="22026" actId="1038"/>
          <ac:spMkLst>
            <pc:docMk/>
            <pc:sldMk cId="2463557110" sldId="2147480913"/>
            <ac:spMk id="20" creationId="{E28D8B67-3F0D-1824-9B97-305D40D95F2A}"/>
          </ac:spMkLst>
        </pc:spChg>
        <pc:graphicFrameChg chg="mod">
          <ac:chgData name="Joeffre Braga" userId="797f610d-48d4-4095-a607-47cbb17e6824" providerId="ADAL" clId="{4CA8000B-83F8-488D-B938-27B9A18A87D4}" dt="2026-08-20T13:39:10.818" v="22026" actId="1038"/>
          <ac:graphicFrameMkLst>
            <pc:docMk/>
            <pc:sldMk cId="2463557110" sldId="2147480913"/>
            <ac:graphicFrameMk id="8" creationId="{3E6EE374-B67F-4A28-47A6-017AAF8FDD01}"/>
          </ac:graphicFrameMkLst>
        </pc:graphicFrameChg>
        <pc:picChg chg="mod">
          <ac:chgData name="Joeffre Braga" userId="797f610d-48d4-4095-a607-47cbb17e6824" providerId="ADAL" clId="{4CA8000B-83F8-488D-B938-27B9A18A87D4}" dt="2026-08-20T13:39:10.818" v="22026" actId="1038"/>
          <ac:picMkLst>
            <pc:docMk/>
            <pc:sldMk cId="2463557110" sldId="2147480913"/>
            <ac:picMk id="17" creationId="{599E0916-81C3-2E1C-7AAB-16405FFD5916}"/>
          </ac:picMkLst>
        </pc:picChg>
        <pc:picChg chg="mod">
          <ac:chgData name="Joeffre Braga" userId="797f610d-48d4-4095-a607-47cbb17e6824" providerId="ADAL" clId="{4CA8000B-83F8-488D-B938-27B9A18A87D4}" dt="2026-08-20T13:39:36.736" v="22059" actId="1038"/>
          <ac:picMkLst>
            <pc:docMk/>
            <pc:sldMk cId="2463557110" sldId="2147480913"/>
            <ac:picMk id="22" creationId="{EE9370AD-4CB3-89B3-14E9-8F64077F7EEE}"/>
          </ac:picMkLst>
        </pc:picChg>
      </pc:sldChg>
      <pc:sldChg chg="modSp mod">
        <pc:chgData name="Joeffre Braga" userId="797f610d-48d4-4095-a607-47cbb17e6824" providerId="ADAL" clId="{4CA8000B-83F8-488D-B938-27B9A18A87D4}" dt="2026-08-20T13:37:06.387" v="21933" actId="20577"/>
        <pc:sldMkLst>
          <pc:docMk/>
          <pc:sldMk cId="2407610748" sldId="2147480920"/>
        </pc:sldMkLst>
        <pc:spChg chg="mod">
          <ac:chgData name="Joeffre Braga" userId="797f610d-48d4-4095-a607-47cbb17e6824" providerId="ADAL" clId="{4CA8000B-83F8-488D-B938-27B9A18A87D4}" dt="2026-08-20T13:36:01.054" v="21923" actId="20577"/>
          <ac:spMkLst>
            <pc:docMk/>
            <pc:sldMk cId="2407610748" sldId="2147480920"/>
            <ac:spMk id="3" creationId="{4DD38E5E-277D-CB12-C1A9-8C6C840B3B6D}"/>
          </ac:spMkLst>
        </pc:spChg>
        <pc:spChg chg="mod">
          <ac:chgData name="Joeffre Braga" userId="797f610d-48d4-4095-a607-47cbb17e6824" providerId="ADAL" clId="{4CA8000B-83F8-488D-B938-27B9A18A87D4}" dt="2026-08-20T13:37:06.387" v="21933" actId="20577"/>
          <ac:spMkLst>
            <pc:docMk/>
            <pc:sldMk cId="2407610748" sldId="2147480920"/>
            <ac:spMk id="4" creationId="{9A4CED08-BD40-C1EA-2132-C56434AFF925}"/>
          </ac:spMkLst>
        </pc:spChg>
        <pc:spChg chg="mod">
          <ac:chgData name="Joeffre Braga" userId="797f610d-48d4-4095-a607-47cbb17e6824" providerId="ADAL" clId="{4CA8000B-83F8-488D-B938-27B9A18A87D4}" dt="2026-08-20T13:24:44.650" v="21910" actId="1035"/>
          <ac:spMkLst>
            <pc:docMk/>
            <pc:sldMk cId="2407610748" sldId="2147480920"/>
            <ac:spMk id="8" creationId="{DED25B54-DB9A-3A6D-D4B4-6A053CBC056E}"/>
          </ac:spMkLst>
        </pc:spChg>
        <pc:spChg chg="mod">
          <ac:chgData name="Joeffre Braga" userId="797f610d-48d4-4095-a607-47cbb17e6824" providerId="ADAL" clId="{4CA8000B-83F8-488D-B938-27B9A18A87D4}" dt="2026-08-20T13:24:44.650" v="21910" actId="1035"/>
          <ac:spMkLst>
            <pc:docMk/>
            <pc:sldMk cId="2407610748" sldId="2147480920"/>
            <ac:spMk id="10" creationId="{ACAC5750-46E2-858A-3E33-DD897D9714DA}"/>
          </ac:spMkLst>
        </pc:spChg>
        <pc:spChg chg="mod">
          <ac:chgData name="Joeffre Braga" userId="797f610d-48d4-4095-a607-47cbb17e6824" providerId="ADAL" clId="{4CA8000B-83F8-488D-B938-27B9A18A87D4}" dt="2026-08-20T13:24:44.650" v="21910" actId="1035"/>
          <ac:spMkLst>
            <pc:docMk/>
            <pc:sldMk cId="2407610748" sldId="2147480920"/>
            <ac:spMk id="11" creationId="{E2D40FF7-346E-51EF-4CA5-AA4637A03BF7}"/>
          </ac:spMkLst>
        </pc:spChg>
        <pc:spChg chg="mod">
          <ac:chgData name="Joeffre Braga" userId="797f610d-48d4-4095-a607-47cbb17e6824" providerId="ADAL" clId="{4CA8000B-83F8-488D-B938-27B9A18A87D4}" dt="2026-08-20T13:24:44.650" v="21910" actId="1035"/>
          <ac:spMkLst>
            <pc:docMk/>
            <pc:sldMk cId="2407610748" sldId="2147480920"/>
            <ac:spMk id="12" creationId="{5C6DB3D7-C002-6262-76D3-05B5D14C45D8}"/>
          </ac:spMkLst>
        </pc:spChg>
      </pc:sldChg>
      <pc:sldChg chg="modSp mod">
        <pc:chgData name="Joeffre Braga" userId="797f610d-48d4-4095-a607-47cbb17e6824" providerId="ADAL" clId="{4CA8000B-83F8-488D-B938-27B9A18A87D4}" dt="2026-08-20T13:43:57.413" v="22407" actId="20577"/>
        <pc:sldMkLst>
          <pc:docMk/>
          <pc:sldMk cId="3334817526" sldId="2147480921"/>
        </pc:sldMkLst>
        <pc:spChg chg="mod">
          <ac:chgData name="Joeffre Braga" userId="797f610d-48d4-4095-a607-47cbb17e6824" providerId="ADAL" clId="{4CA8000B-83F8-488D-B938-27B9A18A87D4}" dt="2026-08-20T13:42:36.866" v="22286" actId="14100"/>
          <ac:spMkLst>
            <pc:docMk/>
            <pc:sldMk cId="3334817526" sldId="2147480921"/>
            <ac:spMk id="2" creationId="{A79AD95A-305C-1E20-5AA7-D9D13DA865A2}"/>
          </ac:spMkLst>
        </pc:spChg>
        <pc:spChg chg="mod">
          <ac:chgData name="Joeffre Braga" userId="797f610d-48d4-4095-a607-47cbb17e6824" providerId="ADAL" clId="{4CA8000B-83F8-488D-B938-27B9A18A87D4}" dt="2026-08-20T13:43:57.413" v="22407" actId="20577"/>
          <ac:spMkLst>
            <pc:docMk/>
            <pc:sldMk cId="3334817526" sldId="2147480921"/>
            <ac:spMk id="3" creationId="{7C34F0E4-A5FF-CC2D-C349-E67CE55F60E9}"/>
          </ac:spMkLst>
        </pc:spChg>
      </pc:sldChg>
      <pc:sldChg chg="modSp mod">
        <pc:chgData name="Joeffre Braga" userId="797f610d-48d4-4095-a607-47cbb17e6824" providerId="ADAL" clId="{4CA8000B-83F8-488D-B938-27B9A18A87D4}" dt="2026-08-20T14:25:50.469" v="23286" actId="20577"/>
        <pc:sldMkLst>
          <pc:docMk/>
          <pc:sldMk cId="818580348" sldId="2147480922"/>
        </pc:sldMkLst>
        <pc:spChg chg="mod">
          <ac:chgData name="Joeffre Braga" userId="797f610d-48d4-4095-a607-47cbb17e6824" providerId="ADAL" clId="{4CA8000B-83F8-488D-B938-27B9A18A87D4}" dt="2026-08-20T14:25:43.797" v="23280" actId="20577"/>
          <ac:spMkLst>
            <pc:docMk/>
            <pc:sldMk cId="818580348" sldId="2147480922"/>
            <ac:spMk id="2" creationId="{8420057C-2376-DF79-48DB-521E9C7DD547}"/>
          </ac:spMkLst>
        </pc:spChg>
        <pc:spChg chg="mod">
          <ac:chgData name="Joeffre Braga" userId="797f610d-48d4-4095-a607-47cbb17e6824" providerId="ADAL" clId="{4CA8000B-83F8-488D-B938-27B9A18A87D4}" dt="2026-08-20T14:25:50.469" v="23286" actId="20577"/>
          <ac:spMkLst>
            <pc:docMk/>
            <pc:sldMk cId="818580348" sldId="2147480922"/>
            <ac:spMk id="3" creationId="{CF262D2C-3135-380C-D1D7-1D5C87B924C0}"/>
          </ac:spMkLst>
        </pc:spChg>
      </pc:sldChg>
      <pc:sldChg chg="modSp mod modCm">
        <pc:chgData name="Joeffre Braga" userId="797f610d-48d4-4095-a607-47cbb17e6824" providerId="ADAL" clId="{4CA8000B-83F8-488D-B938-27B9A18A87D4}" dt="2026-08-20T14:04:10.530" v="23212" actId="20577"/>
        <pc:sldMkLst>
          <pc:docMk/>
          <pc:sldMk cId="1784973133" sldId="2147480926"/>
        </pc:sldMkLst>
        <pc:spChg chg="mod">
          <ac:chgData name="Joeffre Braga" userId="797f610d-48d4-4095-a607-47cbb17e6824" providerId="ADAL" clId="{4CA8000B-83F8-488D-B938-27B9A18A87D4}" dt="2026-08-20T14:04:10.530" v="23212" actId="20577"/>
          <ac:spMkLst>
            <pc:docMk/>
            <pc:sldMk cId="1784973133" sldId="2147480926"/>
            <ac:spMk id="2" creationId="{E980E666-9643-0C8B-F0C0-7B5878B79027}"/>
          </ac:spMkLst>
        </pc:spChg>
        <pc:extLst>
          <p:ext xmlns:p="http://schemas.openxmlformats.org/presentationml/2006/main" uri="{D6D511B9-2390-475A-947B-AFAB55BFBCF1}">
            <pc226:cmChg xmlns:pc226="http://schemas.microsoft.com/office/powerpoint/2022/06/main/command" chg="mod">
              <pc226:chgData name="Joeffre Braga" userId="797f610d-48d4-4095-a607-47cbb17e6824" providerId="ADAL" clId="{4CA8000B-83F8-488D-B938-27B9A18A87D4}" dt="2026-08-20T14:04:10.530" v="23212" actId="20577"/>
              <pc2:cmMkLst xmlns:pc2="http://schemas.microsoft.com/office/powerpoint/2019/9/main/command">
                <pc:docMk/>
                <pc:sldMk cId="1784973133" sldId="2147480926"/>
                <pc2:cmMk id="{7234BB1D-96FE-8544-AB41-F83EBEDE88AC}"/>
              </pc2:cmMkLst>
            </pc226:cmChg>
          </p:ext>
        </pc:ext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bayergroupcan-my.sharepoint.com/personal/joeffre_braga_bayer_com/Documents/Documents/KERENDIA/Slide%20Decks/MRA%20Differentiation/FIDELITY%20Figur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bayergroupcan-my.sharepoint.com/personal/joeffre_braga_bayer_com/Documents/Documents/KERENDIA/Slide%20Decks/MRA%20Differentiation/FINEARTS-HF%20Figur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395019234699214"/>
          <c:y val="0.16041952329462875"/>
          <c:w val="0.69831655788145419"/>
          <c:h val="0.64013405106532906"/>
        </c:manualLayout>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numCache>
            </c:numRef>
          </c:val>
          <c:extLst>
            <c:ext xmlns:c16="http://schemas.microsoft.com/office/drawing/2014/chart" uri="{C3380CC4-5D6E-409C-BE32-E72D297353CC}">
              <c16:uniqueId val="{00000000-3B14-408E-9AB8-829C0B2E1B79}"/>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numCache>
            </c:numRef>
          </c:val>
          <c:extLst>
            <c:ext xmlns:c16="http://schemas.microsoft.com/office/drawing/2014/chart" uri="{C3380CC4-5D6E-409C-BE32-E72D297353CC}">
              <c16:uniqueId val="{00000001-3B14-408E-9AB8-829C0B2E1B79}"/>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numCache>
            </c:numRef>
          </c:val>
          <c:extLst>
            <c:ext xmlns:c16="http://schemas.microsoft.com/office/drawing/2014/chart" uri="{C3380CC4-5D6E-409C-BE32-E72D297353CC}">
              <c16:uniqueId val="{00000002-3B14-408E-9AB8-829C0B2E1B79}"/>
            </c:ext>
          </c:extLst>
        </c:ser>
        <c:dLbls>
          <c:showLegendKey val="0"/>
          <c:showVal val="0"/>
          <c:showCatName val="0"/>
          <c:showSerName val="0"/>
          <c:showPercent val="0"/>
          <c:showBubbleSize val="0"/>
        </c:dLbls>
        <c:gapWidth val="350"/>
        <c:overlap val="100"/>
        <c:axId val="1818238736"/>
        <c:axId val="1470336560"/>
      </c:barChart>
      <c:catAx>
        <c:axId val="1818238736"/>
        <c:scaling>
          <c:orientation val="minMax"/>
        </c:scaling>
        <c:delete val="1"/>
        <c:axPos val="b"/>
        <c:numFmt formatCode="General" sourceLinked="1"/>
        <c:majorTickMark val="out"/>
        <c:minorTickMark val="none"/>
        <c:tickLblPos val="nextTo"/>
        <c:crossAx val="1470336560"/>
        <c:crosses val="autoZero"/>
        <c:auto val="1"/>
        <c:lblAlgn val="ctr"/>
        <c:lblOffset val="100"/>
        <c:noMultiLvlLbl val="0"/>
      </c:catAx>
      <c:valAx>
        <c:axId val="1470336560"/>
        <c:scaling>
          <c:orientation val="minMax"/>
          <c:max val="60"/>
          <c:min val="0"/>
        </c:scaling>
        <c:delete val="0"/>
        <c:axPos val="l"/>
        <c:numFmt formatCode="#,##0" sourceLinked="0"/>
        <c:majorTickMark val="out"/>
        <c:minorTickMark val="none"/>
        <c:tickLblPos val="low"/>
        <c:spPr>
          <a:noFill/>
          <a:ln w="12700">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818238736"/>
        <c:crossesAt val="0"/>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Sheet1!$B$1</c:f>
              <c:strCache>
                <c:ptCount val="1"/>
                <c:pt idx="0">
                  <c:v>Y-Values</c:v>
                </c:pt>
              </c:strCache>
            </c:strRef>
          </c:tx>
          <c:spPr>
            <a:ln w="19050" cap="rnd">
              <a:noFill/>
              <a:round/>
            </a:ln>
            <a:effectLst/>
          </c:spPr>
          <c:marker>
            <c:symbol val="circle"/>
            <c:size val="5"/>
            <c:spPr>
              <a:noFill/>
              <a:ln w="9525">
                <a:noFill/>
              </a:ln>
              <a:effectLst/>
            </c:spPr>
          </c:marker>
          <c:xVal>
            <c:numRef>
              <c:f>Sheet1!$A$2:$A$4</c:f>
              <c:numCache>
                <c:formatCode>General</c:formatCode>
                <c:ptCount val="2"/>
                <c:pt idx="0">
                  <c:v>0</c:v>
                </c:pt>
                <c:pt idx="1">
                  <c:v>38</c:v>
                </c:pt>
              </c:numCache>
            </c:numRef>
          </c:xVal>
          <c:yVal>
            <c:numRef>
              <c:f>Sheet1!$B$2:$B$4</c:f>
              <c:numCache>
                <c:formatCode>General</c:formatCode>
                <c:ptCount val="2"/>
                <c:pt idx="0">
                  <c:v>0</c:v>
                </c:pt>
                <c:pt idx="1">
                  <c:v>1400</c:v>
                </c:pt>
              </c:numCache>
            </c:numRef>
          </c:yVal>
          <c:smooth val="0"/>
          <c:extLst>
            <c:ext xmlns:c16="http://schemas.microsoft.com/office/drawing/2014/chart" uri="{C3380CC4-5D6E-409C-BE32-E72D297353CC}">
              <c16:uniqueId val="{00000000-B213-4D6B-BD59-031D53A1FA4A}"/>
            </c:ext>
          </c:extLst>
        </c:ser>
        <c:dLbls>
          <c:showLegendKey val="0"/>
          <c:showVal val="0"/>
          <c:showCatName val="0"/>
          <c:showSerName val="0"/>
          <c:showPercent val="0"/>
          <c:showBubbleSize val="0"/>
        </c:dLbls>
        <c:axId val="484352128"/>
        <c:axId val="484377088"/>
      </c:scatterChart>
      <c:valAx>
        <c:axId val="484352128"/>
        <c:scaling>
          <c:orientation val="minMax"/>
        </c:scaling>
        <c:delete val="0"/>
        <c:axPos val="b"/>
        <c:numFmt formatCode="General" sourceLinked="1"/>
        <c:majorTickMark val="out"/>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484377088"/>
        <c:crosses val="autoZero"/>
        <c:crossBetween val="midCat"/>
      </c:valAx>
      <c:valAx>
        <c:axId val="484377088"/>
        <c:scaling>
          <c:orientation val="minMax"/>
        </c:scaling>
        <c:delete val="0"/>
        <c:axPos val="l"/>
        <c:numFmt formatCode="General" sourceLinked="1"/>
        <c:majorTickMark val="out"/>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48435212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493000874890636E-2"/>
          <c:y val="5.5555555555555552E-2"/>
          <c:w val="0.91606255468066489"/>
          <c:h val="0.88553623505395163"/>
        </c:manualLayout>
      </c:layout>
      <c:scatterChart>
        <c:scatterStyle val="smoothMarker"/>
        <c:varyColors val="0"/>
        <c:ser>
          <c:idx val="3"/>
          <c:order val="0"/>
          <c:tx>
            <c:v>Décès d’origine CV, IM non mortel, AVC non mortel ou hospitalisation pour IC</c:v>
          </c:tx>
          <c:spPr>
            <a:ln w="19050" cap="rnd">
              <a:solidFill>
                <a:srgbClr val="0091DF"/>
              </a:solidFill>
              <a:round/>
            </a:ln>
            <a:effectLst/>
          </c:spPr>
          <c:marker>
            <c:symbol val="none"/>
          </c:marker>
          <c:xVal>
            <c:numRef>
              <c:f>Sheet1!$J$1:$J$194</c:f>
              <c:numCache>
                <c:formatCode>General</c:formatCode>
                <c:ptCount val="194"/>
                <c:pt idx="0">
                  <c:v>0</c:v>
                </c:pt>
                <c:pt idx="1">
                  <c:v>7.0000000000000007E-2</c:v>
                </c:pt>
                <c:pt idx="2">
                  <c:v>0.3</c:v>
                </c:pt>
                <c:pt idx="3">
                  <c:v>0.56000000000000005</c:v>
                </c:pt>
                <c:pt idx="4">
                  <c:v>0.82</c:v>
                </c:pt>
                <c:pt idx="5">
                  <c:v>1.08</c:v>
                </c:pt>
                <c:pt idx="6">
                  <c:v>1.34</c:v>
                </c:pt>
                <c:pt idx="7">
                  <c:v>1.61</c:v>
                </c:pt>
                <c:pt idx="8">
                  <c:v>1.87</c:v>
                </c:pt>
                <c:pt idx="9">
                  <c:v>2.13</c:v>
                </c:pt>
                <c:pt idx="10">
                  <c:v>2.4</c:v>
                </c:pt>
                <c:pt idx="11">
                  <c:v>2.66</c:v>
                </c:pt>
                <c:pt idx="12">
                  <c:v>2.92</c:v>
                </c:pt>
                <c:pt idx="13">
                  <c:v>3.18</c:v>
                </c:pt>
                <c:pt idx="14">
                  <c:v>3.45</c:v>
                </c:pt>
                <c:pt idx="15">
                  <c:v>3.71</c:v>
                </c:pt>
                <c:pt idx="16">
                  <c:v>3.97</c:v>
                </c:pt>
                <c:pt idx="17">
                  <c:v>4.24</c:v>
                </c:pt>
                <c:pt idx="18">
                  <c:v>4.5</c:v>
                </c:pt>
                <c:pt idx="19">
                  <c:v>4.7300000000000004</c:v>
                </c:pt>
                <c:pt idx="20">
                  <c:v>4.99</c:v>
                </c:pt>
                <c:pt idx="21">
                  <c:v>5.23</c:v>
                </c:pt>
                <c:pt idx="22">
                  <c:v>5.42</c:v>
                </c:pt>
                <c:pt idx="23">
                  <c:v>5.62</c:v>
                </c:pt>
                <c:pt idx="24">
                  <c:v>5.88</c:v>
                </c:pt>
                <c:pt idx="25">
                  <c:v>6.12</c:v>
                </c:pt>
                <c:pt idx="26">
                  <c:v>6.34</c:v>
                </c:pt>
                <c:pt idx="27">
                  <c:v>6.55</c:v>
                </c:pt>
                <c:pt idx="28">
                  <c:v>6.75</c:v>
                </c:pt>
                <c:pt idx="29">
                  <c:v>6.99</c:v>
                </c:pt>
                <c:pt idx="30">
                  <c:v>7.25</c:v>
                </c:pt>
                <c:pt idx="31">
                  <c:v>7.51</c:v>
                </c:pt>
                <c:pt idx="32">
                  <c:v>7.77</c:v>
                </c:pt>
                <c:pt idx="33">
                  <c:v>8.0399999999999991</c:v>
                </c:pt>
                <c:pt idx="34">
                  <c:v>8.3000000000000007</c:v>
                </c:pt>
                <c:pt idx="35">
                  <c:v>8.56</c:v>
                </c:pt>
                <c:pt idx="36">
                  <c:v>8.82</c:v>
                </c:pt>
                <c:pt idx="37">
                  <c:v>9.09</c:v>
                </c:pt>
                <c:pt idx="38">
                  <c:v>9.35</c:v>
                </c:pt>
                <c:pt idx="39">
                  <c:v>9.61</c:v>
                </c:pt>
                <c:pt idx="40">
                  <c:v>9.8800000000000008</c:v>
                </c:pt>
                <c:pt idx="41">
                  <c:v>10.14</c:v>
                </c:pt>
                <c:pt idx="42">
                  <c:v>10.25</c:v>
                </c:pt>
                <c:pt idx="43">
                  <c:v>10.51</c:v>
                </c:pt>
                <c:pt idx="44">
                  <c:v>10.72</c:v>
                </c:pt>
                <c:pt idx="45">
                  <c:v>10.98</c:v>
                </c:pt>
                <c:pt idx="46">
                  <c:v>11.24</c:v>
                </c:pt>
                <c:pt idx="47">
                  <c:v>11.51</c:v>
                </c:pt>
                <c:pt idx="48">
                  <c:v>11.76</c:v>
                </c:pt>
                <c:pt idx="49">
                  <c:v>12.01</c:v>
                </c:pt>
                <c:pt idx="50">
                  <c:v>12.26</c:v>
                </c:pt>
                <c:pt idx="51">
                  <c:v>12.52</c:v>
                </c:pt>
                <c:pt idx="52">
                  <c:v>12.8</c:v>
                </c:pt>
                <c:pt idx="53">
                  <c:v>13.05</c:v>
                </c:pt>
                <c:pt idx="54">
                  <c:v>13.32</c:v>
                </c:pt>
                <c:pt idx="55">
                  <c:v>13.59</c:v>
                </c:pt>
                <c:pt idx="56">
                  <c:v>13.84</c:v>
                </c:pt>
                <c:pt idx="57">
                  <c:v>14.11</c:v>
                </c:pt>
                <c:pt idx="58">
                  <c:v>14.37</c:v>
                </c:pt>
                <c:pt idx="59">
                  <c:v>14.63</c:v>
                </c:pt>
                <c:pt idx="60">
                  <c:v>14.89</c:v>
                </c:pt>
                <c:pt idx="61">
                  <c:v>15.16</c:v>
                </c:pt>
                <c:pt idx="62">
                  <c:v>15.42</c:v>
                </c:pt>
                <c:pt idx="63">
                  <c:v>15.68</c:v>
                </c:pt>
                <c:pt idx="64">
                  <c:v>15.96</c:v>
                </c:pt>
                <c:pt idx="65">
                  <c:v>16.2</c:v>
                </c:pt>
                <c:pt idx="66">
                  <c:v>16.47</c:v>
                </c:pt>
                <c:pt idx="67">
                  <c:v>16.71</c:v>
                </c:pt>
                <c:pt idx="68">
                  <c:v>16.97</c:v>
                </c:pt>
                <c:pt idx="69">
                  <c:v>17.239999999999998</c:v>
                </c:pt>
                <c:pt idx="70">
                  <c:v>17.5</c:v>
                </c:pt>
                <c:pt idx="71">
                  <c:v>17.760000000000002</c:v>
                </c:pt>
                <c:pt idx="72">
                  <c:v>18.04</c:v>
                </c:pt>
                <c:pt idx="73">
                  <c:v>18.27</c:v>
                </c:pt>
                <c:pt idx="74">
                  <c:v>18.48</c:v>
                </c:pt>
                <c:pt idx="75">
                  <c:v>18.68</c:v>
                </c:pt>
                <c:pt idx="76">
                  <c:v>18.86</c:v>
                </c:pt>
                <c:pt idx="77">
                  <c:v>19.059999999999999</c:v>
                </c:pt>
                <c:pt idx="78">
                  <c:v>19.309999999999999</c:v>
                </c:pt>
                <c:pt idx="79">
                  <c:v>19.57</c:v>
                </c:pt>
                <c:pt idx="80">
                  <c:v>19.84</c:v>
                </c:pt>
                <c:pt idx="81">
                  <c:v>20.100000000000001</c:v>
                </c:pt>
                <c:pt idx="82">
                  <c:v>20.37</c:v>
                </c:pt>
                <c:pt idx="83">
                  <c:v>20.63</c:v>
                </c:pt>
                <c:pt idx="84">
                  <c:v>20.89</c:v>
                </c:pt>
                <c:pt idx="85">
                  <c:v>21.16</c:v>
                </c:pt>
                <c:pt idx="86">
                  <c:v>21.42</c:v>
                </c:pt>
                <c:pt idx="87">
                  <c:v>21.68</c:v>
                </c:pt>
                <c:pt idx="88">
                  <c:v>21.94</c:v>
                </c:pt>
                <c:pt idx="89">
                  <c:v>22.2</c:v>
                </c:pt>
                <c:pt idx="90">
                  <c:v>22.47</c:v>
                </c:pt>
                <c:pt idx="91">
                  <c:v>22.73</c:v>
                </c:pt>
                <c:pt idx="92">
                  <c:v>23</c:v>
                </c:pt>
                <c:pt idx="93">
                  <c:v>23.26</c:v>
                </c:pt>
                <c:pt idx="94">
                  <c:v>23.52</c:v>
                </c:pt>
                <c:pt idx="95">
                  <c:v>23.78</c:v>
                </c:pt>
                <c:pt idx="96">
                  <c:v>24.05</c:v>
                </c:pt>
                <c:pt idx="97">
                  <c:v>24.31</c:v>
                </c:pt>
                <c:pt idx="98">
                  <c:v>24.57</c:v>
                </c:pt>
                <c:pt idx="99">
                  <c:v>24.84</c:v>
                </c:pt>
                <c:pt idx="100">
                  <c:v>25.1</c:v>
                </c:pt>
                <c:pt idx="101">
                  <c:v>25.36</c:v>
                </c:pt>
                <c:pt idx="102">
                  <c:v>25.62</c:v>
                </c:pt>
                <c:pt idx="103">
                  <c:v>25.89</c:v>
                </c:pt>
                <c:pt idx="104">
                  <c:v>26.14</c:v>
                </c:pt>
                <c:pt idx="105">
                  <c:v>26.41</c:v>
                </c:pt>
                <c:pt idx="106">
                  <c:v>26.63</c:v>
                </c:pt>
                <c:pt idx="107">
                  <c:v>26.88</c:v>
                </c:pt>
                <c:pt idx="108">
                  <c:v>27.15</c:v>
                </c:pt>
                <c:pt idx="109">
                  <c:v>27.42</c:v>
                </c:pt>
                <c:pt idx="110">
                  <c:v>27.68</c:v>
                </c:pt>
                <c:pt idx="111">
                  <c:v>27.94</c:v>
                </c:pt>
                <c:pt idx="112">
                  <c:v>28.21</c:v>
                </c:pt>
                <c:pt idx="113">
                  <c:v>28.47</c:v>
                </c:pt>
                <c:pt idx="114">
                  <c:v>28.73</c:v>
                </c:pt>
                <c:pt idx="115">
                  <c:v>28.99</c:v>
                </c:pt>
                <c:pt idx="116">
                  <c:v>29.26</c:v>
                </c:pt>
                <c:pt idx="117">
                  <c:v>29.52</c:v>
                </c:pt>
                <c:pt idx="118">
                  <c:v>29.78</c:v>
                </c:pt>
                <c:pt idx="119">
                  <c:v>30.06</c:v>
                </c:pt>
                <c:pt idx="120">
                  <c:v>30.3</c:v>
                </c:pt>
                <c:pt idx="121">
                  <c:v>30.56</c:v>
                </c:pt>
                <c:pt idx="122">
                  <c:v>30.84</c:v>
                </c:pt>
                <c:pt idx="123">
                  <c:v>31.09</c:v>
                </c:pt>
                <c:pt idx="124">
                  <c:v>31.36</c:v>
                </c:pt>
                <c:pt idx="125">
                  <c:v>31.62</c:v>
                </c:pt>
                <c:pt idx="126">
                  <c:v>31.89</c:v>
                </c:pt>
                <c:pt idx="127">
                  <c:v>32.15</c:v>
                </c:pt>
                <c:pt idx="128">
                  <c:v>32.409999999999997</c:v>
                </c:pt>
                <c:pt idx="129">
                  <c:v>32.67</c:v>
                </c:pt>
                <c:pt idx="130">
                  <c:v>32.94</c:v>
                </c:pt>
                <c:pt idx="131">
                  <c:v>33.200000000000003</c:v>
                </c:pt>
                <c:pt idx="132">
                  <c:v>33.46</c:v>
                </c:pt>
                <c:pt idx="133">
                  <c:v>33.729999999999997</c:v>
                </c:pt>
                <c:pt idx="134">
                  <c:v>33.99</c:v>
                </c:pt>
                <c:pt idx="135">
                  <c:v>34.25</c:v>
                </c:pt>
                <c:pt idx="136">
                  <c:v>34.51</c:v>
                </c:pt>
                <c:pt idx="137">
                  <c:v>34.78</c:v>
                </c:pt>
                <c:pt idx="138">
                  <c:v>35.04</c:v>
                </c:pt>
                <c:pt idx="139">
                  <c:v>35.299999999999997</c:v>
                </c:pt>
                <c:pt idx="140">
                  <c:v>35.57</c:v>
                </c:pt>
                <c:pt idx="141">
                  <c:v>35.840000000000003</c:v>
                </c:pt>
                <c:pt idx="142">
                  <c:v>36.090000000000003</c:v>
                </c:pt>
                <c:pt idx="143">
                  <c:v>36.35</c:v>
                </c:pt>
                <c:pt idx="144">
                  <c:v>36.619999999999997</c:v>
                </c:pt>
                <c:pt idx="145">
                  <c:v>36.880000000000003</c:v>
                </c:pt>
                <c:pt idx="146">
                  <c:v>37.15</c:v>
                </c:pt>
                <c:pt idx="147">
                  <c:v>37.409999999999997</c:v>
                </c:pt>
                <c:pt idx="148">
                  <c:v>37.67</c:v>
                </c:pt>
                <c:pt idx="149">
                  <c:v>37.94</c:v>
                </c:pt>
                <c:pt idx="150">
                  <c:v>38.19</c:v>
                </c:pt>
                <c:pt idx="151">
                  <c:v>38.409999999999997</c:v>
                </c:pt>
                <c:pt idx="152">
                  <c:v>38.65</c:v>
                </c:pt>
                <c:pt idx="153">
                  <c:v>38.89</c:v>
                </c:pt>
                <c:pt idx="154">
                  <c:v>39.08</c:v>
                </c:pt>
                <c:pt idx="155">
                  <c:v>39.33</c:v>
                </c:pt>
                <c:pt idx="156">
                  <c:v>39.58</c:v>
                </c:pt>
                <c:pt idx="157">
                  <c:v>39.840000000000003</c:v>
                </c:pt>
                <c:pt idx="158">
                  <c:v>40.049999999999997</c:v>
                </c:pt>
                <c:pt idx="159">
                  <c:v>40.29</c:v>
                </c:pt>
                <c:pt idx="160">
                  <c:v>40.549999999999997</c:v>
                </c:pt>
                <c:pt idx="161">
                  <c:v>40.76</c:v>
                </c:pt>
                <c:pt idx="162">
                  <c:v>40.99</c:v>
                </c:pt>
                <c:pt idx="163">
                  <c:v>41.25</c:v>
                </c:pt>
                <c:pt idx="164">
                  <c:v>41.52</c:v>
                </c:pt>
                <c:pt idx="165">
                  <c:v>41.78</c:v>
                </c:pt>
                <c:pt idx="166">
                  <c:v>42.04</c:v>
                </c:pt>
                <c:pt idx="167">
                  <c:v>42.3</c:v>
                </c:pt>
                <c:pt idx="168">
                  <c:v>42.41</c:v>
                </c:pt>
                <c:pt idx="169">
                  <c:v>42.62</c:v>
                </c:pt>
                <c:pt idx="170">
                  <c:v>42.78</c:v>
                </c:pt>
                <c:pt idx="171">
                  <c:v>43.01</c:v>
                </c:pt>
                <c:pt idx="172">
                  <c:v>43.29</c:v>
                </c:pt>
                <c:pt idx="173">
                  <c:v>43.55</c:v>
                </c:pt>
                <c:pt idx="174">
                  <c:v>43.81</c:v>
                </c:pt>
                <c:pt idx="175">
                  <c:v>44.06</c:v>
                </c:pt>
                <c:pt idx="176">
                  <c:v>44.23</c:v>
                </c:pt>
                <c:pt idx="177">
                  <c:v>44.46</c:v>
                </c:pt>
                <c:pt idx="178">
                  <c:v>44.55</c:v>
                </c:pt>
                <c:pt idx="179">
                  <c:v>44.74</c:v>
                </c:pt>
                <c:pt idx="180">
                  <c:v>44.85</c:v>
                </c:pt>
                <c:pt idx="181">
                  <c:v>45.11</c:v>
                </c:pt>
                <c:pt idx="182">
                  <c:v>45.37</c:v>
                </c:pt>
                <c:pt idx="183">
                  <c:v>45.63</c:v>
                </c:pt>
                <c:pt idx="184">
                  <c:v>45.89</c:v>
                </c:pt>
                <c:pt idx="185">
                  <c:v>46.15</c:v>
                </c:pt>
                <c:pt idx="186">
                  <c:v>46.42</c:v>
                </c:pt>
                <c:pt idx="187">
                  <c:v>46.68</c:v>
                </c:pt>
                <c:pt idx="188">
                  <c:v>46.95</c:v>
                </c:pt>
                <c:pt idx="189">
                  <c:v>47.19</c:v>
                </c:pt>
                <c:pt idx="190">
                  <c:v>47.32</c:v>
                </c:pt>
                <c:pt idx="191">
                  <c:v>47.56</c:v>
                </c:pt>
                <c:pt idx="192">
                  <c:v>47.78</c:v>
                </c:pt>
                <c:pt idx="193">
                  <c:v>47.98</c:v>
                </c:pt>
              </c:numCache>
            </c:numRef>
          </c:xVal>
          <c:yVal>
            <c:numRef>
              <c:f>Sheet1!$K$1:$K$194</c:f>
              <c:numCache>
                <c:formatCode>General</c:formatCode>
                <c:ptCount val="194"/>
                <c:pt idx="0">
                  <c:v>0</c:v>
                </c:pt>
                <c:pt idx="1">
                  <c:v>1.74</c:v>
                </c:pt>
                <c:pt idx="2">
                  <c:v>4.09</c:v>
                </c:pt>
                <c:pt idx="3">
                  <c:v>6.16</c:v>
                </c:pt>
                <c:pt idx="4">
                  <c:v>9.4</c:v>
                </c:pt>
                <c:pt idx="5">
                  <c:v>12.14</c:v>
                </c:pt>
                <c:pt idx="6">
                  <c:v>14.05</c:v>
                </c:pt>
                <c:pt idx="7">
                  <c:v>16.21</c:v>
                </c:pt>
                <c:pt idx="8">
                  <c:v>18.21</c:v>
                </c:pt>
                <c:pt idx="9">
                  <c:v>18.989999999999998</c:v>
                </c:pt>
                <c:pt idx="10">
                  <c:v>19.54</c:v>
                </c:pt>
                <c:pt idx="11">
                  <c:v>19.52</c:v>
                </c:pt>
                <c:pt idx="12">
                  <c:v>20.02</c:v>
                </c:pt>
                <c:pt idx="13">
                  <c:v>21.09</c:v>
                </c:pt>
                <c:pt idx="14">
                  <c:v>22.94</c:v>
                </c:pt>
                <c:pt idx="15">
                  <c:v>24.57</c:v>
                </c:pt>
                <c:pt idx="16">
                  <c:v>25.68</c:v>
                </c:pt>
                <c:pt idx="17">
                  <c:v>24.08</c:v>
                </c:pt>
                <c:pt idx="18">
                  <c:v>21.34</c:v>
                </c:pt>
                <c:pt idx="19">
                  <c:v>19.32</c:v>
                </c:pt>
                <c:pt idx="20">
                  <c:v>14.9</c:v>
                </c:pt>
                <c:pt idx="21">
                  <c:v>18.82</c:v>
                </c:pt>
                <c:pt idx="22">
                  <c:v>22.25</c:v>
                </c:pt>
                <c:pt idx="23">
                  <c:v>26.27</c:v>
                </c:pt>
                <c:pt idx="24">
                  <c:v>30.03</c:v>
                </c:pt>
                <c:pt idx="25">
                  <c:v>34.700000000000003</c:v>
                </c:pt>
                <c:pt idx="26">
                  <c:v>39.92</c:v>
                </c:pt>
                <c:pt idx="27">
                  <c:v>45.03</c:v>
                </c:pt>
                <c:pt idx="28">
                  <c:v>50.02</c:v>
                </c:pt>
                <c:pt idx="29">
                  <c:v>54.84</c:v>
                </c:pt>
                <c:pt idx="30">
                  <c:v>55.72</c:v>
                </c:pt>
                <c:pt idx="31">
                  <c:v>55.71</c:v>
                </c:pt>
                <c:pt idx="32">
                  <c:v>55.61</c:v>
                </c:pt>
                <c:pt idx="33">
                  <c:v>55.88</c:v>
                </c:pt>
                <c:pt idx="34">
                  <c:v>57.18</c:v>
                </c:pt>
                <c:pt idx="35">
                  <c:v>58.49</c:v>
                </c:pt>
                <c:pt idx="36">
                  <c:v>59.68</c:v>
                </c:pt>
                <c:pt idx="37">
                  <c:v>60.35</c:v>
                </c:pt>
                <c:pt idx="38">
                  <c:v>60.38</c:v>
                </c:pt>
                <c:pt idx="39">
                  <c:v>60.44</c:v>
                </c:pt>
                <c:pt idx="40">
                  <c:v>60.7</c:v>
                </c:pt>
                <c:pt idx="41">
                  <c:v>62.7</c:v>
                </c:pt>
                <c:pt idx="42">
                  <c:v>66.13</c:v>
                </c:pt>
                <c:pt idx="43">
                  <c:v>68.78</c:v>
                </c:pt>
                <c:pt idx="44">
                  <c:v>72.459999999999994</c:v>
                </c:pt>
                <c:pt idx="45">
                  <c:v>76.72</c:v>
                </c:pt>
                <c:pt idx="46">
                  <c:v>81.47</c:v>
                </c:pt>
                <c:pt idx="47">
                  <c:v>86.47</c:v>
                </c:pt>
                <c:pt idx="48">
                  <c:v>90.48</c:v>
                </c:pt>
                <c:pt idx="49">
                  <c:v>94.81</c:v>
                </c:pt>
                <c:pt idx="50">
                  <c:v>98.19</c:v>
                </c:pt>
                <c:pt idx="51">
                  <c:v>100.93</c:v>
                </c:pt>
                <c:pt idx="52">
                  <c:v>103.65</c:v>
                </c:pt>
                <c:pt idx="53">
                  <c:v>106.51</c:v>
                </c:pt>
                <c:pt idx="54">
                  <c:v>108.99</c:v>
                </c:pt>
                <c:pt idx="55">
                  <c:v>111.68</c:v>
                </c:pt>
                <c:pt idx="56">
                  <c:v>114.7</c:v>
                </c:pt>
                <c:pt idx="57">
                  <c:v>115.2</c:v>
                </c:pt>
                <c:pt idx="58">
                  <c:v>112.85</c:v>
                </c:pt>
                <c:pt idx="59">
                  <c:v>110.43</c:v>
                </c:pt>
                <c:pt idx="60">
                  <c:v>108.34</c:v>
                </c:pt>
                <c:pt idx="61">
                  <c:v>106.45</c:v>
                </c:pt>
                <c:pt idx="62">
                  <c:v>105.1</c:v>
                </c:pt>
                <c:pt idx="63">
                  <c:v>103.56</c:v>
                </c:pt>
                <c:pt idx="64">
                  <c:v>101.88</c:v>
                </c:pt>
                <c:pt idx="65">
                  <c:v>104.7</c:v>
                </c:pt>
                <c:pt idx="66">
                  <c:v>110.35</c:v>
                </c:pt>
                <c:pt idx="67">
                  <c:v>115.82</c:v>
                </c:pt>
                <c:pt idx="68">
                  <c:v>121.21</c:v>
                </c:pt>
                <c:pt idx="69">
                  <c:v>121.51</c:v>
                </c:pt>
                <c:pt idx="70">
                  <c:v>120.2</c:v>
                </c:pt>
                <c:pt idx="71">
                  <c:v>118.62</c:v>
                </c:pt>
                <c:pt idx="72">
                  <c:v>118.06</c:v>
                </c:pt>
                <c:pt idx="73">
                  <c:v>123.02</c:v>
                </c:pt>
                <c:pt idx="74">
                  <c:v>129.15</c:v>
                </c:pt>
                <c:pt idx="75">
                  <c:v>134.36000000000001</c:v>
                </c:pt>
                <c:pt idx="76">
                  <c:v>139.41</c:v>
                </c:pt>
                <c:pt idx="77">
                  <c:v>144.85</c:v>
                </c:pt>
                <c:pt idx="78">
                  <c:v>149.46</c:v>
                </c:pt>
                <c:pt idx="79">
                  <c:v>154.07</c:v>
                </c:pt>
                <c:pt idx="80">
                  <c:v>159.1</c:v>
                </c:pt>
                <c:pt idx="81">
                  <c:v>162.22</c:v>
                </c:pt>
                <c:pt idx="82">
                  <c:v>160.96</c:v>
                </c:pt>
                <c:pt idx="83">
                  <c:v>159.29</c:v>
                </c:pt>
                <c:pt idx="84">
                  <c:v>157.72999999999999</c:v>
                </c:pt>
                <c:pt idx="85">
                  <c:v>157.15</c:v>
                </c:pt>
                <c:pt idx="86">
                  <c:v>157.19</c:v>
                </c:pt>
                <c:pt idx="87">
                  <c:v>157.25</c:v>
                </c:pt>
                <c:pt idx="88">
                  <c:v>157.38999999999999</c:v>
                </c:pt>
                <c:pt idx="89">
                  <c:v>158.99</c:v>
                </c:pt>
                <c:pt idx="90">
                  <c:v>162.07</c:v>
                </c:pt>
                <c:pt idx="91">
                  <c:v>164.45</c:v>
                </c:pt>
                <c:pt idx="92">
                  <c:v>166.63</c:v>
                </c:pt>
                <c:pt idx="93">
                  <c:v>165.62</c:v>
                </c:pt>
                <c:pt idx="94">
                  <c:v>163.94</c:v>
                </c:pt>
                <c:pt idx="95">
                  <c:v>162.47</c:v>
                </c:pt>
                <c:pt idx="96">
                  <c:v>161.16999999999999</c:v>
                </c:pt>
                <c:pt idx="97">
                  <c:v>161.94</c:v>
                </c:pt>
                <c:pt idx="98">
                  <c:v>162.88</c:v>
                </c:pt>
                <c:pt idx="99">
                  <c:v>163.53</c:v>
                </c:pt>
                <c:pt idx="100">
                  <c:v>164.3</c:v>
                </c:pt>
                <c:pt idx="101">
                  <c:v>164.4</c:v>
                </c:pt>
                <c:pt idx="102">
                  <c:v>164.39</c:v>
                </c:pt>
                <c:pt idx="103">
                  <c:v>164.14</c:v>
                </c:pt>
                <c:pt idx="104">
                  <c:v>161.63</c:v>
                </c:pt>
                <c:pt idx="105">
                  <c:v>158.38</c:v>
                </c:pt>
                <c:pt idx="106">
                  <c:v>155.63</c:v>
                </c:pt>
                <c:pt idx="107">
                  <c:v>153.22</c:v>
                </c:pt>
                <c:pt idx="108">
                  <c:v>153.46</c:v>
                </c:pt>
                <c:pt idx="109">
                  <c:v>155.62</c:v>
                </c:pt>
                <c:pt idx="110">
                  <c:v>157.22999999999999</c:v>
                </c:pt>
                <c:pt idx="111">
                  <c:v>158.99</c:v>
                </c:pt>
                <c:pt idx="112">
                  <c:v>160.93</c:v>
                </c:pt>
                <c:pt idx="113">
                  <c:v>162.69</c:v>
                </c:pt>
                <c:pt idx="114">
                  <c:v>164.34</c:v>
                </c:pt>
                <c:pt idx="115">
                  <c:v>165.95</c:v>
                </c:pt>
                <c:pt idx="116">
                  <c:v>164.18</c:v>
                </c:pt>
                <c:pt idx="117">
                  <c:v>162.58000000000001</c:v>
                </c:pt>
                <c:pt idx="118">
                  <c:v>160.72</c:v>
                </c:pt>
                <c:pt idx="119">
                  <c:v>159.65</c:v>
                </c:pt>
                <c:pt idx="120">
                  <c:v>163.09</c:v>
                </c:pt>
                <c:pt idx="121">
                  <c:v>167.78</c:v>
                </c:pt>
                <c:pt idx="122">
                  <c:v>171.95</c:v>
                </c:pt>
                <c:pt idx="123">
                  <c:v>176.01</c:v>
                </c:pt>
                <c:pt idx="124">
                  <c:v>181.21</c:v>
                </c:pt>
                <c:pt idx="125">
                  <c:v>186.52</c:v>
                </c:pt>
                <c:pt idx="126">
                  <c:v>191.66</c:v>
                </c:pt>
                <c:pt idx="127">
                  <c:v>195.77</c:v>
                </c:pt>
                <c:pt idx="128">
                  <c:v>196.02</c:v>
                </c:pt>
                <c:pt idx="129">
                  <c:v>196.56</c:v>
                </c:pt>
                <c:pt idx="130">
                  <c:v>197.28</c:v>
                </c:pt>
                <c:pt idx="131">
                  <c:v>197.89</c:v>
                </c:pt>
                <c:pt idx="132">
                  <c:v>197.92</c:v>
                </c:pt>
                <c:pt idx="133">
                  <c:v>198.36</c:v>
                </c:pt>
                <c:pt idx="134">
                  <c:v>199.23</c:v>
                </c:pt>
                <c:pt idx="135">
                  <c:v>200.88</c:v>
                </c:pt>
                <c:pt idx="136">
                  <c:v>203.59</c:v>
                </c:pt>
                <c:pt idx="137">
                  <c:v>205.42</c:v>
                </c:pt>
                <c:pt idx="138">
                  <c:v>208.07</c:v>
                </c:pt>
                <c:pt idx="139">
                  <c:v>211.01</c:v>
                </c:pt>
                <c:pt idx="140">
                  <c:v>214.87</c:v>
                </c:pt>
                <c:pt idx="141">
                  <c:v>218.26</c:v>
                </c:pt>
                <c:pt idx="142">
                  <c:v>222.23</c:v>
                </c:pt>
                <c:pt idx="143">
                  <c:v>224.61</c:v>
                </c:pt>
                <c:pt idx="144">
                  <c:v>226.91</c:v>
                </c:pt>
                <c:pt idx="145">
                  <c:v>229.28</c:v>
                </c:pt>
                <c:pt idx="146">
                  <c:v>231.65</c:v>
                </c:pt>
                <c:pt idx="147">
                  <c:v>234.96</c:v>
                </c:pt>
                <c:pt idx="148">
                  <c:v>238.11</c:v>
                </c:pt>
                <c:pt idx="149">
                  <c:v>241.06</c:v>
                </c:pt>
                <c:pt idx="150">
                  <c:v>239.38</c:v>
                </c:pt>
                <c:pt idx="151">
                  <c:v>236.12</c:v>
                </c:pt>
                <c:pt idx="152">
                  <c:v>233.37</c:v>
                </c:pt>
                <c:pt idx="153">
                  <c:v>230.46</c:v>
                </c:pt>
                <c:pt idx="154">
                  <c:v>228.08</c:v>
                </c:pt>
                <c:pt idx="155">
                  <c:v>225.51</c:v>
                </c:pt>
                <c:pt idx="156">
                  <c:v>223.16</c:v>
                </c:pt>
                <c:pt idx="157">
                  <c:v>220.26</c:v>
                </c:pt>
                <c:pt idx="158">
                  <c:v>216.92</c:v>
                </c:pt>
                <c:pt idx="159">
                  <c:v>214.83</c:v>
                </c:pt>
                <c:pt idx="160">
                  <c:v>211.63</c:v>
                </c:pt>
                <c:pt idx="161">
                  <c:v>208.76</c:v>
                </c:pt>
                <c:pt idx="162">
                  <c:v>207.03</c:v>
                </c:pt>
                <c:pt idx="163">
                  <c:v>205.03</c:v>
                </c:pt>
                <c:pt idx="164">
                  <c:v>203.01</c:v>
                </c:pt>
                <c:pt idx="165">
                  <c:v>200.96</c:v>
                </c:pt>
                <c:pt idx="166">
                  <c:v>198.11</c:v>
                </c:pt>
                <c:pt idx="167">
                  <c:v>193.42</c:v>
                </c:pt>
                <c:pt idx="168">
                  <c:v>188.05</c:v>
                </c:pt>
                <c:pt idx="169">
                  <c:v>185.53</c:v>
                </c:pt>
                <c:pt idx="170">
                  <c:v>180.88</c:v>
                </c:pt>
                <c:pt idx="171">
                  <c:v>178.96</c:v>
                </c:pt>
                <c:pt idx="172">
                  <c:v>179.97</c:v>
                </c:pt>
                <c:pt idx="173">
                  <c:v>180.79</c:v>
                </c:pt>
                <c:pt idx="174">
                  <c:v>181.77</c:v>
                </c:pt>
                <c:pt idx="175">
                  <c:v>180.18</c:v>
                </c:pt>
                <c:pt idx="176">
                  <c:v>175.54</c:v>
                </c:pt>
                <c:pt idx="177">
                  <c:v>172.45</c:v>
                </c:pt>
                <c:pt idx="178">
                  <c:v>168.4</c:v>
                </c:pt>
                <c:pt idx="179">
                  <c:v>166.97</c:v>
                </c:pt>
                <c:pt idx="180">
                  <c:v>163.30000000000001</c:v>
                </c:pt>
                <c:pt idx="181">
                  <c:v>163.22</c:v>
                </c:pt>
                <c:pt idx="182">
                  <c:v>166.25</c:v>
                </c:pt>
                <c:pt idx="183">
                  <c:v>169.24</c:v>
                </c:pt>
                <c:pt idx="184">
                  <c:v>171.84</c:v>
                </c:pt>
                <c:pt idx="185">
                  <c:v>173.45</c:v>
                </c:pt>
                <c:pt idx="186">
                  <c:v>173</c:v>
                </c:pt>
                <c:pt idx="187">
                  <c:v>173.04</c:v>
                </c:pt>
                <c:pt idx="188">
                  <c:v>171.39</c:v>
                </c:pt>
                <c:pt idx="189">
                  <c:v>168.75</c:v>
                </c:pt>
                <c:pt idx="190">
                  <c:v>165.2</c:v>
                </c:pt>
                <c:pt idx="191">
                  <c:v>162.74</c:v>
                </c:pt>
                <c:pt idx="192">
                  <c:v>158.79</c:v>
                </c:pt>
                <c:pt idx="193">
                  <c:v>157.77000000000001</c:v>
                </c:pt>
              </c:numCache>
            </c:numRef>
          </c:yVal>
          <c:smooth val="1"/>
          <c:extLst>
            <c:ext xmlns:c16="http://schemas.microsoft.com/office/drawing/2014/chart" uri="{C3380CC4-5D6E-409C-BE32-E72D297353CC}">
              <c16:uniqueId val="{00000000-C28F-4937-BF85-72A623474F70}"/>
            </c:ext>
          </c:extLst>
        </c:ser>
        <c:ser>
          <c:idx val="2"/>
          <c:order val="1"/>
          <c:tx>
            <c:v>Hospitalisation pour IC</c:v>
          </c:tx>
          <c:spPr>
            <a:ln w="19050" cap="rnd">
              <a:solidFill>
                <a:srgbClr val="C00000"/>
              </a:solidFill>
              <a:round/>
            </a:ln>
            <a:effectLst/>
          </c:spPr>
          <c:marker>
            <c:symbol val="none"/>
          </c:marker>
          <c:xVal>
            <c:numRef>
              <c:f>Sheet1!$G$2:$G$183</c:f>
              <c:numCache>
                <c:formatCode>General</c:formatCode>
                <c:ptCount val="182"/>
                <c:pt idx="0">
                  <c:v>0.11</c:v>
                </c:pt>
                <c:pt idx="1">
                  <c:v>0.35</c:v>
                </c:pt>
                <c:pt idx="2">
                  <c:v>0.59</c:v>
                </c:pt>
                <c:pt idx="3">
                  <c:v>0.91</c:v>
                </c:pt>
                <c:pt idx="4">
                  <c:v>1.08</c:v>
                </c:pt>
                <c:pt idx="5">
                  <c:v>1.51</c:v>
                </c:pt>
                <c:pt idx="6">
                  <c:v>1.75</c:v>
                </c:pt>
                <c:pt idx="7">
                  <c:v>2.0099999999999998</c:v>
                </c:pt>
                <c:pt idx="8">
                  <c:v>2.2799999999999998</c:v>
                </c:pt>
                <c:pt idx="9">
                  <c:v>2.54</c:v>
                </c:pt>
                <c:pt idx="10">
                  <c:v>2.8</c:v>
                </c:pt>
                <c:pt idx="11">
                  <c:v>3.06</c:v>
                </c:pt>
                <c:pt idx="12">
                  <c:v>3.33</c:v>
                </c:pt>
                <c:pt idx="13">
                  <c:v>3.59</c:v>
                </c:pt>
                <c:pt idx="14">
                  <c:v>3.85</c:v>
                </c:pt>
                <c:pt idx="15">
                  <c:v>4.12</c:v>
                </c:pt>
                <c:pt idx="16">
                  <c:v>4.38</c:v>
                </c:pt>
                <c:pt idx="17">
                  <c:v>4.6399999999999997</c:v>
                </c:pt>
                <c:pt idx="18">
                  <c:v>4.9000000000000004</c:v>
                </c:pt>
                <c:pt idx="19">
                  <c:v>5.17</c:v>
                </c:pt>
                <c:pt idx="20">
                  <c:v>5.43</c:v>
                </c:pt>
                <c:pt idx="21">
                  <c:v>5.69</c:v>
                </c:pt>
                <c:pt idx="22">
                  <c:v>5.96</c:v>
                </c:pt>
                <c:pt idx="23">
                  <c:v>6.21</c:v>
                </c:pt>
                <c:pt idx="24">
                  <c:v>6.48</c:v>
                </c:pt>
                <c:pt idx="25">
                  <c:v>6.73</c:v>
                </c:pt>
                <c:pt idx="26">
                  <c:v>6.98</c:v>
                </c:pt>
                <c:pt idx="27">
                  <c:v>7.25</c:v>
                </c:pt>
                <c:pt idx="28">
                  <c:v>7.51</c:v>
                </c:pt>
                <c:pt idx="29">
                  <c:v>7.77</c:v>
                </c:pt>
                <c:pt idx="30">
                  <c:v>8.0399999999999991</c:v>
                </c:pt>
                <c:pt idx="31">
                  <c:v>8.3000000000000007</c:v>
                </c:pt>
                <c:pt idx="32">
                  <c:v>8.56</c:v>
                </c:pt>
                <c:pt idx="33">
                  <c:v>8.82</c:v>
                </c:pt>
                <c:pt idx="34">
                  <c:v>9.09</c:v>
                </c:pt>
                <c:pt idx="35">
                  <c:v>9.35</c:v>
                </c:pt>
                <c:pt idx="36">
                  <c:v>9.61</c:v>
                </c:pt>
                <c:pt idx="37">
                  <c:v>9.8800000000000008</c:v>
                </c:pt>
                <c:pt idx="38">
                  <c:v>10.14</c:v>
                </c:pt>
                <c:pt idx="39">
                  <c:v>10.4</c:v>
                </c:pt>
                <c:pt idx="40">
                  <c:v>10.66</c:v>
                </c:pt>
                <c:pt idx="41">
                  <c:v>10.94</c:v>
                </c:pt>
                <c:pt idx="42">
                  <c:v>11.18</c:v>
                </c:pt>
                <c:pt idx="43">
                  <c:v>11.45</c:v>
                </c:pt>
                <c:pt idx="44">
                  <c:v>11.72</c:v>
                </c:pt>
                <c:pt idx="45">
                  <c:v>11.98</c:v>
                </c:pt>
                <c:pt idx="46">
                  <c:v>12.24</c:v>
                </c:pt>
                <c:pt idx="47">
                  <c:v>12.5</c:v>
                </c:pt>
                <c:pt idx="48">
                  <c:v>12.77</c:v>
                </c:pt>
                <c:pt idx="49">
                  <c:v>13.03</c:v>
                </c:pt>
                <c:pt idx="50">
                  <c:v>13.29</c:v>
                </c:pt>
                <c:pt idx="51">
                  <c:v>13.56</c:v>
                </c:pt>
                <c:pt idx="52">
                  <c:v>13.82</c:v>
                </c:pt>
                <c:pt idx="53">
                  <c:v>14.08</c:v>
                </c:pt>
                <c:pt idx="54">
                  <c:v>14.34</c:v>
                </c:pt>
                <c:pt idx="55">
                  <c:v>14.61</c:v>
                </c:pt>
                <c:pt idx="56">
                  <c:v>14.87</c:v>
                </c:pt>
                <c:pt idx="57">
                  <c:v>15.13</c:v>
                </c:pt>
                <c:pt idx="58">
                  <c:v>15.4</c:v>
                </c:pt>
                <c:pt idx="59">
                  <c:v>15.66</c:v>
                </c:pt>
                <c:pt idx="60">
                  <c:v>15.92</c:v>
                </c:pt>
                <c:pt idx="61">
                  <c:v>16.18</c:v>
                </c:pt>
                <c:pt idx="62">
                  <c:v>16.440000000000001</c:v>
                </c:pt>
                <c:pt idx="63">
                  <c:v>16.71</c:v>
                </c:pt>
                <c:pt idx="64">
                  <c:v>16.989999999999998</c:v>
                </c:pt>
                <c:pt idx="65">
                  <c:v>17.239999999999998</c:v>
                </c:pt>
                <c:pt idx="66">
                  <c:v>17.440000000000001</c:v>
                </c:pt>
                <c:pt idx="67">
                  <c:v>17.73</c:v>
                </c:pt>
                <c:pt idx="68">
                  <c:v>18.09</c:v>
                </c:pt>
                <c:pt idx="69">
                  <c:v>18.34</c:v>
                </c:pt>
                <c:pt idx="70">
                  <c:v>18.53</c:v>
                </c:pt>
                <c:pt idx="71">
                  <c:v>18.89</c:v>
                </c:pt>
                <c:pt idx="72">
                  <c:v>19.149999999999999</c:v>
                </c:pt>
                <c:pt idx="73">
                  <c:v>19.399999999999999</c:v>
                </c:pt>
                <c:pt idx="74">
                  <c:v>19.850000000000001</c:v>
                </c:pt>
                <c:pt idx="75">
                  <c:v>20.309999999999999</c:v>
                </c:pt>
                <c:pt idx="76">
                  <c:v>20.75</c:v>
                </c:pt>
                <c:pt idx="77">
                  <c:v>20.99</c:v>
                </c:pt>
                <c:pt idx="78">
                  <c:v>21.25</c:v>
                </c:pt>
                <c:pt idx="79">
                  <c:v>21.51</c:v>
                </c:pt>
                <c:pt idx="80">
                  <c:v>21.78</c:v>
                </c:pt>
                <c:pt idx="81">
                  <c:v>22.04</c:v>
                </c:pt>
                <c:pt idx="82">
                  <c:v>22.3</c:v>
                </c:pt>
                <c:pt idx="83">
                  <c:v>22.57</c:v>
                </c:pt>
                <c:pt idx="84">
                  <c:v>22.83</c:v>
                </c:pt>
                <c:pt idx="85">
                  <c:v>23.09</c:v>
                </c:pt>
                <c:pt idx="86">
                  <c:v>23.27</c:v>
                </c:pt>
                <c:pt idx="87">
                  <c:v>23.62</c:v>
                </c:pt>
                <c:pt idx="88">
                  <c:v>23.88</c:v>
                </c:pt>
                <c:pt idx="89">
                  <c:v>24.14</c:v>
                </c:pt>
                <c:pt idx="90">
                  <c:v>24.41</c:v>
                </c:pt>
                <c:pt idx="91">
                  <c:v>24.67</c:v>
                </c:pt>
                <c:pt idx="92">
                  <c:v>24.94</c:v>
                </c:pt>
                <c:pt idx="93">
                  <c:v>25.19</c:v>
                </c:pt>
                <c:pt idx="94">
                  <c:v>25.46</c:v>
                </c:pt>
                <c:pt idx="95">
                  <c:v>25.72</c:v>
                </c:pt>
                <c:pt idx="96">
                  <c:v>25.98</c:v>
                </c:pt>
                <c:pt idx="97">
                  <c:v>26.25</c:v>
                </c:pt>
                <c:pt idx="98">
                  <c:v>26.51</c:v>
                </c:pt>
                <c:pt idx="99">
                  <c:v>26.77</c:v>
                </c:pt>
                <c:pt idx="100">
                  <c:v>27.03</c:v>
                </c:pt>
                <c:pt idx="101">
                  <c:v>27.3</c:v>
                </c:pt>
                <c:pt idx="102">
                  <c:v>27.56</c:v>
                </c:pt>
                <c:pt idx="103">
                  <c:v>27.82</c:v>
                </c:pt>
                <c:pt idx="104">
                  <c:v>28.09</c:v>
                </c:pt>
                <c:pt idx="105">
                  <c:v>28.35</c:v>
                </c:pt>
                <c:pt idx="106">
                  <c:v>28.61</c:v>
                </c:pt>
                <c:pt idx="107">
                  <c:v>28.87</c:v>
                </c:pt>
                <c:pt idx="108">
                  <c:v>29.14</c:v>
                </c:pt>
                <c:pt idx="109">
                  <c:v>29.4</c:v>
                </c:pt>
                <c:pt idx="110">
                  <c:v>29.66</c:v>
                </c:pt>
                <c:pt idx="111">
                  <c:v>29.93</c:v>
                </c:pt>
                <c:pt idx="112">
                  <c:v>30.19</c:v>
                </c:pt>
                <c:pt idx="113">
                  <c:v>30.45</c:v>
                </c:pt>
                <c:pt idx="114">
                  <c:v>30.71</c:v>
                </c:pt>
                <c:pt idx="115">
                  <c:v>30.99</c:v>
                </c:pt>
                <c:pt idx="116">
                  <c:v>31.23</c:v>
                </c:pt>
                <c:pt idx="117">
                  <c:v>31.48</c:v>
                </c:pt>
                <c:pt idx="118">
                  <c:v>31.78</c:v>
                </c:pt>
                <c:pt idx="119">
                  <c:v>32.020000000000003</c:v>
                </c:pt>
                <c:pt idx="120">
                  <c:v>32.29</c:v>
                </c:pt>
                <c:pt idx="121">
                  <c:v>32.549999999999997</c:v>
                </c:pt>
                <c:pt idx="122">
                  <c:v>32.82</c:v>
                </c:pt>
                <c:pt idx="123">
                  <c:v>33.08</c:v>
                </c:pt>
                <c:pt idx="124">
                  <c:v>33.340000000000003</c:v>
                </c:pt>
                <c:pt idx="125">
                  <c:v>33.61</c:v>
                </c:pt>
                <c:pt idx="126">
                  <c:v>33.869999999999997</c:v>
                </c:pt>
                <c:pt idx="127">
                  <c:v>34.130000000000003</c:v>
                </c:pt>
                <c:pt idx="128">
                  <c:v>34.4</c:v>
                </c:pt>
                <c:pt idx="129">
                  <c:v>34.659999999999997</c:v>
                </c:pt>
                <c:pt idx="130">
                  <c:v>34.92</c:v>
                </c:pt>
                <c:pt idx="131">
                  <c:v>35.18</c:v>
                </c:pt>
                <c:pt idx="132">
                  <c:v>35.450000000000003</c:v>
                </c:pt>
                <c:pt idx="133">
                  <c:v>35.71</c:v>
                </c:pt>
                <c:pt idx="134">
                  <c:v>35.97</c:v>
                </c:pt>
                <c:pt idx="135">
                  <c:v>36.24</c:v>
                </c:pt>
                <c:pt idx="136">
                  <c:v>36.5</c:v>
                </c:pt>
                <c:pt idx="137">
                  <c:v>36.76</c:v>
                </c:pt>
                <c:pt idx="138">
                  <c:v>37.020000000000003</c:v>
                </c:pt>
                <c:pt idx="139">
                  <c:v>37.29</c:v>
                </c:pt>
                <c:pt idx="140">
                  <c:v>37.549999999999997</c:v>
                </c:pt>
                <c:pt idx="141">
                  <c:v>37.81</c:v>
                </c:pt>
                <c:pt idx="142">
                  <c:v>38.08</c:v>
                </c:pt>
                <c:pt idx="143">
                  <c:v>38.340000000000003</c:v>
                </c:pt>
                <c:pt idx="144">
                  <c:v>38.6</c:v>
                </c:pt>
                <c:pt idx="145">
                  <c:v>38.86</c:v>
                </c:pt>
                <c:pt idx="146">
                  <c:v>39.130000000000003</c:v>
                </c:pt>
                <c:pt idx="147">
                  <c:v>39.39</c:v>
                </c:pt>
                <c:pt idx="148">
                  <c:v>39.65</c:v>
                </c:pt>
                <c:pt idx="149">
                  <c:v>39.92</c:v>
                </c:pt>
                <c:pt idx="150">
                  <c:v>40.15</c:v>
                </c:pt>
                <c:pt idx="151">
                  <c:v>40.299999999999997</c:v>
                </c:pt>
                <c:pt idx="152">
                  <c:v>40.5</c:v>
                </c:pt>
                <c:pt idx="153">
                  <c:v>40.67</c:v>
                </c:pt>
                <c:pt idx="154">
                  <c:v>40.9</c:v>
                </c:pt>
                <c:pt idx="155">
                  <c:v>41.16</c:v>
                </c:pt>
                <c:pt idx="156">
                  <c:v>41.42</c:v>
                </c:pt>
                <c:pt idx="157">
                  <c:v>41.68</c:v>
                </c:pt>
                <c:pt idx="158">
                  <c:v>41.95</c:v>
                </c:pt>
                <c:pt idx="159">
                  <c:v>42.2</c:v>
                </c:pt>
                <c:pt idx="160">
                  <c:v>42.45</c:v>
                </c:pt>
                <c:pt idx="161">
                  <c:v>42.71</c:v>
                </c:pt>
                <c:pt idx="162">
                  <c:v>42.97</c:v>
                </c:pt>
                <c:pt idx="163">
                  <c:v>43.24</c:v>
                </c:pt>
                <c:pt idx="164">
                  <c:v>43.5</c:v>
                </c:pt>
                <c:pt idx="165">
                  <c:v>43.76</c:v>
                </c:pt>
                <c:pt idx="166">
                  <c:v>44.03</c:v>
                </c:pt>
                <c:pt idx="167">
                  <c:v>44.29</c:v>
                </c:pt>
                <c:pt idx="168">
                  <c:v>44.55</c:v>
                </c:pt>
                <c:pt idx="169">
                  <c:v>44.81</c:v>
                </c:pt>
                <c:pt idx="170">
                  <c:v>45.08</c:v>
                </c:pt>
                <c:pt idx="171">
                  <c:v>45.34</c:v>
                </c:pt>
                <c:pt idx="172">
                  <c:v>45.6</c:v>
                </c:pt>
                <c:pt idx="173">
                  <c:v>45.87</c:v>
                </c:pt>
                <c:pt idx="174">
                  <c:v>46.14</c:v>
                </c:pt>
                <c:pt idx="175">
                  <c:v>46.38</c:v>
                </c:pt>
                <c:pt idx="176">
                  <c:v>46.62</c:v>
                </c:pt>
                <c:pt idx="177">
                  <c:v>46.87</c:v>
                </c:pt>
                <c:pt idx="178">
                  <c:v>47.13</c:v>
                </c:pt>
                <c:pt idx="179">
                  <c:v>47.4</c:v>
                </c:pt>
                <c:pt idx="180">
                  <c:v>47.66</c:v>
                </c:pt>
                <c:pt idx="181">
                  <c:v>47.91</c:v>
                </c:pt>
              </c:numCache>
            </c:numRef>
          </c:xVal>
          <c:yVal>
            <c:numRef>
              <c:f>Sheet1!$H$2:$H$183</c:f>
              <c:numCache>
                <c:formatCode>General</c:formatCode>
                <c:ptCount val="182"/>
                <c:pt idx="0">
                  <c:v>1.25</c:v>
                </c:pt>
                <c:pt idx="1">
                  <c:v>0.26</c:v>
                </c:pt>
                <c:pt idx="2">
                  <c:v>-1.22</c:v>
                </c:pt>
                <c:pt idx="3">
                  <c:v>0.87</c:v>
                </c:pt>
                <c:pt idx="4">
                  <c:v>1.31</c:v>
                </c:pt>
                <c:pt idx="5">
                  <c:v>5.5</c:v>
                </c:pt>
                <c:pt idx="6">
                  <c:v>6.65</c:v>
                </c:pt>
                <c:pt idx="7">
                  <c:v>8.0500000000000007</c:v>
                </c:pt>
                <c:pt idx="8">
                  <c:v>9.2100000000000009</c:v>
                </c:pt>
                <c:pt idx="9">
                  <c:v>10.220000000000001</c:v>
                </c:pt>
                <c:pt idx="10">
                  <c:v>11.32</c:v>
                </c:pt>
                <c:pt idx="11">
                  <c:v>12.41</c:v>
                </c:pt>
                <c:pt idx="12">
                  <c:v>13.81</c:v>
                </c:pt>
                <c:pt idx="13">
                  <c:v>15.28</c:v>
                </c:pt>
                <c:pt idx="14">
                  <c:v>16.559999999999999</c:v>
                </c:pt>
                <c:pt idx="15">
                  <c:v>17.63</c:v>
                </c:pt>
                <c:pt idx="16">
                  <c:v>17.91</c:v>
                </c:pt>
                <c:pt idx="17">
                  <c:v>18.43</c:v>
                </c:pt>
                <c:pt idx="18">
                  <c:v>18.850000000000001</c:v>
                </c:pt>
                <c:pt idx="19">
                  <c:v>20.12</c:v>
                </c:pt>
                <c:pt idx="20">
                  <c:v>22.04</c:v>
                </c:pt>
                <c:pt idx="21">
                  <c:v>24</c:v>
                </c:pt>
                <c:pt idx="22">
                  <c:v>25.71</c:v>
                </c:pt>
                <c:pt idx="23">
                  <c:v>28.77</c:v>
                </c:pt>
                <c:pt idx="24">
                  <c:v>33.53</c:v>
                </c:pt>
                <c:pt idx="25">
                  <c:v>37.78</c:v>
                </c:pt>
                <c:pt idx="26">
                  <c:v>42.09</c:v>
                </c:pt>
                <c:pt idx="27">
                  <c:v>43.65</c:v>
                </c:pt>
                <c:pt idx="28">
                  <c:v>44.35</c:v>
                </c:pt>
                <c:pt idx="29">
                  <c:v>45.43</c:v>
                </c:pt>
                <c:pt idx="30">
                  <c:v>46.08</c:v>
                </c:pt>
                <c:pt idx="31">
                  <c:v>46.76</c:v>
                </c:pt>
                <c:pt idx="32">
                  <c:v>47.03</c:v>
                </c:pt>
                <c:pt idx="33">
                  <c:v>47.79</c:v>
                </c:pt>
                <c:pt idx="34">
                  <c:v>48.19</c:v>
                </c:pt>
                <c:pt idx="35">
                  <c:v>48.8</c:v>
                </c:pt>
                <c:pt idx="36">
                  <c:v>49.46</c:v>
                </c:pt>
                <c:pt idx="37">
                  <c:v>50.47</c:v>
                </c:pt>
                <c:pt idx="38">
                  <c:v>51.41</c:v>
                </c:pt>
                <c:pt idx="39">
                  <c:v>52.28</c:v>
                </c:pt>
                <c:pt idx="40">
                  <c:v>53.38</c:v>
                </c:pt>
                <c:pt idx="41">
                  <c:v>54.11</c:v>
                </c:pt>
                <c:pt idx="42">
                  <c:v>56.41</c:v>
                </c:pt>
                <c:pt idx="43">
                  <c:v>59.38</c:v>
                </c:pt>
                <c:pt idx="44">
                  <c:v>62.44</c:v>
                </c:pt>
                <c:pt idx="45">
                  <c:v>65.45</c:v>
                </c:pt>
                <c:pt idx="46">
                  <c:v>65.23</c:v>
                </c:pt>
                <c:pt idx="47">
                  <c:v>63.49</c:v>
                </c:pt>
                <c:pt idx="48">
                  <c:v>61.7</c:v>
                </c:pt>
                <c:pt idx="49">
                  <c:v>60.99</c:v>
                </c:pt>
                <c:pt idx="50">
                  <c:v>62.23</c:v>
                </c:pt>
                <c:pt idx="51">
                  <c:v>63.96</c:v>
                </c:pt>
                <c:pt idx="52">
                  <c:v>65.760000000000005</c:v>
                </c:pt>
                <c:pt idx="53">
                  <c:v>66.09</c:v>
                </c:pt>
                <c:pt idx="54">
                  <c:v>65.02</c:v>
                </c:pt>
                <c:pt idx="55">
                  <c:v>63.75</c:v>
                </c:pt>
                <c:pt idx="56">
                  <c:v>62.69</c:v>
                </c:pt>
                <c:pt idx="57">
                  <c:v>62.13</c:v>
                </c:pt>
                <c:pt idx="58">
                  <c:v>63.05</c:v>
                </c:pt>
                <c:pt idx="59">
                  <c:v>63.14</c:v>
                </c:pt>
                <c:pt idx="60">
                  <c:v>63.84</c:v>
                </c:pt>
                <c:pt idx="61">
                  <c:v>65.569999999999993</c:v>
                </c:pt>
                <c:pt idx="62">
                  <c:v>67.44</c:v>
                </c:pt>
                <c:pt idx="63">
                  <c:v>69.86</c:v>
                </c:pt>
                <c:pt idx="64">
                  <c:v>70.819999999999993</c:v>
                </c:pt>
                <c:pt idx="65">
                  <c:v>67.64</c:v>
                </c:pt>
                <c:pt idx="66">
                  <c:v>64.48</c:v>
                </c:pt>
                <c:pt idx="67">
                  <c:v>58.18</c:v>
                </c:pt>
                <c:pt idx="68">
                  <c:v>54.82</c:v>
                </c:pt>
                <c:pt idx="69">
                  <c:v>59.32</c:v>
                </c:pt>
                <c:pt idx="70">
                  <c:v>61.29</c:v>
                </c:pt>
                <c:pt idx="71">
                  <c:v>69.09</c:v>
                </c:pt>
                <c:pt idx="72">
                  <c:v>71.680000000000007</c:v>
                </c:pt>
                <c:pt idx="73">
                  <c:v>73.41</c:v>
                </c:pt>
                <c:pt idx="74">
                  <c:v>75.98</c:v>
                </c:pt>
                <c:pt idx="75">
                  <c:v>77.44</c:v>
                </c:pt>
                <c:pt idx="76">
                  <c:v>78.8</c:v>
                </c:pt>
                <c:pt idx="77">
                  <c:v>79.05</c:v>
                </c:pt>
                <c:pt idx="78">
                  <c:v>81.400000000000006</c:v>
                </c:pt>
                <c:pt idx="79">
                  <c:v>83.47</c:v>
                </c:pt>
                <c:pt idx="80">
                  <c:v>85.55</c:v>
                </c:pt>
                <c:pt idx="81">
                  <c:v>87.6</c:v>
                </c:pt>
                <c:pt idx="82">
                  <c:v>89.68</c:v>
                </c:pt>
                <c:pt idx="83">
                  <c:v>91.49</c:v>
                </c:pt>
                <c:pt idx="84">
                  <c:v>93.28</c:v>
                </c:pt>
                <c:pt idx="85">
                  <c:v>93.89</c:v>
                </c:pt>
                <c:pt idx="86">
                  <c:v>93.09</c:v>
                </c:pt>
                <c:pt idx="87">
                  <c:v>91.11</c:v>
                </c:pt>
                <c:pt idx="88">
                  <c:v>90.07</c:v>
                </c:pt>
                <c:pt idx="89">
                  <c:v>90.46</c:v>
                </c:pt>
                <c:pt idx="90">
                  <c:v>92.78</c:v>
                </c:pt>
                <c:pt idx="91">
                  <c:v>95.13</c:v>
                </c:pt>
                <c:pt idx="92">
                  <c:v>96.79</c:v>
                </c:pt>
                <c:pt idx="93">
                  <c:v>97.41</c:v>
                </c:pt>
                <c:pt idx="94">
                  <c:v>97.47</c:v>
                </c:pt>
                <c:pt idx="95">
                  <c:v>97.28</c:v>
                </c:pt>
                <c:pt idx="96">
                  <c:v>97.13</c:v>
                </c:pt>
                <c:pt idx="97">
                  <c:v>96.51</c:v>
                </c:pt>
                <c:pt idx="98">
                  <c:v>95.11</c:v>
                </c:pt>
                <c:pt idx="99">
                  <c:v>93.77</c:v>
                </c:pt>
                <c:pt idx="100">
                  <c:v>92.59</c:v>
                </c:pt>
                <c:pt idx="101">
                  <c:v>92.44</c:v>
                </c:pt>
                <c:pt idx="102">
                  <c:v>92.44</c:v>
                </c:pt>
                <c:pt idx="103">
                  <c:v>92.41</c:v>
                </c:pt>
                <c:pt idx="104">
                  <c:v>92.91</c:v>
                </c:pt>
                <c:pt idx="105">
                  <c:v>94.19</c:v>
                </c:pt>
                <c:pt idx="106">
                  <c:v>94.8</c:v>
                </c:pt>
                <c:pt idx="107">
                  <c:v>95.65</c:v>
                </c:pt>
                <c:pt idx="108">
                  <c:v>96.76</c:v>
                </c:pt>
                <c:pt idx="109">
                  <c:v>97.96</c:v>
                </c:pt>
                <c:pt idx="110">
                  <c:v>99.35</c:v>
                </c:pt>
                <c:pt idx="111">
                  <c:v>100.1</c:v>
                </c:pt>
                <c:pt idx="112">
                  <c:v>99.76</c:v>
                </c:pt>
                <c:pt idx="113">
                  <c:v>98.5</c:v>
                </c:pt>
                <c:pt idx="114">
                  <c:v>97.37</c:v>
                </c:pt>
                <c:pt idx="115">
                  <c:v>96.22</c:v>
                </c:pt>
                <c:pt idx="116">
                  <c:v>99.17</c:v>
                </c:pt>
                <c:pt idx="117">
                  <c:v>103.29</c:v>
                </c:pt>
                <c:pt idx="118">
                  <c:v>107.64</c:v>
                </c:pt>
                <c:pt idx="119">
                  <c:v>110.6</c:v>
                </c:pt>
                <c:pt idx="120">
                  <c:v>111.14</c:v>
                </c:pt>
                <c:pt idx="121">
                  <c:v>110.92</c:v>
                </c:pt>
                <c:pt idx="122">
                  <c:v>111.13</c:v>
                </c:pt>
                <c:pt idx="123">
                  <c:v>110.58</c:v>
                </c:pt>
                <c:pt idx="124">
                  <c:v>110.07</c:v>
                </c:pt>
                <c:pt idx="125">
                  <c:v>109.33</c:v>
                </c:pt>
                <c:pt idx="126">
                  <c:v>108.73</c:v>
                </c:pt>
                <c:pt idx="127">
                  <c:v>107.79</c:v>
                </c:pt>
                <c:pt idx="128">
                  <c:v>107.22</c:v>
                </c:pt>
                <c:pt idx="129">
                  <c:v>106.42</c:v>
                </c:pt>
                <c:pt idx="130">
                  <c:v>105.93</c:v>
                </c:pt>
                <c:pt idx="131">
                  <c:v>107.07</c:v>
                </c:pt>
                <c:pt idx="132">
                  <c:v>108.51</c:v>
                </c:pt>
                <c:pt idx="133">
                  <c:v>110.54</c:v>
                </c:pt>
                <c:pt idx="134">
                  <c:v>112.21</c:v>
                </c:pt>
                <c:pt idx="135">
                  <c:v>112.24</c:v>
                </c:pt>
                <c:pt idx="136">
                  <c:v>112.23</c:v>
                </c:pt>
                <c:pt idx="137">
                  <c:v>112.23</c:v>
                </c:pt>
                <c:pt idx="138">
                  <c:v>112.42</c:v>
                </c:pt>
                <c:pt idx="139">
                  <c:v>112.92</c:v>
                </c:pt>
                <c:pt idx="140">
                  <c:v>113.31</c:v>
                </c:pt>
                <c:pt idx="141">
                  <c:v>114.02</c:v>
                </c:pt>
                <c:pt idx="142">
                  <c:v>114.51</c:v>
                </c:pt>
                <c:pt idx="143">
                  <c:v>115.65</c:v>
                </c:pt>
                <c:pt idx="144">
                  <c:v>116.52</c:v>
                </c:pt>
                <c:pt idx="145">
                  <c:v>117.65</c:v>
                </c:pt>
                <c:pt idx="146">
                  <c:v>117.68</c:v>
                </c:pt>
                <c:pt idx="147">
                  <c:v>116.98</c:v>
                </c:pt>
                <c:pt idx="148">
                  <c:v>116.17</c:v>
                </c:pt>
                <c:pt idx="149">
                  <c:v>115.1</c:v>
                </c:pt>
                <c:pt idx="150">
                  <c:v>111.61</c:v>
                </c:pt>
                <c:pt idx="151">
                  <c:v>107.65</c:v>
                </c:pt>
                <c:pt idx="152">
                  <c:v>104.55</c:v>
                </c:pt>
                <c:pt idx="153">
                  <c:v>100.62</c:v>
                </c:pt>
                <c:pt idx="154">
                  <c:v>95.96</c:v>
                </c:pt>
                <c:pt idx="155">
                  <c:v>94.35</c:v>
                </c:pt>
                <c:pt idx="156">
                  <c:v>94.06</c:v>
                </c:pt>
                <c:pt idx="157">
                  <c:v>93.88</c:v>
                </c:pt>
                <c:pt idx="158">
                  <c:v>94.41</c:v>
                </c:pt>
                <c:pt idx="159">
                  <c:v>96.83</c:v>
                </c:pt>
                <c:pt idx="160">
                  <c:v>101.89</c:v>
                </c:pt>
                <c:pt idx="161">
                  <c:v>105.13</c:v>
                </c:pt>
                <c:pt idx="162">
                  <c:v>108.05</c:v>
                </c:pt>
                <c:pt idx="163">
                  <c:v>107.55</c:v>
                </c:pt>
                <c:pt idx="164">
                  <c:v>106.22</c:v>
                </c:pt>
                <c:pt idx="165">
                  <c:v>105.22</c:v>
                </c:pt>
                <c:pt idx="166">
                  <c:v>104.65</c:v>
                </c:pt>
                <c:pt idx="167">
                  <c:v>105.67</c:v>
                </c:pt>
                <c:pt idx="168">
                  <c:v>107</c:v>
                </c:pt>
                <c:pt idx="169">
                  <c:v>108.42</c:v>
                </c:pt>
                <c:pt idx="170">
                  <c:v>108.82</c:v>
                </c:pt>
                <c:pt idx="171">
                  <c:v>108.71</c:v>
                </c:pt>
                <c:pt idx="172">
                  <c:v>108.91</c:v>
                </c:pt>
                <c:pt idx="173">
                  <c:v>109.35</c:v>
                </c:pt>
                <c:pt idx="174">
                  <c:v>111.11</c:v>
                </c:pt>
                <c:pt idx="175">
                  <c:v>116.36</c:v>
                </c:pt>
                <c:pt idx="176">
                  <c:v>121.33</c:v>
                </c:pt>
                <c:pt idx="177">
                  <c:v>127.01</c:v>
                </c:pt>
                <c:pt idx="178">
                  <c:v>131.04</c:v>
                </c:pt>
                <c:pt idx="179">
                  <c:v>132.65</c:v>
                </c:pt>
                <c:pt idx="180">
                  <c:v>134.35</c:v>
                </c:pt>
                <c:pt idx="181">
                  <c:v>135.6</c:v>
                </c:pt>
              </c:numCache>
            </c:numRef>
          </c:yVal>
          <c:smooth val="1"/>
          <c:extLst>
            <c:ext xmlns:c16="http://schemas.microsoft.com/office/drawing/2014/chart" uri="{C3380CC4-5D6E-409C-BE32-E72D297353CC}">
              <c16:uniqueId val="{00000001-C28F-4937-BF85-72A623474F70}"/>
            </c:ext>
          </c:extLst>
        </c:ser>
        <c:ser>
          <c:idx val="1"/>
          <c:order val="2"/>
          <c:tx>
            <c:v>Décès d’origine CV</c:v>
          </c:tx>
          <c:spPr>
            <a:ln w="19050" cap="rnd">
              <a:solidFill>
                <a:srgbClr val="FFC000"/>
              </a:solidFill>
              <a:round/>
            </a:ln>
            <a:effectLst/>
          </c:spPr>
          <c:marker>
            <c:symbol val="none"/>
          </c:marker>
          <c:xVal>
            <c:numRef>
              <c:f>Sheet1!$D$1:$D$193</c:f>
              <c:numCache>
                <c:formatCode>General</c:formatCode>
                <c:ptCount val="193"/>
                <c:pt idx="0">
                  <c:v>0.04</c:v>
                </c:pt>
                <c:pt idx="1">
                  <c:v>0.32</c:v>
                </c:pt>
                <c:pt idx="2">
                  <c:v>0.57999999999999996</c:v>
                </c:pt>
                <c:pt idx="3">
                  <c:v>0.84</c:v>
                </c:pt>
                <c:pt idx="4">
                  <c:v>1.1100000000000001</c:v>
                </c:pt>
                <c:pt idx="5">
                  <c:v>1.37</c:v>
                </c:pt>
                <c:pt idx="6">
                  <c:v>1.63</c:v>
                </c:pt>
                <c:pt idx="7">
                  <c:v>1.89</c:v>
                </c:pt>
                <c:pt idx="8">
                  <c:v>2.16</c:v>
                </c:pt>
                <c:pt idx="9">
                  <c:v>2.42</c:v>
                </c:pt>
                <c:pt idx="10">
                  <c:v>2.68</c:v>
                </c:pt>
                <c:pt idx="11">
                  <c:v>2.95</c:v>
                </c:pt>
                <c:pt idx="12">
                  <c:v>3.21</c:v>
                </c:pt>
                <c:pt idx="13">
                  <c:v>3.47</c:v>
                </c:pt>
                <c:pt idx="14">
                  <c:v>3.73</c:v>
                </c:pt>
                <c:pt idx="15">
                  <c:v>4</c:v>
                </c:pt>
                <c:pt idx="16">
                  <c:v>4.26</c:v>
                </c:pt>
                <c:pt idx="17">
                  <c:v>4.5199999999999996</c:v>
                </c:pt>
                <c:pt idx="18">
                  <c:v>4.79</c:v>
                </c:pt>
                <c:pt idx="19">
                  <c:v>5.05</c:v>
                </c:pt>
                <c:pt idx="20">
                  <c:v>5.31</c:v>
                </c:pt>
                <c:pt idx="21">
                  <c:v>5.57</c:v>
                </c:pt>
                <c:pt idx="22">
                  <c:v>5.84</c:v>
                </c:pt>
                <c:pt idx="23">
                  <c:v>6.1</c:v>
                </c:pt>
                <c:pt idx="24">
                  <c:v>6.36</c:v>
                </c:pt>
                <c:pt idx="25">
                  <c:v>6.63</c:v>
                </c:pt>
                <c:pt idx="26">
                  <c:v>6.89</c:v>
                </c:pt>
                <c:pt idx="27">
                  <c:v>7.15</c:v>
                </c:pt>
                <c:pt idx="28">
                  <c:v>7.41</c:v>
                </c:pt>
                <c:pt idx="29">
                  <c:v>7.68</c:v>
                </c:pt>
                <c:pt idx="30">
                  <c:v>7.93</c:v>
                </c:pt>
                <c:pt idx="31">
                  <c:v>8.19</c:v>
                </c:pt>
                <c:pt idx="32">
                  <c:v>8.3699999999999992</c:v>
                </c:pt>
                <c:pt idx="33">
                  <c:v>8.5399999999999991</c:v>
                </c:pt>
                <c:pt idx="34">
                  <c:v>8.66</c:v>
                </c:pt>
                <c:pt idx="35">
                  <c:v>8.82</c:v>
                </c:pt>
                <c:pt idx="36">
                  <c:v>8.9499999999999993</c:v>
                </c:pt>
                <c:pt idx="37">
                  <c:v>9.1199999999999992</c:v>
                </c:pt>
                <c:pt idx="38">
                  <c:v>9.31</c:v>
                </c:pt>
                <c:pt idx="39">
                  <c:v>9.51</c:v>
                </c:pt>
                <c:pt idx="40">
                  <c:v>9.76</c:v>
                </c:pt>
                <c:pt idx="41">
                  <c:v>10.02</c:v>
                </c:pt>
                <c:pt idx="42">
                  <c:v>10.17</c:v>
                </c:pt>
                <c:pt idx="43">
                  <c:v>10.29</c:v>
                </c:pt>
                <c:pt idx="44">
                  <c:v>10.42</c:v>
                </c:pt>
                <c:pt idx="45">
                  <c:v>10.58</c:v>
                </c:pt>
                <c:pt idx="46">
                  <c:v>10.71</c:v>
                </c:pt>
                <c:pt idx="47">
                  <c:v>10.84</c:v>
                </c:pt>
                <c:pt idx="48">
                  <c:v>11.03</c:v>
                </c:pt>
                <c:pt idx="49">
                  <c:v>11.25</c:v>
                </c:pt>
                <c:pt idx="50">
                  <c:v>11.43</c:v>
                </c:pt>
                <c:pt idx="51">
                  <c:v>11.69</c:v>
                </c:pt>
                <c:pt idx="52">
                  <c:v>11.95</c:v>
                </c:pt>
                <c:pt idx="53">
                  <c:v>12.22</c:v>
                </c:pt>
                <c:pt idx="54">
                  <c:v>12.48</c:v>
                </c:pt>
                <c:pt idx="55">
                  <c:v>12.74</c:v>
                </c:pt>
                <c:pt idx="56">
                  <c:v>12.93</c:v>
                </c:pt>
                <c:pt idx="57">
                  <c:v>13.33</c:v>
                </c:pt>
                <c:pt idx="58">
                  <c:v>13.58</c:v>
                </c:pt>
                <c:pt idx="59">
                  <c:v>13.84</c:v>
                </c:pt>
                <c:pt idx="60">
                  <c:v>14.11</c:v>
                </c:pt>
                <c:pt idx="61">
                  <c:v>14.37</c:v>
                </c:pt>
                <c:pt idx="62">
                  <c:v>14.63</c:v>
                </c:pt>
                <c:pt idx="63">
                  <c:v>14.89</c:v>
                </c:pt>
                <c:pt idx="64">
                  <c:v>15.16</c:v>
                </c:pt>
                <c:pt idx="65">
                  <c:v>15.42</c:v>
                </c:pt>
                <c:pt idx="66">
                  <c:v>15.68</c:v>
                </c:pt>
                <c:pt idx="67">
                  <c:v>15.95</c:v>
                </c:pt>
                <c:pt idx="68">
                  <c:v>16.21</c:v>
                </c:pt>
                <c:pt idx="69">
                  <c:v>16.47</c:v>
                </c:pt>
                <c:pt idx="70">
                  <c:v>16.73</c:v>
                </c:pt>
                <c:pt idx="71">
                  <c:v>17</c:v>
                </c:pt>
                <c:pt idx="72">
                  <c:v>17.260000000000002</c:v>
                </c:pt>
                <c:pt idx="73">
                  <c:v>17.52</c:v>
                </c:pt>
                <c:pt idx="74">
                  <c:v>17.79</c:v>
                </c:pt>
                <c:pt idx="75">
                  <c:v>18.05</c:v>
                </c:pt>
                <c:pt idx="76">
                  <c:v>18.309999999999999</c:v>
                </c:pt>
                <c:pt idx="77">
                  <c:v>18.62</c:v>
                </c:pt>
                <c:pt idx="78">
                  <c:v>18.89</c:v>
                </c:pt>
                <c:pt idx="79">
                  <c:v>19.149999999999999</c:v>
                </c:pt>
                <c:pt idx="80">
                  <c:v>19.41</c:v>
                </c:pt>
                <c:pt idx="81">
                  <c:v>19.670000000000002</c:v>
                </c:pt>
                <c:pt idx="82">
                  <c:v>19.940000000000001</c:v>
                </c:pt>
                <c:pt idx="83">
                  <c:v>20.2</c:v>
                </c:pt>
                <c:pt idx="84">
                  <c:v>20.46</c:v>
                </c:pt>
                <c:pt idx="85">
                  <c:v>20.73</c:v>
                </c:pt>
                <c:pt idx="86">
                  <c:v>20.99</c:v>
                </c:pt>
                <c:pt idx="87">
                  <c:v>21.25</c:v>
                </c:pt>
                <c:pt idx="88">
                  <c:v>21.51</c:v>
                </c:pt>
                <c:pt idx="89">
                  <c:v>21.78</c:v>
                </c:pt>
                <c:pt idx="90">
                  <c:v>22.04</c:v>
                </c:pt>
                <c:pt idx="91">
                  <c:v>22.3</c:v>
                </c:pt>
                <c:pt idx="92">
                  <c:v>22.57</c:v>
                </c:pt>
                <c:pt idx="93">
                  <c:v>22.82</c:v>
                </c:pt>
                <c:pt idx="94">
                  <c:v>23.01</c:v>
                </c:pt>
                <c:pt idx="95">
                  <c:v>23.38</c:v>
                </c:pt>
                <c:pt idx="96">
                  <c:v>23.64</c:v>
                </c:pt>
                <c:pt idx="97">
                  <c:v>23.91</c:v>
                </c:pt>
                <c:pt idx="98">
                  <c:v>24.17</c:v>
                </c:pt>
                <c:pt idx="99">
                  <c:v>24.43</c:v>
                </c:pt>
                <c:pt idx="100">
                  <c:v>24.69</c:v>
                </c:pt>
                <c:pt idx="101">
                  <c:v>24.96</c:v>
                </c:pt>
                <c:pt idx="102">
                  <c:v>25.22</c:v>
                </c:pt>
                <c:pt idx="103">
                  <c:v>25.48</c:v>
                </c:pt>
                <c:pt idx="104">
                  <c:v>25.74</c:v>
                </c:pt>
                <c:pt idx="105">
                  <c:v>26.01</c:v>
                </c:pt>
                <c:pt idx="106">
                  <c:v>26.27</c:v>
                </c:pt>
                <c:pt idx="107">
                  <c:v>26.53</c:v>
                </c:pt>
                <c:pt idx="108">
                  <c:v>26.8</c:v>
                </c:pt>
                <c:pt idx="109">
                  <c:v>27.06</c:v>
                </c:pt>
                <c:pt idx="110">
                  <c:v>27.32</c:v>
                </c:pt>
                <c:pt idx="111">
                  <c:v>27.58</c:v>
                </c:pt>
                <c:pt idx="112">
                  <c:v>27.85</c:v>
                </c:pt>
                <c:pt idx="113">
                  <c:v>28.11</c:v>
                </c:pt>
                <c:pt idx="114">
                  <c:v>28.37</c:v>
                </c:pt>
                <c:pt idx="115">
                  <c:v>28.64</c:v>
                </c:pt>
                <c:pt idx="116">
                  <c:v>28.9</c:v>
                </c:pt>
                <c:pt idx="117">
                  <c:v>29.16</c:v>
                </c:pt>
                <c:pt idx="118">
                  <c:v>29.42</c:v>
                </c:pt>
                <c:pt idx="119">
                  <c:v>29.69</c:v>
                </c:pt>
                <c:pt idx="120">
                  <c:v>29.95</c:v>
                </c:pt>
                <c:pt idx="121">
                  <c:v>30.21</c:v>
                </c:pt>
                <c:pt idx="122">
                  <c:v>30.48</c:v>
                </c:pt>
                <c:pt idx="123">
                  <c:v>30.74</c:v>
                </c:pt>
                <c:pt idx="124">
                  <c:v>31</c:v>
                </c:pt>
                <c:pt idx="125">
                  <c:v>31.26</c:v>
                </c:pt>
                <c:pt idx="126">
                  <c:v>31.53</c:v>
                </c:pt>
                <c:pt idx="127">
                  <c:v>31.79</c:v>
                </c:pt>
                <c:pt idx="128">
                  <c:v>32.049999999999997</c:v>
                </c:pt>
                <c:pt idx="129">
                  <c:v>32.32</c:v>
                </c:pt>
                <c:pt idx="130">
                  <c:v>32.58</c:v>
                </c:pt>
                <c:pt idx="131">
                  <c:v>32.840000000000003</c:v>
                </c:pt>
                <c:pt idx="132">
                  <c:v>33.1</c:v>
                </c:pt>
                <c:pt idx="133">
                  <c:v>33.369999999999997</c:v>
                </c:pt>
                <c:pt idx="134">
                  <c:v>33.630000000000003</c:v>
                </c:pt>
                <c:pt idx="135">
                  <c:v>33.89</c:v>
                </c:pt>
                <c:pt idx="136">
                  <c:v>34.159999999999997</c:v>
                </c:pt>
                <c:pt idx="137">
                  <c:v>34.42</c:v>
                </c:pt>
                <c:pt idx="138">
                  <c:v>34.68</c:v>
                </c:pt>
                <c:pt idx="139">
                  <c:v>34.94</c:v>
                </c:pt>
                <c:pt idx="140">
                  <c:v>35.21</c:v>
                </c:pt>
                <c:pt idx="141">
                  <c:v>35.47</c:v>
                </c:pt>
                <c:pt idx="142">
                  <c:v>35.729999999999997</c:v>
                </c:pt>
                <c:pt idx="143">
                  <c:v>36</c:v>
                </c:pt>
                <c:pt idx="144">
                  <c:v>36.26</c:v>
                </c:pt>
                <c:pt idx="145">
                  <c:v>36.520000000000003</c:v>
                </c:pt>
                <c:pt idx="146">
                  <c:v>36.78</c:v>
                </c:pt>
                <c:pt idx="147">
                  <c:v>37.049999999999997</c:v>
                </c:pt>
                <c:pt idx="148">
                  <c:v>37.31</c:v>
                </c:pt>
                <c:pt idx="149">
                  <c:v>37.57</c:v>
                </c:pt>
                <c:pt idx="150">
                  <c:v>37.840000000000003</c:v>
                </c:pt>
                <c:pt idx="151">
                  <c:v>38.1</c:v>
                </c:pt>
                <c:pt idx="152">
                  <c:v>38.36</c:v>
                </c:pt>
                <c:pt idx="153">
                  <c:v>38.630000000000003</c:v>
                </c:pt>
                <c:pt idx="154">
                  <c:v>38.89</c:v>
                </c:pt>
                <c:pt idx="155">
                  <c:v>39.15</c:v>
                </c:pt>
                <c:pt idx="156">
                  <c:v>39.409999999999997</c:v>
                </c:pt>
                <c:pt idx="157">
                  <c:v>39.68</c:v>
                </c:pt>
                <c:pt idx="158">
                  <c:v>39.94</c:v>
                </c:pt>
                <c:pt idx="159">
                  <c:v>40.200000000000003</c:v>
                </c:pt>
                <c:pt idx="160">
                  <c:v>40.47</c:v>
                </c:pt>
                <c:pt idx="161">
                  <c:v>40.729999999999997</c:v>
                </c:pt>
                <c:pt idx="162">
                  <c:v>40.99</c:v>
                </c:pt>
                <c:pt idx="163">
                  <c:v>41.25</c:v>
                </c:pt>
                <c:pt idx="164">
                  <c:v>41.52</c:v>
                </c:pt>
                <c:pt idx="165">
                  <c:v>41.78</c:v>
                </c:pt>
                <c:pt idx="166">
                  <c:v>42.04</c:v>
                </c:pt>
                <c:pt idx="167">
                  <c:v>42.31</c:v>
                </c:pt>
                <c:pt idx="168">
                  <c:v>42.57</c:v>
                </c:pt>
                <c:pt idx="169">
                  <c:v>42.83</c:v>
                </c:pt>
                <c:pt idx="170">
                  <c:v>43.09</c:v>
                </c:pt>
                <c:pt idx="171">
                  <c:v>43.36</c:v>
                </c:pt>
                <c:pt idx="172">
                  <c:v>43.62</c:v>
                </c:pt>
                <c:pt idx="173">
                  <c:v>43.88</c:v>
                </c:pt>
                <c:pt idx="174">
                  <c:v>44.15</c:v>
                </c:pt>
                <c:pt idx="175">
                  <c:v>44.41</c:v>
                </c:pt>
                <c:pt idx="176">
                  <c:v>44.67</c:v>
                </c:pt>
                <c:pt idx="177">
                  <c:v>44.93</c:v>
                </c:pt>
                <c:pt idx="178">
                  <c:v>45.2</c:v>
                </c:pt>
                <c:pt idx="179">
                  <c:v>45.46</c:v>
                </c:pt>
                <c:pt idx="180">
                  <c:v>45.72</c:v>
                </c:pt>
                <c:pt idx="181">
                  <c:v>45.99</c:v>
                </c:pt>
                <c:pt idx="182">
                  <c:v>46.2</c:v>
                </c:pt>
                <c:pt idx="183">
                  <c:v>46.34</c:v>
                </c:pt>
                <c:pt idx="184">
                  <c:v>46.52</c:v>
                </c:pt>
                <c:pt idx="185">
                  <c:v>46.67</c:v>
                </c:pt>
                <c:pt idx="186">
                  <c:v>46.87</c:v>
                </c:pt>
                <c:pt idx="187">
                  <c:v>47.06</c:v>
                </c:pt>
                <c:pt idx="188">
                  <c:v>47.23</c:v>
                </c:pt>
                <c:pt idx="189">
                  <c:v>47.37</c:v>
                </c:pt>
                <c:pt idx="190">
                  <c:v>47.57</c:v>
                </c:pt>
                <c:pt idx="191">
                  <c:v>47.78</c:v>
                </c:pt>
                <c:pt idx="192">
                  <c:v>47.91</c:v>
                </c:pt>
              </c:numCache>
            </c:numRef>
          </c:xVal>
          <c:yVal>
            <c:numRef>
              <c:f>Sheet1!$E$1:$E$193</c:f>
              <c:numCache>
                <c:formatCode>General</c:formatCode>
                <c:ptCount val="193"/>
                <c:pt idx="0">
                  <c:v>0.87</c:v>
                </c:pt>
                <c:pt idx="1">
                  <c:v>2.13</c:v>
                </c:pt>
                <c:pt idx="2">
                  <c:v>2.31</c:v>
                </c:pt>
                <c:pt idx="3">
                  <c:v>3.02</c:v>
                </c:pt>
                <c:pt idx="4">
                  <c:v>3.29</c:v>
                </c:pt>
                <c:pt idx="5">
                  <c:v>3.25</c:v>
                </c:pt>
                <c:pt idx="6">
                  <c:v>2.62</c:v>
                </c:pt>
                <c:pt idx="7">
                  <c:v>2.04</c:v>
                </c:pt>
                <c:pt idx="8">
                  <c:v>2.2599999999999998</c:v>
                </c:pt>
                <c:pt idx="9">
                  <c:v>2.4300000000000002</c:v>
                </c:pt>
                <c:pt idx="10">
                  <c:v>2.87</c:v>
                </c:pt>
                <c:pt idx="11">
                  <c:v>2.91</c:v>
                </c:pt>
                <c:pt idx="12">
                  <c:v>3.85</c:v>
                </c:pt>
                <c:pt idx="13">
                  <c:v>5.45</c:v>
                </c:pt>
                <c:pt idx="14">
                  <c:v>7.09</c:v>
                </c:pt>
                <c:pt idx="15">
                  <c:v>8.56</c:v>
                </c:pt>
                <c:pt idx="16">
                  <c:v>9.27</c:v>
                </c:pt>
                <c:pt idx="17">
                  <c:v>9.25</c:v>
                </c:pt>
                <c:pt idx="18">
                  <c:v>9.6999999999999993</c:v>
                </c:pt>
                <c:pt idx="19">
                  <c:v>10.63</c:v>
                </c:pt>
                <c:pt idx="20">
                  <c:v>12.9</c:v>
                </c:pt>
                <c:pt idx="21">
                  <c:v>14.73</c:v>
                </c:pt>
                <c:pt idx="22">
                  <c:v>16.97</c:v>
                </c:pt>
                <c:pt idx="23">
                  <c:v>18.39</c:v>
                </c:pt>
                <c:pt idx="24">
                  <c:v>18.48</c:v>
                </c:pt>
                <c:pt idx="25">
                  <c:v>18.96</c:v>
                </c:pt>
                <c:pt idx="26">
                  <c:v>18.98</c:v>
                </c:pt>
                <c:pt idx="27">
                  <c:v>18.71</c:v>
                </c:pt>
                <c:pt idx="28">
                  <c:v>17.45</c:v>
                </c:pt>
                <c:pt idx="29">
                  <c:v>16.2</c:v>
                </c:pt>
                <c:pt idx="30">
                  <c:v>15.26</c:v>
                </c:pt>
                <c:pt idx="31">
                  <c:v>16.8</c:v>
                </c:pt>
                <c:pt idx="32">
                  <c:v>17.559999999999999</c:v>
                </c:pt>
                <c:pt idx="33">
                  <c:v>18.48</c:v>
                </c:pt>
                <c:pt idx="34">
                  <c:v>19.07</c:v>
                </c:pt>
                <c:pt idx="35">
                  <c:v>19.96</c:v>
                </c:pt>
                <c:pt idx="36">
                  <c:v>21.05</c:v>
                </c:pt>
                <c:pt idx="37">
                  <c:v>21.15</c:v>
                </c:pt>
                <c:pt idx="38">
                  <c:v>21.74</c:v>
                </c:pt>
                <c:pt idx="39">
                  <c:v>22.44</c:v>
                </c:pt>
                <c:pt idx="40">
                  <c:v>23.13</c:v>
                </c:pt>
                <c:pt idx="41">
                  <c:v>23.92</c:v>
                </c:pt>
                <c:pt idx="42">
                  <c:v>24.71</c:v>
                </c:pt>
                <c:pt idx="43">
                  <c:v>25.8</c:v>
                </c:pt>
                <c:pt idx="44">
                  <c:v>27.09</c:v>
                </c:pt>
                <c:pt idx="45">
                  <c:v>28.28</c:v>
                </c:pt>
                <c:pt idx="46">
                  <c:v>29.37</c:v>
                </c:pt>
                <c:pt idx="47">
                  <c:v>30.55</c:v>
                </c:pt>
                <c:pt idx="48">
                  <c:v>31.72</c:v>
                </c:pt>
                <c:pt idx="49">
                  <c:v>30.49</c:v>
                </c:pt>
                <c:pt idx="50">
                  <c:v>29.41</c:v>
                </c:pt>
                <c:pt idx="51">
                  <c:v>28.7</c:v>
                </c:pt>
                <c:pt idx="52">
                  <c:v>28.15</c:v>
                </c:pt>
                <c:pt idx="53">
                  <c:v>30.49</c:v>
                </c:pt>
                <c:pt idx="54">
                  <c:v>34.049999999999997</c:v>
                </c:pt>
                <c:pt idx="55">
                  <c:v>36.979999999999997</c:v>
                </c:pt>
                <c:pt idx="56">
                  <c:v>39.049999999999997</c:v>
                </c:pt>
                <c:pt idx="57">
                  <c:v>44.49</c:v>
                </c:pt>
                <c:pt idx="58">
                  <c:v>47.23</c:v>
                </c:pt>
                <c:pt idx="59">
                  <c:v>50.65</c:v>
                </c:pt>
                <c:pt idx="60">
                  <c:v>52.46</c:v>
                </c:pt>
                <c:pt idx="61">
                  <c:v>52.2</c:v>
                </c:pt>
                <c:pt idx="62">
                  <c:v>51.87</c:v>
                </c:pt>
                <c:pt idx="63">
                  <c:v>51.55</c:v>
                </c:pt>
                <c:pt idx="64">
                  <c:v>51.86</c:v>
                </c:pt>
                <c:pt idx="65">
                  <c:v>52.3</c:v>
                </c:pt>
                <c:pt idx="66">
                  <c:v>53.27</c:v>
                </c:pt>
                <c:pt idx="67">
                  <c:v>53.92</c:v>
                </c:pt>
                <c:pt idx="68">
                  <c:v>54.62</c:v>
                </c:pt>
                <c:pt idx="69">
                  <c:v>55.6</c:v>
                </c:pt>
                <c:pt idx="70">
                  <c:v>56.58</c:v>
                </c:pt>
                <c:pt idx="71">
                  <c:v>57.71</c:v>
                </c:pt>
                <c:pt idx="72">
                  <c:v>59.3</c:v>
                </c:pt>
                <c:pt idx="73">
                  <c:v>61.27</c:v>
                </c:pt>
                <c:pt idx="74">
                  <c:v>63.01</c:v>
                </c:pt>
                <c:pt idx="75">
                  <c:v>64.39</c:v>
                </c:pt>
                <c:pt idx="76">
                  <c:v>64.150000000000006</c:v>
                </c:pt>
                <c:pt idx="77">
                  <c:v>64.150000000000006</c:v>
                </c:pt>
                <c:pt idx="78">
                  <c:v>64.47</c:v>
                </c:pt>
                <c:pt idx="79">
                  <c:v>66.63</c:v>
                </c:pt>
                <c:pt idx="80">
                  <c:v>70.349999999999994</c:v>
                </c:pt>
                <c:pt idx="81">
                  <c:v>73.900000000000006</c:v>
                </c:pt>
                <c:pt idx="82">
                  <c:v>76.959999999999994</c:v>
                </c:pt>
                <c:pt idx="83">
                  <c:v>77.7</c:v>
                </c:pt>
                <c:pt idx="84">
                  <c:v>77.23</c:v>
                </c:pt>
                <c:pt idx="85">
                  <c:v>76.650000000000006</c:v>
                </c:pt>
                <c:pt idx="86">
                  <c:v>75.98</c:v>
                </c:pt>
                <c:pt idx="87">
                  <c:v>74.89</c:v>
                </c:pt>
                <c:pt idx="88">
                  <c:v>74.349999999999994</c:v>
                </c:pt>
                <c:pt idx="89">
                  <c:v>73.489999999999995</c:v>
                </c:pt>
                <c:pt idx="90">
                  <c:v>73.260000000000005</c:v>
                </c:pt>
                <c:pt idx="91">
                  <c:v>74.38</c:v>
                </c:pt>
                <c:pt idx="92">
                  <c:v>75.709999999999994</c:v>
                </c:pt>
                <c:pt idx="93">
                  <c:v>76.849999999999994</c:v>
                </c:pt>
                <c:pt idx="94">
                  <c:v>77.819999999999993</c:v>
                </c:pt>
                <c:pt idx="95">
                  <c:v>75.56</c:v>
                </c:pt>
                <c:pt idx="96">
                  <c:v>73.61</c:v>
                </c:pt>
                <c:pt idx="97">
                  <c:v>71.8</c:v>
                </c:pt>
                <c:pt idx="98">
                  <c:v>70.069999999999993</c:v>
                </c:pt>
                <c:pt idx="99">
                  <c:v>68.67</c:v>
                </c:pt>
                <c:pt idx="100">
                  <c:v>67.23</c:v>
                </c:pt>
                <c:pt idx="101">
                  <c:v>65.94</c:v>
                </c:pt>
                <c:pt idx="102">
                  <c:v>65.819999999999993</c:v>
                </c:pt>
                <c:pt idx="103">
                  <c:v>66.239999999999995</c:v>
                </c:pt>
                <c:pt idx="104">
                  <c:v>66.62</c:v>
                </c:pt>
                <c:pt idx="105">
                  <c:v>66.650000000000006</c:v>
                </c:pt>
                <c:pt idx="106">
                  <c:v>64.31</c:v>
                </c:pt>
                <c:pt idx="107">
                  <c:v>61.7</c:v>
                </c:pt>
                <c:pt idx="108">
                  <c:v>59.04</c:v>
                </c:pt>
                <c:pt idx="109">
                  <c:v>56.41</c:v>
                </c:pt>
                <c:pt idx="110">
                  <c:v>53.43</c:v>
                </c:pt>
                <c:pt idx="111">
                  <c:v>50.63</c:v>
                </c:pt>
                <c:pt idx="112">
                  <c:v>47.73</c:v>
                </c:pt>
                <c:pt idx="113">
                  <c:v>47.12</c:v>
                </c:pt>
                <c:pt idx="114">
                  <c:v>49.2</c:v>
                </c:pt>
                <c:pt idx="115">
                  <c:v>51.21</c:v>
                </c:pt>
                <c:pt idx="116">
                  <c:v>53.47</c:v>
                </c:pt>
                <c:pt idx="117">
                  <c:v>52.53</c:v>
                </c:pt>
                <c:pt idx="118">
                  <c:v>49.84</c:v>
                </c:pt>
                <c:pt idx="119">
                  <c:v>47.32</c:v>
                </c:pt>
                <c:pt idx="120">
                  <c:v>44.84</c:v>
                </c:pt>
                <c:pt idx="121">
                  <c:v>46.07</c:v>
                </c:pt>
                <c:pt idx="122">
                  <c:v>48.29</c:v>
                </c:pt>
                <c:pt idx="123">
                  <c:v>50.4</c:v>
                </c:pt>
                <c:pt idx="124">
                  <c:v>53.04</c:v>
                </c:pt>
                <c:pt idx="125">
                  <c:v>56.73</c:v>
                </c:pt>
                <c:pt idx="126">
                  <c:v>60.53</c:v>
                </c:pt>
                <c:pt idx="127">
                  <c:v>64.489999999999995</c:v>
                </c:pt>
                <c:pt idx="128">
                  <c:v>67.27</c:v>
                </c:pt>
                <c:pt idx="129">
                  <c:v>68.78</c:v>
                </c:pt>
                <c:pt idx="130">
                  <c:v>70.05</c:v>
                </c:pt>
                <c:pt idx="131">
                  <c:v>71.3</c:v>
                </c:pt>
                <c:pt idx="132">
                  <c:v>73.28</c:v>
                </c:pt>
                <c:pt idx="133">
                  <c:v>75.72</c:v>
                </c:pt>
                <c:pt idx="134">
                  <c:v>78.25</c:v>
                </c:pt>
                <c:pt idx="135">
                  <c:v>80.709999999999994</c:v>
                </c:pt>
                <c:pt idx="136">
                  <c:v>82.09</c:v>
                </c:pt>
                <c:pt idx="137">
                  <c:v>82.13</c:v>
                </c:pt>
                <c:pt idx="138">
                  <c:v>82.31</c:v>
                </c:pt>
                <c:pt idx="139">
                  <c:v>82.31</c:v>
                </c:pt>
                <c:pt idx="140">
                  <c:v>81.099999999999994</c:v>
                </c:pt>
                <c:pt idx="141">
                  <c:v>79.63</c:v>
                </c:pt>
                <c:pt idx="142">
                  <c:v>77.91</c:v>
                </c:pt>
                <c:pt idx="143">
                  <c:v>77</c:v>
                </c:pt>
                <c:pt idx="144">
                  <c:v>79.569999999999993</c:v>
                </c:pt>
                <c:pt idx="145">
                  <c:v>82.87</c:v>
                </c:pt>
                <c:pt idx="146">
                  <c:v>86.15</c:v>
                </c:pt>
                <c:pt idx="147">
                  <c:v>88.78</c:v>
                </c:pt>
                <c:pt idx="148">
                  <c:v>89.51</c:v>
                </c:pt>
                <c:pt idx="149">
                  <c:v>90.28</c:v>
                </c:pt>
                <c:pt idx="150">
                  <c:v>90.93</c:v>
                </c:pt>
                <c:pt idx="151">
                  <c:v>91.69</c:v>
                </c:pt>
                <c:pt idx="152">
                  <c:v>92.31</c:v>
                </c:pt>
                <c:pt idx="153">
                  <c:v>92.89</c:v>
                </c:pt>
                <c:pt idx="154">
                  <c:v>93.73</c:v>
                </c:pt>
                <c:pt idx="155">
                  <c:v>93.37</c:v>
                </c:pt>
                <c:pt idx="156">
                  <c:v>92.51</c:v>
                </c:pt>
                <c:pt idx="157">
                  <c:v>91.61</c:v>
                </c:pt>
                <c:pt idx="158">
                  <c:v>90.77</c:v>
                </c:pt>
                <c:pt idx="159">
                  <c:v>93.54</c:v>
                </c:pt>
                <c:pt idx="160">
                  <c:v>97.51</c:v>
                </c:pt>
                <c:pt idx="161">
                  <c:v>101.15</c:v>
                </c:pt>
                <c:pt idx="162">
                  <c:v>104.1</c:v>
                </c:pt>
                <c:pt idx="163">
                  <c:v>103.13</c:v>
                </c:pt>
                <c:pt idx="164">
                  <c:v>101.39</c:v>
                </c:pt>
                <c:pt idx="165">
                  <c:v>99.53</c:v>
                </c:pt>
                <c:pt idx="166">
                  <c:v>97.85</c:v>
                </c:pt>
                <c:pt idx="167">
                  <c:v>96.76</c:v>
                </c:pt>
                <c:pt idx="168">
                  <c:v>95.35</c:v>
                </c:pt>
                <c:pt idx="169">
                  <c:v>93.85</c:v>
                </c:pt>
                <c:pt idx="170">
                  <c:v>93.66</c:v>
                </c:pt>
                <c:pt idx="171">
                  <c:v>95.74</c:v>
                </c:pt>
                <c:pt idx="172">
                  <c:v>97.77</c:v>
                </c:pt>
                <c:pt idx="173">
                  <c:v>99.53</c:v>
                </c:pt>
                <c:pt idx="174">
                  <c:v>98.97</c:v>
                </c:pt>
                <c:pt idx="175">
                  <c:v>96.44</c:v>
                </c:pt>
                <c:pt idx="176">
                  <c:v>93.95</c:v>
                </c:pt>
                <c:pt idx="177">
                  <c:v>91.67</c:v>
                </c:pt>
                <c:pt idx="178">
                  <c:v>92.05</c:v>
                </c:pt>
                <c:pt idx="179">
                  <c:v>93.23</c:v>
                </c:pt>
                <c:pt idx="180">
                  <c:v>94.44</c:v>
                </c:pt>
                <c:pt idx="181">
                  <c:v>94.35</c:v>
                </c:pt>
                <c:pt idx="182">
                  <c:v>88.73</c:v>
                </c:pt>
                <c:pt idx="183">
                  <c:v>84.06</c:v>
                </c:pt>
                <c:pt idx="184">
                  <c:v>78.88</c:v>
                </c:pt>
                <c:pt idx="185">
                  <c:v>73.89</c:v>
                </c:pt>
                <c:pt idx="186">
                  <c:v>68.3</c:v>
                </c:pt>
                <c:pt idx="187">
                  <c:v>62.31</c:v>
                </c:pt>
                <c:pt idx="188">
                  <c:v>57.03</c:v>
                </c:pt>
                <c:pt idx="189">
                  <c:v>52.21</c:v>
                </c:pt>
                <c:pt idx="190">
                  <c:v>46.19</c:v>
                </c:pt>
                <c:pt idx="191">
                  <c:v>39.880000000000003</c:v>
                </c:pt>
                <c:pt idx="192">
                  <c:v>35.01</c:v>
                </c:pt>
              </c:numCache>
            </c:numRef>
          </c:yVal>
          <c:smooth val="1"/>
          <c:extLst>
            <c:ext xmlns:c16="http://schemas.microsoft.com/office/drawing/2014/chart" uri="{C3380CC4-5D6E-409C-BE32-E72D297353CC}">
              <c16:uniqueId val="{00000002-C28F-4937-BF85-72A623474F70}"/>
            </c:ext>
          </c:extLst>
        </c:ser>
        <c:ser>
          <c:idx val="0"/>
          <c:order val="3"/>
          <c:tx>
            <c:v>Critère d’évaluation composite de la fonction rénale (DFGe ≥ 57 %)</c:v>
          </c:tx>
          <c:spPr>
            <a:ln w="19050" cap="rnd">
              <a:solidFill>
                <a:srgbClr val="8F3685"/>
              </a:solidFill>
              <a:round/>
            </a:ln>
            <a:effectLst/>
          </c:spPr>
          <c:marker>
            <c:symbol val="none"/>
          </c:marker>
          <c:xVal>
            <c:numRef>
              <c:f>Sheet1!$A$1:$A$191</c:f>
              <c:numCache>
                <c:formatCode>General</c:formatCode>
                <c:ptCount val="191"/>
                <c:pt idx="0">
                  <c:v>0.17</c:v>
                </c:pt>
                <c:pt idx="1">
                  <c:v>0.44</c:v>
                </c:pt>
                <c:pt idx="2">
                  <c:v>0.7</c:v>
                </c:pt>
                <c:pt idx="3">
                  <c:v>0.96</c:v>
                </c:pt>
                <c:pt idx="4">
                  <c:v>1.22</c:v>
                </c:pt>
                <c:pt idx="5">
                  <c:v>1.49</c:v>
                </c:pt>
                <c:pt idx="6">
                  <c:v>1.75</c:v>
                </c:pt>
                <c:pt idx="7">
                  <c:v>2.0099999999999998</c:v>
                </c:pt>
                <c:pt idx="8">
                  <c:v>2.2799999999999998</c:v>
                </c:pt>
                <c:pt idx="9">
                  <c:v>2.54</c:v>
                </c:pt>
                <c:pt idx="10">
                  <c:v>2.8</c:v>
                </c:pt>
                <c:pt idx="11">
                  <c:v>3.06</c:v>
                </c:pt>
                <c:pt idx="12">
                  <c:v>3.33</c:v>
                </c:pt>
                <c:pt idx="13">
                  <c:v>3.59</c:v>
                </c:pt>
                <c:pt idx="14">
                  <c:v>3.85</c:v>
                </c:pt>
                <c:pt idx="15">
                  <c:v>4.12</c:v>
                </c:pt>
                <c:pt idx="16">
                  <c:v>4.38</c:v>
                </c:pt>
                <c:pt idx="17">
                  <c:v>4.6399999999999997</c:v>
                </c:pt>
                <c:pt idx="18">
                  <c:v>4.9000000000000004</c:v>
                </c:pt>
                <c:pt idx="19">
                  <c:v>5.17</c:v>
                </c:pt>
                <c:pt idx="20">
                  <c:v>5.43</c:v>
                </c:pt>
                <c:pt idx="21">
                  <c:v>5.69</c:v>
                </c:pt>
                <c:pt idx="22">
                  <c:v>5.96</c:v>
                </c:pt>
                <c:pt idx="23">
                  <c:v>6.22</c:v>
                </c:pt>
                <c:pt idx="24">
                  <c:v>6.48</c:v>
                </c:pt>
                <c:pt idx="25">
                  <c:v>6.75</c:v>
                </c:pt>
                <c:pt idx="26">
                  <c:v>7.01</c:v>
                </c:pt>
                <c:pt idx="27">
                  <c:v>7.27</c:v>
                </c:pt>
                <c:pt idx="28">
                  <c:v>7.53</c:v>
                </c:pt>
                <c:pt idx="29">
                  <c:v>7.8</c:v>
                </c:pt>
                <c:pt idx="30">
                  <c:v>8.06</c:v>
                </c:pt>
                <c:pt idx="31">
                  <c:v>8.32</c:v>
                </c:pt>
                <c:pt idx="32">
                  <c:v>8.59</c:v>
                </c:pt>
                <c:pt idx="33">
                  <c:v>8.85</c:v>
                </c:pt>
                <c:pt idx="34">
                  <c:v>9.11</c:v>
                </c:pt>
                <c:pt idx="35">
                  <c:v>9.3699999999999992</c:v>
                </c:pt>
                <c:pt idx="36">
                  <c:v>9.64</c:v>
                </c:pt>
                <c:pt idx="37">
                  <c:v>9.9</c:v>
                </c:pt>
                <c:pt idx="38">
                  <c:v>10.16</c:v>
                </c:pt>
                <c:pt idx="39">
                  <c:v>10.43</c:v>
                </c:pt>
                <c:pt idx="40">
                  <c:v>10.69</c:v>
                </c:pt>
                <c:pt idx="41">
                  <c:v>10.95</c:v>
                </c:pt>
                <c:pt idx="42">
                  <c:v>11.21</c:v>
                </c:pt>
                <c:pt idx="43">
                  <c:v>11.48</c:v>
                </c:pt>
                <c:pt idx="44">
                  <c:v>11.74</c:v>
                </c:pt>
                <c:pt idx="45">
                  <c:v>12</c:v>
                </c:pt>
                <c:pt idx="46">
                  <c:v>12.27</c:v>
                </c:pt>
                <c:pt idx="47">
                  <c:v>12.53</c:v>
                </c:pt>
                <c:pt idx="48">
                  <c:v>12.79</c:v>
                </c:pt>
                <c:pt idx="49">
                  <c:v>13.05</c:v>
                </c:pt>
                <c:pt idx="50">
                  <c:v>13.32</c:v>
                </c:pt>
                <c:pt idx="51">
                  <c:v>13.58</c:v>
                </c:pt>
                <c:pt idx="52">
                  <c:v>13.84</c:v>
                </c:pt>
                <c:pt idx="53">
                  <c:v>14.11</c:v>
                </c:pt>
                <c:pt idx="54">
                  <c:v>14.37</c:v>
                </c:pt>
                <c:pt idx="55">
                  <c:v>14.63</c:v>
                </c:pt>
                <c:pt idx="56">
                  <c:v>14.89</c:v>
                </c:pt>
                <c:pt idx="57">
                  <c:v>15.16</c:v>
                </c:pt>
                <c:pt idx="58">
                  <c:v>15.42</c:v>
                </c:pt>
                <c:pt idx="59">
                  <c:v>15.68</c:v>
                </c:pt>
                <c:pt idx="60">
                  <c:v>15.95</c:v>
                </c:pt>
                <c:pt idx="61">
                  <c:v>16.21</c:v>
                </c:pt>
                <c:pt idx="62">
                  <c:v>16.47</c:v>
                </c:pt>
                <c:pt idx="63">
                  <c:v>16.73</c:v>
                </c:pt>
                <c:pt idx="64">
                  <c:v>17</c:v>
                </c:pt>
                <c:pt idx="65">
                  <c:v>17.260000000000002</c:v>
                </c:pt>
                <c:pt idx="66">
                  <c:v>17.52</c:v>
                </c:pt>
                <c:pt idx="67">
                  <c:v>17.79</c:v>
                </c:pt>
                <c:pt idx="68">
                  <c:v>18.05</c:v>
                </c:pt>
                <c:pt idx="69">
                  <c:v>18.309999999999999</c:v>
                </c:pt>
                <c:pt idx="70">
                  <c:v>18.57</c:v>
                </c:pt>
                <c:pt idx="71">
                  <c:v>18.84</c:v>
                </c:pt>
                <c:pt idx="72">
                  <c:v>19.100000000000001</c:v>
                </c:pt>
                <c:pt idx="73">
                  <c:v>19.36</c:v>
                </c:pt>
                <c:pt idx="74">
                  <c:v>19.63</c:v>
                </c:pt>
                <c:pt idx="75">
                  <c:v>19.89</c:v>
                </c:pt>
                <c:pt idx="76">
                  <c:v>20.149999999999999</c:v>
                </c:pt>
                <c:pt idx="77">
                  <c:v>20.41</c:v>
                </c:pt>
                <c:pt idx="78">
                  <c:v>20.68</c:v>
                </c:pt>
                <c:pt idx="79">
                  <c:v>20.94</c:v>
                </c:pt>
                <c:pt idx="80">
                  <c:v>21.2</c:v>
                </c:pt>
                <c:pt idx="81">
                  <c:v>21.47</c:v>
                </c:pt>
                <c:pt idx="82">
                  <c:v>21.73</c:v>
                </c:pt>
                <c:pt idx="83">
                  <c:v>21.99</c:v>
                </c:pt>
                <c:pt idx="84">
                  <c:v>22.25</c:v>
                </c:pt>
                <c:pt idx="85">
                  <c:v>22.52</c:v>
                </c:pt>
                <c:pt idx="86">
                  <c:v>22.78</c:v>
                </c:pt>
                <c:pt idx="87">
                  <c:v>23</c:v>
                </c:pt>
                <c:pt idx="88">
                  <c:v>23.13</c:v>
                </c:pt>
                <c:pt idx="89">
                  <c:v>23.23</c:v>
                </c:pt>
                <c:pt idx="90">
                  <c:v>23.37</c:v>
                </c:pt>
                <c:pt idx="91">
                  <c:v>23.45</c:v>
                </c:pt>
                <c:pt idx="92">
                  <c:v>23.55</c:v>
                </c:pt>
                <c:pt idx="93">
                  <c:v>23.65</c:v>
                </c:pt>
                <c:pt idx="94">
                  <c:v>23.73</c:v>
                </c:pt>
                <c:pt idx="95">
                  <c:v>23.83</c:v>
                </c:pt>
                <c:pt idx="96">
                  <c:v>23.93</c:v>
                </c:pt>
                <c:pt idx="97">
                  <c:v>24.1</c:v>
                </c:pt>
                <c:pt idx="98">
                  <c:v>24.36</c:v>
                </c:pt>
                <c:pt idx="99">
                  <c:v>24.62</c:v>
                </c:pt>
                <c:pt idx="100">
                  <c:v>24.88</c:v>
                </c:pt>
                <c:pt idx="101">
                  <c:v>25.15</c:v>
                </c:pt>
                <c:pt idx="102">
                  <c:v>25.41</c:v>
                </c:pt>
                <c:pt idx="103">
                  <c:v>25.67</c:v>
                </c:pt>
                <c:pt idx="104">
                  <c:v>25.94</c:v>
                </c:pt>
                <c:pt idx="105">
                  <c:v>26.2</c:v>
                </c:pt>
                <c:pt idx="106">
                  <c:v>26.46</c:v>
                </c:pt>
                <c:pt idx="107">
                  <c:v>26.72</c:v>
                </c:pt>
                <c:pt idx="108">
                  <c:v>26.99</c:v>
                </c:pt>
                <c:pt idx="109">
                  <c:v>27.25</c:v>
                </c:pt>
                <c:pt idx="110">
                  <c:v>27.51</c:v>
                </c:pt>
                <c:pt idx="111">
                  <c:v>27.78</c:v>
                </c:pt>
                <c:pt idx="112">
                  <c:v>28.04</c:v>
                </c:pt>
                <c:pt idx="113">
                  <c:v>28.3</c:v>
                </c:pt>
                <c:pt idx="114">
                  <c:v>28.56</c:v>
                </c:pt>
                <c:pt idx="115">
                  <c:v>28.83</c:v>
                </c:pt>
                <c:pt idx="116">
                  <c:v>29.09</c:v>
                </c:pt>
                <c:pt idx="117">
                  <c:v>29.35</c:v>
                </c:pt>
                <c:pt idx="118">
                  <c:v>29.62</c:v>
                </c:pt>
                <c:pt idx="119">
                  <c:v>29.88</c:v>
                </c:pt>
                <c:pt idx="120">
                  <c:v>30.15</c:v>
                </c:pt>
                <c:pt idx="121">
                  <c:v>30.39</c:v>
                </c:pt>
                <c:pt idx="122">
                  <c:v>30.67</c:v>
                </c:pt>
                <c:pt idx="123">
                  <c:v>30.92</c:v>
                </c:pt>
                <c:pt idx="124">
                  <c:v>31.19</c:v>
                </c:pt>
                <c:pt idx="125">
                  <c:v>31.46</c:v>
                </c:pt>
                <c:pt idx="126">
                  <c:v>31.72</c:v>
                </c:pt>
                <c:pt idx="127">
                  <c:v>31.98</c:v>
                </c:pt>
                <c:pt idx="128">
                  <c:v>32.24</c:v>
                </c:pt>
                <c:pt idx="129">
                  <c:v>32.51</c:v>
                </c:pt>
                <c:pt idx="130">
                  <c:v>32.770000000000003</c:v>
                </c:pt>
                <c:pt idx="131">
                  <c:v>33.03</c:v>
                </c:pt>
                <c:pt idx="132">
                  <c:v>33.299999999999997</c:v>
                </c:pt>
                <c:pt idx="133">
                  <c:v>33.56</c:v>
                </c:pt>
                <c:pt idx="134">
                  <c:v>33.82</c:v>
                </c:pt>
                <c:pt idx="135">
                  <c:v>34.08</c:v>
                </c:pt>
                <c:pt idx="136">
                  <c:v>34.35</c:v>
                </c:pt>
                <c:pt idx="137">
                  <c:v>34.61</c:v>
                </c:pt>
                <c:pt idx="138">
                  <c:v>34.869999999999997</c:v>
                </c:pt>
                <c:pt idx="139">
                  <c:v>35.14</c:v>
                </c:pt>
                <c:pt idx="140">
                  <c:v>35.39</c:v>
                </c:pt>
                <c:pt idx="141">
                  <c:v>35.630000000000003</c:v>
                </c:pt>
                <c:pt idx="142">
                  <c:v>35.869999999999997</c:v>
                </c:pt>
                <c:pt idx="143">
                  <c:v>36.14</c:v>
                </c:pt>
                <c:pt idx="144">
                  <c:v>36.39</c:v>
                </c:pt>
                <c:pt idx="145">
                  <c:v>36.67</c:v>
                </c:pt>
                <c:pt idx="146">
                  <c:v>36.94</c:v>
                </c:pt>
                <c:pt idx="147">
                  <c:v>37.19</c:v>
                </c:pt>
                <c:pt idx="148">
                  <c:v>37.43</c:v>
                </c:pt>
                <c:pt idx="149">
                  <c:v>37.69</c:v>
                </c:pt>
                <c:pt idx="150">
                  <c:v>37.96</c:v>
                </c:pt>
                <c:pt idx="151">
                  <c:v>38.22</c:v>
                </c:pt>
                <c:pt idx="152">
                  <c:v>38.479999999999997</c:v>
                </c:pt>
                <c:pt idx="153">
                  <c:v>38.74</c:v>
                </c:pt>
                <c:pt idx="154">
                  <c:v>39.01</c:v>
                </c:pt>
                <c:pt idx="155">
                  <c:v>39.270000000000003</c:v>
                </c:pt>
                <c:pt idx="156">
                  <c:v>39.53</c:v>
                </c:pt>
                <c:pt idx="157">
                  <c:v>39.799999999999997</c:v>
                </c:pt>
                <c:pt idx="158">
                  <c:v>40.06</c:v>
                </c:pt>
                <c:pt idx="159">
                  <c:v>40.32</c:v>
                </c:pt>
                <c:pt idx="160">
                  <c:v>40.58</c:v>
                </c:pt>
                <c:pt idx="161">
                  <c:v>40.85</c:v>
                </c:pt>
                <c:pt idx="162">
                  <c:v>41.11</c:v>
                </c:pt>
                <c:pt idx="163">
                  <c:v>41.37</c:v>
                </c:pt>
                <c:pt idx="164">
                  <c:v>41.64</c:v>
                </c:pt>
                <c:pt idx="165">
                  <c:v>41.9</c:v>
                </c:pt>
                <c:pt idx="166">
                  <c:v>42.16</c:v>
                </c:pt>
                <c:pt idx="167">
                  <c:v>42.42</c:v>
                </c:pt>
                <c:pt idx="168">
                  <c:v>42.68</c:v>
                </c:pt>
                <c:pt idx="169">
                  <c:v>42.95</c:v>
                </c:pt>
                <c:pt idx="170">
                  <c:v>43.19</c:v>
                </c:pt>
                <c:pt idx="171">
                  <c:v>43.38</c:v>
                </c:pt>
                <c:pt idx="172">
                  <c:v>43.6</c:v>
                </c:pt>
                <c:pt idx="173">
                  <c:v>43.77</c:v>
                </c:pt>
                <c:pt idx="174">
                  <c:v>43.98</c:v>
                </c:pt>
                <c:pt idx="175">
                  <c:v>44.24</c:v>
                </c:pt>
                <c:pt idx="176">
                  <c:v>44.5</c:v>
                </c:pt>
                <c:pt idx="177">
                  <c:v>44.77</c:v>
                </c:pt>
                <c:pt idx="178">
                  <c:v>45.03</c:v>
                </c:pt>
                <c:pt idx="179">
                  <c:v>45.26</c:v>
                </c:pt>
                <c:pt idx="180">
                  <c:v>45.53</c:v>
                </c:pt>
                <c:pt idx="181">
                  <c:v>45.74</c:v>
                </c:pt>
                <c:pt idx="182">
                  <c:v>45.98</c:v>
                </c:pt>
                <c:pt idx="183">
                  <c:v>46.25</c:v>
                </c:pt>
                <c:pt idx="184">
                  <c:v>46.51</c:v>
                </c:pt>
                <c:pt idx="185">
                  <c:v>46.77</c:v>
                </c:pt>
                <c:pt idx="186">
                  <c:v>47.04</c:v>
                </c:pt>
                <c:pt idx="187">
                  <c:v>47.3</c:v>
                </c:pt>
                <c:pt idx="188">
                  <c:v>47.56</c:v>
                </c:pt>
                <c:pt idx="189">
                  <c:v>47.81</c:v>
                </c:pt>
                <c:pt idx="190">
                  <c:v>47.99</c:v>
                </c:pt>
              </c:numCache>
            </c:numRef>
          </c:xVal>
          <c:yVal>
            <c:numRef>
              <c:f>Sheet1!$B$1:$B$191</c:f>
              <c:numCache>
                <c:formatCode>General</c:formatCode>
                <c:ptCount val="191"/>
                <c:pt idx="0">
                  <c:v>0.21</c:v>
                </c:pt>
                <c:pt idx="1">
                  <c:v>-0.46</c:v>
                </c:pt>
                <c:pt idx="2">
                  <c:v>-0.95</c:v>
                </c:pt>
                <c:pt idx="3">
                  <c:v>-1.49</c:v>
                </c:pt>
                <c:pt idx="4">
                  <c:v>-1.41</c:v>
                </c:pt>
                <c:pt idx="5">
                  <c:v>-1.32</c:v>
                </c:pt>
                <c:pt idx="6">
                  <c:v>-0.95</c:v>
                </c:pt>
                <c:pt idx="7">
                  <c:v>-0.66</c:v>
                </c:pt>
                <c:pt idx="8">
                  <c:v>-0.27</c:v>
                </c:pt>
                <c:pt idx="9">
                  <c:v>0.03</c:v>
                </c:pt>
                <c:pt idx="10">
                  <c:v>0.21</c:v>
                </c:pt>
                <c:pt idx="11">
                  <c:v>0.59</c:v>
                </c:pt>
                <c:pt idx="12">
                  <c:v>1.25</c:v>
                </c:pt>
                <c:pt idx="13">
                  <c:v>1.65</c:v>
                </c:pt>
                <c:pt idx="14">
                  <c:v>2.2000000000000002</c:v>
                </c:pt>
                <c:pt idx="15">
                  <c:v>2.85</c:v>
                </c:pt>
                <c:pt idx="16">
                  <c:v>3.49</c:v>
                </c:pt>
                <c:pt idx="17">
                  <c:v>3.9</c:v>
                </c:pt>
                <c:pt idx="18">
                  <c:v>4.41</c:v>
                </c:pt>
                <c:pt idx="19">
                  <c:v>4.07</c:v>
                </c:pt>
                <c:pt idx="20">
                  <c:v>3.24</c:v>
                </c:pt>
                <c:pt idx="21">
                  <c:v>2.48</c:v>
                </c:pt>
                <c:pt idx="22">
                  <c:v>1.66</c:v>
                </c:pt>
                <c:pt idx="23">
                  <c:v>1.72</c:v>
                </c:pt>
                <c:pt idx="24">
                  <c:v>2.23</c:v>
                </c:pt>
                <c:pt idx="25">
                  <c:v>2.5299999999999998</c:v>
                </c:pt>
                <c:pt idx="26">
                  <c:v>3.09</c:v>
                </c:pt>
                <c:pt idx="27">
                  <c:v>5.56</c:v>
                </c:pt>
                <c:pt idx="28">
                  <c:v>8.18</c:v>
                </c:pt>
                <c:pt idx="29">
                  <c:v>10.84</c:v>
                </c:pt>
                <c:pt idx="30">
                  <c:v>13.59</c:v>
                </c:pt>
                <c:pt idx="31">
                  <c:v>15.55</c:v>
                </c:pt>
                <c:pt idx="32">
                  <c:v>17.61</c:v>
                </c:pt>
                <c:pt idx="33">
                  <c:v>19.41</c:v>
                </c:pt>
                <c:pt idx="34">
                  <c:v>20.75</c:v>
                </c:pt>
                <c:pt idx="35">
                  <c:v>21.8</c:v>
                </c:pt>
                <c:pt idx="36">
                  <c:v>22.42</c:v>
                </c:pt>
                <c:pt idx="37">
                  <c:v>23.56</c:v>
                </c:pt>
                <c:pt idx="38">
                  <c:v>24.39</c:v>
                </c:pt>
                <c:pt idx="39">
                  <c:v>26.09</c:v>
                </c:pt>
                <c:pt idx="40">
                  <c:v>27.58</c:v>
                </c:pt>
                <c:pt idx="41">
                  <c:v>29.1</c:v>
                </c:pt>
                <c:pt idx="42">
                  <c:v>30.85</c:v>
                </c:pt>
                <c:pt idx="43">
                  <c:v>33.049999999999997</c:v>
                </c:pt>
                <c:pt idx="44">
                  <c:v>35.049999999999997</c:v>
                </c:pt>
                <c:pt idx="45">
                  <c:v>36.99</c:v>
                </c:pt>
                <c:pt idx="46">
                  <c:v>38.36</c:v>
                </c:pt>
                <c:pt idx="47">
                  <c:v>39.61</c:v>
                </c:pt>
                <c:pt idx="48">
                  <c:v>40.729999999999997</c:v>
                </c:pt>
                <c:pt idx="49">
                  <c:v>41.61</c:v>
                </c:pt>
                <c:pt idx="50">
                  <c:v>42.11</c:v>
                </c:pt>
                <c:pt idx="51">
                  <c:v>42.02</c:v>
                </c:pt>
                <c:pt idx="52">
                  <c:v>41.98</c:v>
                </c:pt>
                <c:pt idx="53">
                  <c:v>41.71</c:v>
                </c:pt>
                <c:pt idx="54">
                  <c:v>41.44</c:v>
                </c:pt>
                <c:pt idx="55">
                  <c:v>40.880000000000003</c:v>
                </c:pt>
                <c:pt idx="56">
                  <c:v>40.58</c:v>
                </c:pt>
                <c:pt idx="57">
                  <c:v>39.65</c:v>
                </c:pt>
                <c:pt idx="58">
                  <c:v>38.26</c:v>
                </c:pt>
                <c:pt idx="59">
                  <c:v>36.72</c:v>
                </c:pt>
                <c:pt idx="60">
                  <c:v>35.71</c:v>
                </c:pt>
                <c:pt idx="61">
                  <c:v>38.08</c:v>
                </c:pt>
                <c:pt idx="62">
                  <c:v>42.88</c:v>
                </c:pt>
                <c:pt idx="63">
                  <c:v>47.4</c:v>
                </c:pt>
                <c:pt idx="64">
                  <c:v>51.35</c:v>
                </c:pt>
                <c:pt idx="65">
                  <c:v>52.63</c:v>
                </c:pt>
                <c:pt idx="66">
                  <c:v>53.74</c:v>
                </c:pt>
                <c:pt idx="67">
                  <c:v>54.64</c:v>
                </c:pt>
                <c:pt idx="68">
                  <c:v>55.31</c:v>
                </c:pt>
                <c:pt idx="69">
                  <c:v>56.58</c:v>
                </c:pt>
                <c:pt idx="70">
                  <c:v>57.42</c:v>
                </c:pt>
                <c:pt idx="71">
                  <c:v>58.24</c:v>
                </c:pt>
                <c:pt idx="72">
                  <c:v>58.93</c:v>
                </c:pt>
                <c:pt idx="73">
                  <c:v>59.13</c:v>
                </c:pt>
                <c:pt idx="74">
                  <c:v>59.38</c:v>
                </c:pt>
                <c:pt idx="75">
                  <c:v>59.83</c:v>
                </c:pt>
                <c:pt idx="76">
                  <c:v>61.07</c:v>
                </c:pt>
                <c:pt idx="77">
                  <c:v>62.94</c:v>
                </c:pt>
                <c:pt idx="78">
                  <c:v>65.010000000000005</c:v>
                </c:pt>
                <c:pt idx="79">
                  <c:v>66.75</c:v>
                </c:pt>
                <c:pt idx="80">
                  <c:v>66.58</c:v>
                </c:pt>
                <c:pt idx="81">
                  <c:v>65.16</c:v>
                </c:pt>
                <c:pt idx="82">
                  <c:v>63.58</c:v>
                </c:pt>
                <c:pt idx="83">
                  <c:v>62.55</c:v>
                </c:pt>
                <c:pt idx="84">
                  <c:v>63.88</c:v>
                </c:pt>
                <c:pt idx="85">
                  <c:v>65.819999999999993</c:v>
                </c:pt>
                <c:pt idx="86">
                  <c:v>67.790000000000006</c:v>
                </c:pt>
                <c:pt idx="87">
                  <c:v>70.260000000000005</c:v>
                </c:pt>
                <c:pt idx="88">
                  <c:v>76.13</c:v>
                </c:pt>
                <c:pt idx="89">
                  <c:v>83.22</c:v>
                </c:pt>
                <c:pt idx="90">
                  <c:v>89.9</c:v>
                </c:pt>
                <c:pt idx="91">
                  <c:v>95.08</c:v>
                </c:pt>
                <c:pt idx="92">
                  <c:v>99.92</c:v>
                </c:pt>
                <c:pt idx="93">
                  <c:v>105.79</c:v>
                </c:pt>
                <c:pt idx="94">
                  <c:v>111.21</c:v>
                </c:pt>
                <c:pt idx="95">
                  <c:v>116.3</c:v>
                </c:pt>
                <c:pt idx="96">
                  <c:v>120.92</c:v>
                </c:pt>
                <c:pt idx="97">
                  <c:v>124.64</c:v>
                </c:pt>
                <c:pt idx="98">
                  <c:v>122.92</c:v>
                </c:pt>
                <c:pt idx="99">
                  <c:v>120.52</c:v>
                </c:pt>
                <c:pt idx="100">
                  <c:v>118.41</c:v>
                </c:pt>
                <c:pt idx="101">
                  <c:v>116.29</c:v>
                </c:pt>
                <c:pt idx="102">
                  <c:v>114.18</c:v>
                </c:pt>
                <c:pt idx="103">
                  <c:v>112.2</c:v>
                </c:pt>
                <c:pt idx="104">
                  <c:v>110.22</c:v>
                </c:pt>
                <c:pt idx="105">
                  <c:v>110.1</c:v>
                </c:pt>
                <c:pt idx="106">
                  <c:v>110.93</c:v>
                </c:pt>
                <c:pt idx="107">
                  <c:v>112.24</c:v>
                </c:pt>
                <c:pt idx="108">
                  <c:v>113.31</c:v>
                </c:pt>
                <c:pt idx="109">
                  <c:v>115</c:v>
                </c:pt>
                <c:pt idx="110">
                  <c:v>116.92</c:v>
                </c:pt>
                <c:pt idx="111">
                  <c:v>118.55</c:v>
                </c:pt>
                <c:pt idx="112">
                  <c:v>120.31</c:v>
                </c:pt>
                <c:pt idx="113">
                  <c:v>121.59</c:v>
                </c:pt>
                <c:pt idx="114">
                  <c:v>123.36</c:v>
                </c:pt>
                <c:pt idx="115">
                  <c:v>124.72</c:v>
                </c:pt>
                <c:pt idx="116">
                  <c:v>127.1</c:v>
                </c:pt>
                <c:pt idx="117">
                  <c:v>130.18</c:v>
                </c:pt>
                <c:pt idx="118">
                  <c:v>133.77000000000001</c:v>
                </c:pt>
                <c:pt idx="119">
                  <c:v>136.82</c:v>
                </c:pt>
                <c:pt idx="120">
                  <c:v>140.41999999999999</c:v>
                </c:pt>
                <c:pt idx="121">
                  <c:v>144.30000000000001</c:v>
                </c:pt>
                <c:pt idx="122">
                  <c:v>149.61000000000001</c:v>
                </c:pt>
                <c:pt idx="123">
                  <c:v>153.51</c:v>
                </c:pt>
                <c:pt idx="124">
                  <c:v>155.63</c:v>
                </c:pt>
                <c:pt idx="125">
                  <c:v>156.56</c:v>
                </c:pt>
                <c:pt idx="126">
                  <c:v>157.16</c:v>
                </c:pt>
                <c:pt idx="127">
                  <c:v>158.47</c:v>
                </c:pt>
                <c:pt idx="128">
                  <c:v>159.63</c:v>
                </c:pt>
                <c:pt idx="129">
                  <c:v>161.16</c:v>
                </c:pt>
                <c:pt idx="130">
                  <c:v>162.61000000000001</c:v>
                </c:pt>
                <c:pt idx="131">
                  <c:v>163.5</c:v>
                </c:pt>
                <c:pt idx="132">
                  <c:v>163.71</c:v>
                </c:pt>
                <c:pt idx="133">
                  <c:v>163.69999999999999</c:v>
                </c:pt>
                <c:pt idx="134">
                  <c:v>163.69999999999999</c:v>
                </c:pt>
                <c:pt idx="135">
                  <c:v>163.69</c:v>
                </c:pt>
                <c:pt idx="136">
                  <c:v>163.69</c:v>
                </c:pt>
                <c:pt idx="137">
                  <c:v>163.68</c:v>
                </c:pt>
                <c:pt idx="138">
                  <c:v>163.79</c:v>
                </c:pt>
                <c:pt idx="139">
                  <c:v>165.71</c:v>
                </c:pt>
                <c:pt idx="140">
                  <c:v>169.96</c:v>
                </c:pt>
                <c:pt idx="141">
                  <c:v>174.61</c:v>
                </c:pt>
                <c:pt idx="142">
                  <c:v>179.16</c:v>
                </c:pt>
                <c:pt idx="143">
                  <c:v>179.8</c:v>
                </c:pt>
                <c:pt idx="144">
                  <c:v>177.15</c:v>
                </c:pt>
                <c:pt idx="145">
                  <c:v>174.48</c:v>
                </c:pt>
                <c:pt idx="146">
                  <c:v>172.36</c:v>
                </c:pt>
                <c:pt idx="147">
                  <c:v>175.42</c:v>
                </c:pt>
                <c:pt idx="148">
                  <c:v>179.56</c:v>
                </c:pt>
                <c:pt idx="149">
                  <c:v>183.69</c:v>
                </c:pt>
                <c:pt idx="150">
                  <c:v>188.48</c:v>
                </c:pt>
                <c:pt idx="151">
                  <c:v>187.3</c:v>
                </c:pt>
                <c:pt idx="152">
                  <c:v>185.3</c:v>
                </c:pt>
                <c:pt idx="153">
                  <c:v>183.25</c:v>
                </c:pt>
                <c:pt idx="154">
                  <c:v>182.54</c:v>
                </c:pt>
                <c:pt idx="155">
                  <c:v>185</c:v>
                </c:pt>
                <c:pt idx="156">
                  <c:v>187.81</c:v>
                </c:pt>
                <c:pt idx="157">
                  <c:v>190.47</c:v>
                </c:pt>
                <c:pt idx="158">
                  <c:v>193.13</c:v>
                </c:pt>
                <c:pt idx="159">
                  <c:v>195.56</c:v>
                </c:pt>
                <c:pt idx="160">
                  <c:v>197.95</c:v>
                </c:pt>
                <c:pt idx="161">
                  <c:v>200.08</c:v>
                </c:pt>
                <c:pt idx="162">
                  <c:v>200.4</c:v>
                </c:pt>
                <c:pt idx="163">
                  <c:v>199.11</c:v>
                </c:pt>
                <c:pt idx="164">
                  <c:v>197.94</c:v>
                </c:pt>
                <c:pt idx="165">
                  <c:v>197.4</c:v>
                </c:pt>
                <c:pt idx="166">
                  <c:v>200.48</c:v>
                </c:pt>
                <c:pt idx="167">
                  <c:v>204.81</c:v>
                </c:pt>
                <c:pt idx="168">
                  <c:v>209.86</c:v>
                </c:pt>
                <c:pt idx="169">
                  <c:v>214.68</c:v>
                </c:pt>
                <c:pt idx="170">
                  <c:v>220.66</c:v>
                </c:pt>
                <c:pt idx="171">
                  <c:v>226.8</c:v>
                </c:pt>
                <c:pt idx="172">
                  <c:v>232.67</c:v>
                </c:pt>
                <c:pt idx="173">
                  <c:v>238.09</c:v>
                </c:pt>
                <c:pt idx="174">
                  <c:v>243.77</c:v>
                </c:pt>
                <c:pt idx="175">
                  <c:v>246.87</c:v>
                </c:pt>
                <c:pt idx="176">
                  <c:v>248.49</c:v>
                </c:pt>
                <c:pt idx="177">
                  <c:v>250.04</c:v>
                </c:pt>
                <c:pt idx="178">
                  <c:v>249.91</c:v>
                </c:pt>
                <c:pt idx="179">
                  <c:v>246.51</c:v>
                </c:pt>
                <c:pt idx="180">
                  <c:v>243.37</c:v>
                </c:pt>
                <c:pt idx="181">
                  <c:v>240.15</c:v>
                </c:pt>
                <c:pt idx="182">
                  <c:v>237.79</c:v>
                </c:pt>
                <c:pt idx="183">
                  <c:v>237.57</c:v>
                </c:pt>
                <c:pt idx="184">
                  <c:v>237.7</c:v>
                </c:pt>
                <c:pt idx="185">
                  <c:v>237.41</c:v>
                </c:pt>
                <c:pt idx="186">
                  <c:v>237.38</c:v>
                </c:pt>
                <c:pt idx="187">
                  <c:v>237.21</c:v>
                </c:pt>
                <c:pt idx="188">
                  <c:v>237.43</c:v>
                </c:pt>
                <c:pt idx="189">
                  <c:v>237.4</c:v>
                </c:pt>
                <c:pt idx="190">
                  <c:v>237.94</c:v>
                </c:pt>
              </c:numCache>
            </c:numRef>
          </c:yVal>
          <c:smooth val="1"/>
          <c:extLst>
            <c:ext xmlns:c16="http://schemas.microsoft.com/office/drawing/2014/chart" uri="{C3380CC4-5D6E-409C-BE32-E72D297353CC}">
              <c16:uniqueId val="{00000003-C28F-4937-BF85-72A623474F70}"/>
            </c:ext>
          </c:extLst>
        </c:ser>
        <c:ser>
          <c:idx val="4"/>
          <c:order val="4"/>
          <c:spPr>
            <a:ln w="19050" cap="rnd">
              <a:solidFill>
                <a:srgbClr val="C00000"/>
              </a:solidFill>
              <a:prstDash val="dash"/>
              <a:round/>
            </a:ln>
            <a:effectLst/>
          </c:spPr>
          <c:marker>
            <c:symbol val="none"/>
          </c:marker>
          <c:xVal>
            <c:numRef>
              <c:f>Sheet1!$M$1:$M$2</c:f>
              <c:numCache>
                <c:formatCode>General</c:formatCode>
                <c:ptCount val="2"/>
                <c:pt idx="0">
                  <c:v>6.1</c:v>
                </c:pt>
                <c:pt idx="1">
                  <c:v>6.1</c:v>
                </c:pt>
              </c:numCache>
            </c:numRef>
          </c:xVal>
          <c:yVal>
            <c:numRef>
              <c:f>Sheet1!$N$1:$N$2</c:f>
              <c:numCache>
                <c:formatCode>General</c:formatCode>
                <c:ptCount val="2"/>
                <c:pt idx="0">
                  <c:v>-25</c:v>
                </c:pt>
                <c:pt idx="1">
                  <c:v>325</c:v>
                </c:pt>
              </c:numCache>
            </c:numRef>
          </c:yVal>
          <c:smooth val="1"/>
          <c:extLst>
            <c:ext xmlns:c16="http://schemas.microsoft.com/office/drawing/2014/chart" uri="{C3380CC4-5D6E-409C-BE32-E72D297353CC}">
              <c16:uniqueId val="{00000004-C28F-4937-BF85-72A623474F70}"/>
            </c:ext>
          </c:extLst>
        </c:ser>
        <c:dLbls>
          <c:showLegendKey val="0"/>
          <c:showVal val="0"/>
          <c:showCatName val="0"/>
          <c:showSerName val="0"/>
          <c:showPercent val="0"/>
          <c:showBubbleSize val="0"/>
        </c:dLbls>
        <c:axId val="1317970879"/>
        <c:axId val="1317969919"/>
      </c:scatterChart>
      <c:valAx>
        <c:axId val="1317970879"/>
        <c:scaling>
          <c:orientation val="minMax"/>
          <c:max val="48"/>
          <c:min val="0"/>
        </c:scaling>
        <c:delete val="0"/>
        <c:axPos val="b"/>
        <c:numFmt formatCode="[=-1]&quot;&quot;;General" sourceLinked="0"/>
        <c:majorTickMark val="none"/>
        <c:minorTickMark val="out"/>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317969919"/>
        <c:crossesAt val="-25"/>
        <c:crossBetween val="midCat"/>
        <c:majorUnit val="6"/>
        <c:minorUnit val="1"/>
      </c:valAx>
      <c:valAx>
        <c:axId val="1317969919"/>
        <c:scaling>
          <c:orientation val="minMax"/>
          <c:max val="500"/>
          <c:min val="-50"/>
        </c:scaling>
        <c:delete val="0"/>
        <c:axPos val="l"/>
        <c:numFmt formatCode="[=-50]&quot;&quot;;General" sourceLinked="0"/>
        <c:majorTickMark val="none"/>
        <c:minorTickMark val="out"/>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317970879"/>
        <c:crossesAt val="-1"/>
        <c:crossBetween val="midCat"/>
        <c:majorUnit val="50"/>
        <c:minorUnit val="25"/>
      </c:valAx>
      <c:spPr>
        <a:noFill/>
        <a:ln>
          <a:noFill/>
        </a:ln>
        <a:effectLst/>
      </c:spPr>
    </c:plotArea>
    <c:legend>
      <c:legendPos val="r"/>
      <c:legendEntry>
        <c:idx val="0"/>
        <c:delete val="1"/>
      </c:legendEntry>
      <c:legendEntry>
        <c:idx val="4"/>
        <c:delete val="1"/>
      </c:legendEntry>
      <c:layout>
        <c:manualLayout>
          <c:xMode val="edge"/>
          <c:yMode val="edge"/>
          <c:x val="4.6458458219506914E-2"/>
          <c:y val="5.678431128203254E-2"/>
          <c:w val="0.80614346448571239"/>
          <c:h val="0.21746829145889926"/>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493000874890636E-2"/>
          <c:y val="5.5555555555555552E-2"/>
          <c:w val="0.91606255468066489"/>
          <c:h val="0.88553623505395163"/>
        </c:manualLayout>
      </c:layout>
      <c:scatterChart>
        <c:scatterStyle val="smoothMarker"/>
        <c:varyColors val="0"/>
        <c:ser>
          <c:idx val="3"/>
          <c:order val="0"/>
          <c:tx>
            <c:v>Décès d’origine CV ou événement lié à l’IC</c:v>
          </c:tx>
          <c:spPr>
            <a:ln w="19050" cap="rnd">
              <a:solidFill>
                <a:srgbClr val="0091DF"/>
              </a:solidFill>
              <a:round/>
            </a:ln>
            <a:effectLst/>
          </c:spPr>
          <c:marker>
            <c:symbol val="none"/>
          </c:marker>
          <c:xVal>
            <c:numRef>
              <c:f>Sheet1!$J$1:$J$203</c:f>
              <c:numCache>
                <c:formatCode>General</c:formatCode>
                <c:ptCount val="203"/>
                <c:pt idx="0">
                  <c:v>0</c:v>
                </c:pt>
                <c:pt idx="1">
                  <c:v>0.38</c:v>
                </c:pt>
                <c:pt idx="2">
                  <c:v>0.5</c:v>
                </c:pt>
                <c:pt idx="3">
                  <c:v>0.57999999999999996</c:v>
                </c:pt>
                <c:pt idx="4">
                  <c:v>0.65</c:v>
                </c:pt>
                <c:pt idx="5">
                  <c:v>0.71</c:v>
                </c:pt>
                <c:pt idx="6">
                  <c:v>0.79</c:v>
                </c:pt>
                <c:pt idx="7">
                  <c:v>0.9</c:v>
                </c:pt>
                <c:pt idx="8">
                  <c:v>0.96</c:v>
                </c:pt>
                <c:pt idx="9">
                  <c:v>1.1100000000000001</c:v>
                </c:pt>
                <c:pt idx="10">
                  <c:v>1.28</c:v>
                </c:pt>
                <c:pt idx="11">
                  <c:v>1.46</c:v>
                </c:pt>
                <c:pt idx="12">
                  <c:v>1.65</c:v>
                </c:pt>
                <c:pt idx="13">
                  <c:v>1.83</c:v>
                </c:pt>
                <c:pt idx="14">
                  <c:v>2</c:v>
                </c:pt>
                <c:pt idx="15">
                  <c:v>2.11</c:v>
                </c:pt>
                <c:pt idx="16">
                  <c:v>2.2799999999999998</c:v>
                </c:pt>
                <c:pt idx="17">
                  <c:v>2.4300000000000002</c:v>
                </c:pt>
                <c:pt idx="18">
                  <c:v>2.58</c:v>
                </c:pt>
                <c:pt idx="19">
                  <c:v>2.75</c:v>
                </c:pt>
                <c:pt idx="20">
                  <c:v>2.92</c:v>
                </c:pt>
                <c:pt idx="21">
                  <c:v>3.12</c:v>
                </c:pt>
                <c:pt idx="22">
                  <c:v>3.29</c:v>
                </c:pt>
                <c:pt idx="23">
                  <c:v>3.48</c:v>
                </c:pt>
                <c:pt idx="24">
                  <c:v>3.66</c:v>
                </c:pt>
                <c:pt idx="25">
                  <c:v>3.84</c:v>
                </c:pt>
                <c:pt idx="26">
                  <c:v>4.03</c:v>
                </c:pt>
                <c:pt idx="27">
                  <c:v>4.24</c:v>
                </c:pt>
                <c:pt idx="28">
                  <c:v>4.4400000000000004</c:v>
                </c:pt>
                <c:pt idx="29">
                  <c:v>4.63</c:v>
                </c:pt>
                <c:pt idx="30">
                  <c:v>4.84</c:v>
                </c:pt>
                <c:pt idx="31">
                  <c:v>5.03</c:v>
                </c:pt>
                <c:pt idx="32">
                  <c:v>5.23</c:v>
                </c:pt>
                <c:pt idx="33">
                  <c:v>5.43</c:v>
                </c:pt>
                <c:pt idx="34">
                  <c:v>5.63</c:v>
                </c:pt>
                <c:pt idx="35">
                  <c:v>5.83</c:v>
                </c:pt>
                <c:pt idx="36">
                  <c:v>6.03</c:v>
                </c:pt>
                <c:pt idx="37">
                  <c:v>6.22</c:v>
                </c:pt>
                <c:pt idx="38">
                  <c:v>6.42</c:v>
                </c:pt>
                <c:pt idx="39">
                  <c:v>6.62</c:v>
                </c:pt>
                <c:pt idx="40">
                  <c:v>6.82</c:v>
                </c:pt>
                <c:pt idx="41">
                  <c:v>7.01</c:v>
                </c:pt>
                <c:pt idx="42">
                  <c:v>7.21</c:v>
                </c:pt>
                <c:pt idx="43">
                  <c:v>7.42</c:v>
                </c:pt>
                <c:pt idx="44">
                  <c:v>7.61</c:v>
                </c:pt>
                <c:pt idx="45">
                  <c:v>7.82</c:v>
                </c:pt>
                <c:pt idx="46">
                  <c:v>8</c:v>
                </c:pt>
                <c:pt idx="47">
                  <c:v>8.2100000000000009</c:v>
                </c:pt>
                <c:pt idx="48">
                  <c:v>8.41</c:v>
                </c:pt>
                <c:pt idx="49">
                  <c:v>8.61</c:v>
                </c:pt>
                <c:pt idx="50">
                  <c:v>8.81</c:v>
                </c:pt>
                <c:pt idx="51">
                  <c:v>9.01</c:v>
                </c:pt>
                <c:pt idx="52">
                  <c:v>9.2100000000000009</c:v>
                </c:pt>
                <c:pt idx="53">
                  <c:v>9.4</c:v>
                </c:pt>
                <c:pt idx="54">
                  <c:v>9.58</c:v>
                </c:pt>
                <c:pt idx="55">
                  <c:v>9.76</c:v>
                </c:pt>
                <c:pt idx="56">
                  <c:v>9.91</c:v>
                </c:pt>
                <c:pt idx="57">
                  <c:v>10.11</c:v>
                </c:pt>
                <c:pt idx="58">
                  <c:v>10.31</c:v>
                </c:pt>
                <c:pt idx="59">
                  <c:v>10.5</c:v>
                </c:pt>
                <c:pt idx="60">
                  <c:v>10.7</c:v>
                </c:pt>
                <c:pt idx="61">
                  <c:v>10.9</c:v>
                </c:pt>
                <c:pt idx="62">
                  <c:v>11.09</c:v>
                </c:pt>
                <c:pt idx="63">
                  <c:v>11.29</c:v>
                </c:pt>
                <c:pt idx="64">
                  <c:v>11.47</c:v>
                </c:pt>
                <c:pt idx="65">
                  <c:v>11.6</c:v>
                </c:pt>
                <c:pt idx="66">
                  <c:v>11.77</c:v>
                </c:pt>
                <c:pt idx="67">
                  <c:v>11.87</c:v>
                </c:pt>
                <c:pt idx="68">
                  <c:v>12.04</c:v>
                </c:pt>
                <c:pt idx="69">
                  <c:v>12.23</c:v>
                </c:pt>
                <c:pt idx="70">
                  <c:v>12.41</c:v>
                </c:pt>
                <c:pt idx="71">
                  <c:v>12.59</c:v>
                </c:pt>
                <c:pt idx="72">
                  <c:v>12.77</c:v>
                </c:pt>
                <c:pt idx="73">
                  <c:v>12.96</c:v>
                </c:pt>
                <c:pt idx="74">
                  <c:v>13.16</c:v>
                </c:pt>
                <c:pt idx="75">
                  <c:v>13.36</c:v>
                </c:pt>
                <c:pt idx="76">
                  <c:v>13.56</c:v>
                </c:pt>
                <c:pt idx="77">
                  <c:v>13.76</c:v>
                </c:pt>
                <c:pt idx="78">
                  <c:v>13.96</c:v>
                </c:pt>
                <c:pt idx="79">
                  <c:v>14.14</c:v>
                </c:pt>
                <c:pt idx="80">
                  <c:v>14.34</c:v>
                </c:pt>
                <c:pt idx="81">
                  <c:v>14.5</c:v>
                </c:pt>
                <c:pt idx="82">
                  <c:v>14.69</c:v>
                </c:pt>
                <c:pt idx="83">
                  <c:v>14.87</c:v>
                </c:pt>
                <c:pt idx="84">
                  <c:v>15.04</c:v>
                </c:pt>
                <c:pt idx="85">
                  <c:v>15.24</c:v>
                </c:pt>
                <c:pt idx="86">
                  <c:v>15.44</c:v>
                </c:pt>
                <c:pt idx="87">
                  <c:v>15.65</c:v>
                </c:pt>
                <c:pt idx="88">
                  <c:v>15.82</c:v>
                </c:pt>
                <c:pt idx="89">
                  <c:v>16.010000000000002</c:v>
                </c:pt>
                <c:pt idx="90">
                  <c:v>16.2</c:v>
                </c:pt>
                <c:pt idx="91">
                  <c:v>16.39</c:v>
                </c:pt>
                <c:pt idx="92">
                  <c:v>16.59</c:v>
                </c:pt>
                <c:pt idx="93">
                  <c:v>16.79</c:v>
                </c:pt>
                <c:pt idx="94">
                  <c:v>16.989999999999998</c:v>
                </c:pt>
                <c:pt idx="95">
                  <c:v>17.190000000000001</c:v>
                </c:pt>
                <c:pt idx="96">
                  <c:v>17.39</c:v>
                </c:pt>
                <c:pt idx="97">
                  <c:v>17.579999999999998</c:v>
                </c:pt>
                <c:pt idx="98">
                  <c:v>17.78</c:v>
                </c:pt>
                <c:pt idx="99">
                  <c:v>17.98</c:v>
                </c:pt>
                <c:pt idx="100">
                  <c:v>18.18</c:v>
                </c:pt>
                <c:pt idx="101">
                  <c:v>18.38</c:v>
                </c:pt>
                <c:pt idx="102">
                  <c:v>18.579999999999998</c:v>
                </c:pt>
                <c:pt idx="103">
                  <c:v>18.78</c:v>
                </c:pt>
                <c:pt idx="104">
                  <c:v>18.98</c:v>
                </c:pt>
                <c:pt idx="105">
                  <c:v>19.170000000000002</c:v>
                </c:pt>
                <c:pt idx="106">
                  <c:v>19.37</c:v>
                </c:pt>
                <c:pt idx="107">
                  <c:v>19.57</c:v>
                </c:pt>
                <c:pt idx="108">
                  <c:v>19.77</c:v>
                </c:pt>
                <c:pt idx="109">
                  <c:v>19.920000000000002</c:v>
                </c:pt>
                <c:pt idx="110">
                  <c:v>20.100000000000001</c:v>
                </c:pt>
                <c:pt idx="111">
                  <c:v>20.3</c:v>
                </c:pt>
                <c:pt idx="112">
                  <c:v>20.49</c:v>
                </c:pt>
                <c:pt idx="113">
                  <c:v>20.69</c:v>
                </c:pt>
                <c:pt idx="114">
                  <c:v>20.88</c:v>
                </c:pt>
                <c:pt idx="115">
                  <c:v>21.09</c:v>
                </c:pt>
                <c:pt idx="116">
                  <c:v>21.29</c:v>
                </c:pt>
                <c:pt idx="117">
                  <c:v>21.49</c:v>
                </c:pt>
                <c:pt idx="118">
                  <c:v>21.68</c:v>
                </c:pt>
                <c:pt idx="119">
                  <c:v>21.89</c:v>
                </c:pt>
                <c:pt idx="120">
                  <c:v>22.08</c:v>
                </c:pt>
                <c:pt idx="121">
                  <c:v>22.27</c:v>
                </c:pt>
                <c:pt idx="122">
                  <c:v>22.47</c:v>
                </c:pt>
                <c:pt idx="123">
                  <c:v>22.68</c:v>
                </c:pt>
                <c:pt idx="124">
                  <c:v>22.88</c:v>
                </c:pt>
                <c:pt idx="125">
                  <c:v>23.07</c:v>
                </c:pt>
                <c:pt idx="126">
                  <c:v>23.2</c:v>
                </c:pt>
                <c:pt idx="127">
                  <c:v>23.38</c:v>
                </c:pt>
                <c:pt idx="128">
                  <c:v>23.5</c:v>
                </c:pt>
                <c:pt idx="129">
                  <c:v>23.67</c:v>
                </c:pt>
                <c:pt idx="130">
                  <c:v>23.81</c:v>
                </c:pt>
                <c:pt idx="131">
                  <c:v>23.97</c:v>
                </c:pt>
                <c:pt idx="132">
                  <c:v>24.18</c:v>
                </c:pt>
                <c:pt idx="133">
                  <c:v>24.37</c:v>
                </c:pt>
                <c:pt idx="134">
                  <c:v>24.57</c:v>
                </c:pt>
                <c:pt idx="135">
                  <c:v>24.77</c:v>
                </c:pt>
                <c:pt idx="136">
                  <c:v>24.97</c:v>
                </c:pt>
                <c:pt idx="137">
                  <c:v>25.17</c:v>
                </c:pt>
                <c:pt idx="138">
                  <c:v>25.37</c:v>
                </c:pt>
                <c:pt idx="139">
                  <c:v>25.57</c:v>
                </c:pt>
                <c:pt idx="140">
                  <c:v>25.77</c:v>
                </c:pt>
                <c:pt idx="141">
                  <c:v>25.97</c:v>
                </c:pt>
                <c:pt idx="142">
                  <c:v>26.15</c:v>
                </c:pt>
                <c:pt idx="143">
                  <c:v>26.37</c:v>
                </c:pt>
                <c:pt idx="144">
                  <c:v>26.54</c:v>
                </c:pt>
                <c:pt idx="145">
                  <c:v>26.73</c:v>
                </c:pt>
                <c:pt idx="146">
                  <c:v>26.93</c:v>
                </c:pt>
                <c:pt idx="147">
                  <c:v>27.11</c:v>
                </c:pt>
                <c:pt idx="148">
                  <c:v>27.3</c:v>
                </c:pt>
                <c:pt idx="149">
                  <c:v>27.48</c:v>
                </c:pt>
                <c:pt idx="150">
                  <c:v>27.66</c:v>
                </c:pt>
                <c:pt idx="151">
                  <c:v>27.83</c:v>
                </c:pt>
                <c:pt idx="152">
                  <c:v>27.99</c:v>
                </c:pt>
                <c:pt idx="153">
                  <c:v>28.21</c:v>
                </c:pt>
                <c:pt idx="154">
                  <c:v>28.4</c:v>
                </c:pt>
                <c:pt idx="155">
                  <c:v>28.59</c:v>
                </c:pt>
                <c:pt idx="156">
                  <c:v>28.8</c:v>
                </c:pt>
                <c:pt idx="157">
                  <c:v>29</c:v>
                </c:pt>
                <c:pt idx="158">
                  <c:v>29.2</c:v>
                </c:pt>
                <c:pt idx="159">
                  <c:v>29.4</c:v>
                </c:pt>
                <c:pt idx="160">
                  <c:v>29.6</c:v>
                </c:pt>
                <c:pt idx="161">
                  <c:v>29.79</c:v>
                </c:pt>
                <c:pt idx="162">
                  <c:v>30.01</c:v>
                </c:pt>
                <c:pt idx="163">
                  <c:v>30.16</c:v>
                </c:pt>
                <c:pt idx="164">
                  <c:v>30.3</c:v>
                </c:pt>
                <c:pt idx="165">
                  <c:v>30.42</c:v>
                </c:pt>
                <c:pt idx="166">
                  <c:v>30.53</c:v>
                </c:pt>
                <c:pt idx="167">
                  <c:v>30.65</c:v>
                </c:pt>
                <c:pt idx="168">
                  <c:v>30.78</c:v>
                </c:pt>
                <c:pt idx="169">
                  <c:v>30.91</c:v>
                </c:pt>
                <c:pt idx="170">
                  <c:v>31.04</c:v>
                </c:pt>
                <c:pt idx="171">
                  <c:v>31.23</c:v>
                </c:pt>
                <c:pt idx="172">
                  <c:v>31.42</c:v>
                </c:pt>
                <c:pt idx="173">
                  <c:v>31.62</c:v>
                </c:pt>
                <c:pt idx="174">
                  <c:v>31.82</c:v>
                </c:pt>
                <c:pt idx="175">
                  <c:v>32.01</c:v>
                </c:pt>
                <c:pt idx="176">
                  <c:v>32.14</c:v>
                </c:pt>
                <c:pt idx="177">
                  <c:v>32.28</c:v>
                </c:pt>
                <c:pt idx="178">
                  <c:v>32.39</c:v>
                </c:pt>
                <c:pt idx="179">
                  <c:v>32.5</c:v>
                </c:pt>
                <c:pt idx="180">
                  <c:v>32.619999999999997</c:v>
                </c:pt>
                <c:pt idx="181">
                  <c:v>32.75</c:v>
                </c:pt>
                <c:pt idx="182">
                  <c:v>32.85</c:v>
                </c:pt>
                <c:pt idx="183">
                  <c:v>32.950000000000003</c:v>
                </c:pt>
                <c:pt idx="184">
                  <c:v>33.14</c:v>
                </c:pt>
                <c:pt idx="185">
                  <c:v>33.24</c:v>
                </c:pt>
                <c:pt idx="186">
                  <c:v>33.4</c:v>
                </c:pt>
                <c:pt idx="187">
                  <c:v>33.57</c:v>
                </c:pt>
                <c:pt idx="188">
                  <c:v>33.75</c:v>
                </c:pt>
                <c:pt idx="189">
                  <c:v>33.93</c:v>
                </c:pt>
                <c:pt idx="190">
                  <c:v>34.130000000000003</c:v>
                </c:pt>
                <c:pt idx="191">
                  <c:v>34.33</c:v>
                </c:pt>
                <c:pt idx="192">
                  <c:v>34.53</c:v>
                </c:pt>
                <c:pt idx="193">
                  <c:v>34.729999999999997</c:v>
                </c:pt>
                <c:pt idx="194">
                  <c:v>34.92</c:v>
                </c:pt>
                <c:pt idx="195">
                  <c:v>35.119999999999997</c:v>
                </c:pt>
                <c:pt idx="196">
                  <c:v>35.32</c:v>
                </c:pt>
                <c:pt idx="197">
                  <c:v>35.520000000000003</c:v>
                </c:pt>
                <c:pt idx="198">
                  <c:v>35.72</c:v>
                </c:pt>
                <c:pt idx="199">
                  <c:v>35.92</c:v>
                </c:pt>
                <c:pt idx="200">
                  <c:v>36.04</c:v>
                </c:pt>
              </c:numCache>
            </c:numRef>
          </c:xVal>
          <c:yVal>
            <c:numRef>
              <c:f>Sheet1!$K$1:$K$203</c:f>
              <c:numCache>
                <c:formatCode>General</c:formatCode>
                <c:ptCount val="203"/>
                <c:pt idx="0">
                  <c:v>0</c:v>
                </c:pt>
                <c:pt idx="1">
                  <c:v>25.51</c:v>
                </c:pt>
                <c:pt idx="2">
                  <c:v>34.35</c:v>
                </c:pt>
                <c:pt idx="3">
                  <c:v>40.22</c:v>
                </c:pt>
                <c:pt idx="4">
                  <c:v>45.55</c:v>
                </c:pt>
                <c:pt idx="5">
                  <c:v>49.76</c:v>
                </c:pt>
                <c:pt idx="6">
                  <c:v>56.76</c:v>
                </c:pt>
                <c:pt idx="7">
                  <c:v>62.77</c:v>
                </c:pt>
                <c:pt idx="8">
                  <c:v>68.3</c:v>
                </c:pt>
                <c:pt idx="9">
                  <c:v>74.010000000000005</c:v>
                </c:pt>
                <c:pt idx="10">
                  <c:v>79.8</c:v>
                </c:pt>
                <c:pt idx="11">
                  <c:v>85.38</c:v>
                </c:pt>
                <c:pt idx="12">
                  <c:v>90.98</c:v>
                </c:pt>
                <c:pt idx="13">
                  <c:v>96.47</c:v>
                </c:pt>
                <c:pt idx="14">
                  <c:v>101.33</c:v>
                </c:pt>
                <c:pt idx="15">
                  <c:v>104.76</c:v>
                </c:pt>
                <c:pt idx="16">
                  <c:v>112.23</c:v>
                </c:pt>
                <c:pt idx="17">
                  <c:v>117.43</c:v>
                </c:pt>
                <c:pt idx="18">
                  <c:v>123.35</c:v>
                </c:pt>
                <c:pt idx="19">
                  <c:v>128.93</c:v>
                </c:pt>
                <c:pt idx="20">
                  <c:v>136.18</c:v>
                </c:pt>
                <c:pt idx="21">
                  <c:v>142.72999999999999</c:v>
                </c:pt>
                <c:pt idx="22">
                  <c:v>147.59</c:v>
                </c:pt>
                <c:pt idx="23">
                  <c:v>153.58000000000001</c:v>
                </c:pt>
                <c:pt idx="24">
                  <c:v>158.76</c:v>
                </c:pt>
                <c:pt idx="25">
                  <c:v>164.39</c:v>
                </c:pt>
                <c:pt idx="26">
                  <c:v>168.1</c:v>
                </c:pt>
                <c:pt idx="27">
                  <c:v>166.52</c:v>
                </c:pt>
                <c:pt idx="28">
                  <c:v>163.76</c:v>
                </c:pt>
                <c:pt idx="29">
                  <c:v>160.55000000000001</c:v>
                </c:pt>
                <c:pt idx="30">
                  <c:v>158.08000000000001</c:v>
                </c:pt>
                <c:pt idx="31">
                  <c:v>156.80000000000001</c:v>
                </c:pt>
                <c:pt idx="32">
                  <c:v>159.09</c:v>
                </c:pt>
                <c:pt idx="33">
                  <c:v>161.83000000000001</c:v>
                </c:pt>
                <c:pt idx="34">
                  <c:v>164.72</c:v>
                </c:pt>
                <c:pt idx="35">
                  <c:v>167.28</c:v>
                </c:pt>
                <c:pt idx="36">
                  <c:v>170.34</c:v>
                </c:pt>
                <c:pt idx="37">
                  <c:v>174.67</c:v>
                </c:pt>
                <c:pt idx="38">
                  <c:v>179.21</c:v>
                </c:pt>
                <c:pt idx="39">
                  <c:v>183.9</c:v>
                </c:pt>
                <c:pt idx="40">
                  <c:v>188.75</c:v>
                </c:pt>
                <c:pt idx="41">
                  <c:v>193.27</c:v>
                </c:pt>
                <c:pt idx="42">
                  <c:v>197.92</c:v>
                </c:pt>
                <c:pt idx="43">
                  <c:v>201.93</c:v>
                </c:pt>
                <c:pt idx="44">
                  <c:v>206.15</c:v>
                </c:pt>
                <c:pt idx="45">
                  <c:v>210.48</c:v>
                </c:pt>
                <c:pt idx="46">
                  <c:v>213.29</c:v>
                </c:pt>
                <c:pt idx="47">
                  <c:v>215.21</c:v>
                </c:pt>
                <c:pt idx="48">
                  <c:v>215.72</c:v>
                </c:pt>
                <c:pt idx="49">
                  <c:v>216.46</c:v>
                </c:pt>
                <c:pt idx="50">
                  <c:v>217</c:v>
                </c:pt>
                <c:pt idx="51">
                  <c:v>218.55</c:v>
                </c:pt>
                <c:pt idx="52">
                  <c:v>223.22</c:v>
                </c:pt>
                <c:pt idx="53">
                  <c:v>228.95</c:v>
                </c:pt>
                <c:pt idx="54">
                  <c:v>234.76</c:v>
                </c:pt>
                <c:pt idx="55">
                  <c:v>239.67</c:v>
                </c:pt>
                <c:pt idx="56">
                  <c:v>244.8</c:v>
                </c:pt>
                <c:pt idx="57">
                  <c:v>248.36</c:v>
                </c:pt>
                <c:pt idx="58">
                  <c:v>248.14</c:v>
                </c:pt>
                <c:pt idx="59">
                  <c:v>248.14</c:v>
                </c:pt>
                <c:pt idx="60">
                  <c:v>248.14</c:v>
                </c:pt>
                <c:pt idx="61">
                  <c:v>248.03</c:v>
                </c:pt>
                <c:pt idx="62">
                  <c:v>245.42</c:v>
                </c:pt>
                <c:pt idx="63">
                  <c:v>239.58</c:v>
                </c:pt>
                <c:pt idx="64">
                  <c:v>235.91</c:v>
                </c:pt>
                <c:pt idx="65">
                  <c:v>231.77</c:v>
                </c:pt>
                <c:pt idx="66">
                  <c:v>228.36</c:v>
                </c:pt>
                <c:pt idx="67">
                  <c:v>223.56</c:v>
                </c:pt>
                <c:pt idx="68">
                  <c:v>222.72</c:v>
                </c:pt>
                <c:pt idx="69">
                  <c:v>227.43</c:v>
                </c:pt>
                <c:pt idx="70">
                  <c:v>233.02</c:v>
                </c:pt>
                <c:pt idx="71">
                  <c:v>237.3</c:v>
                </c:pt>
                <c:pt idx="72">
                  <c:v>242.59</c:v>
                </c:pt>
                <c:pt idx="73">
                  <c:v>247.48</c:v>
                </c:pt>
                <c:pt idx="74">
                  <c:v>248.59</c:v>
                </c:pt>
                <c:pt idx="75">
                  <c:v>247.35</c:v>
                </c:pt>
                <c:pt idx="76">
                  <c:v>245.8</c:v>
                </c:pt>
                <c:pt idx="77">
                  <c:v>244.25</c:v>
                </c:pt>
                <c:pt idx="78">
                  <c:v>242.74</c:v>
                </c:pt>
                <c:pt idx="79">
                  <c:v>245.69</c:v>
                </c:pt>
                <c:pt idx="80">
                  <c:v>251.71</c:v>
                </c:pt>
                <c:pt idx="81">
                  <c:v>257.60000000000002</c:v>
                </c:pt>
                <c:pt idx="82">
                  <c:v>263.89</c:v>
                </c:pt>
                <c:pt idx="83">
                  <c:v>269.01</c:v>
                </c:pt>
                <c:pt idx="84">
                  <c:v>273.16000000000003</c:v>
                </c:pt>
                <c:pt idx="85">
                  <c:v>271.06</c:v>
                </c:pt>
                <c:pt idx="86">
                  <c:v>267.77</c:v>
                </c:pt>
                <c:pt idx="87">
                  <c:v>265.02</c:v>
                </c:pt>
                <c:pt idx="88">
                  <c:v>262.32</c:v>
                </c:pt>
                <c:pt idx="89">
                  <c:v>260.52999999999997</c:v>
                </c:pt>
                <c:pt idx="90">
                  <c:v>263.27999999999997</c:v>
                </c:pt>
                <c:pt idx="91">
                  <c:v>267.01</c:v>
                </c:pt>
                <c:pt idx="92">
                  <c:v>270.61</c:v>
                </c:pt>
                <c:pt idx="93">
                  <c:v>274</c:v>
                </c:pt>
                <c:pt idx="94">
                  <c:v>277.57</c:v>
                </c:pt>
                <c:pt idx="95">
                  <c:v>281.24</c:v>
                </c:pt>
                <c:pt idx="96">
                  <c:v>284.58999999999997</c:v>
                </c:pt>
                <c:pt idx="97">
                  <c:v>288.26</c:v>
                </c:pt>
                <c:pt idx="98">
                  <c:v>291.7</c:v>
                </c:pt>
                <c:pt idx="99">
                  <c:v>295.14</c:v>
                </c:pt>
                <c:pt idx="100">
                  <c:v>296.82</c:v>
                </c:pt>
                <c:pt idx="101">
                  <c:v>297.98</c:v>
                </c:pt>
                <c:pt idx="102">
                  <c:v>299.31</c:v>
                </c:pt>
                <c:pt idx="103">
                  <c:v>300.48</c:v>
                </c:pt>
                <c:pt idx="104">
                  <c:v>301.75</c:v>
                </c:pt>
                <c:pt idx="105">
                  <c:v>300.14</c:v>
                </c:pt>
                <c:pt idx="106">
                  <c:v>296.64999999999998</c:v>
                </c:pt>
                <c:pt idx="107">
                  <c:v>293.91000000000003</c:v>
                </c:pt>
                <c:pt idx="108">
                  <c:v>290.35000000000002</c:v>
                </c:pt>
                <c:pt idx="109">
                  <c:v>287.54000000000002</c:v>
                </c:pt>
                <c:pt idx="110">
                  <c:v>287.93</c:v>
                </c:pt>
                <c:pt idx="111">
                  <c:v>291.86</c:v>
                </c:pt>
                <c:pt idx="112">
                  <c:v>295.26</c:v>
                </c:pt>
                <c:pt idx="113">
                  <c:v>299.60000000000002</c:v>
                </c:pt>
                <c:pt idx="114">
                  <c:v>302.73</c:v>
                </c:pt>
                <c:pt idx="115">
                  <c:v>304.55</c:v>
                </c:pt>
                <c:pt idx="116">
                  <c:v>302.36</c:v>
                </c:pt>
                <c:pt idx="117">
                  <c:v>300.17</c:v>
                </c:pt>
                <c:pt idx="118">
                  <c:v>297.68</c:v>
                </c:pt>
                <c:pt idx="119">
                  <c:v>294.83</c:v>
                </c:pt>
                <c:pt idx="120">
                  <c:v>292.79000000000002</c:v>
                </c:pt>
                <c:pt idx="121">
                  <c:v>289.99</c:v>
                </c:pt>
                <c:pt idx="122">
                  <c:v>287.17</c:v>
                </c:pt>
                <c:pt idx="123">
                  <c:v>284.79000000000002</c:v>
                </c:pt>
                <c:pt idx="124">
                  <c:v>282.17</c:v>
                </c:pt>
                <c:pt idx="125">
                  <c:v>278.7</c:v>
                </c:pt>
                <c:pt idx="126">
                  <c:v>274.79000000000002</c:v>
                </c:pt>
                <c:pt idx="127">
                  <c:v>271.95999999999998</c:v>
                </c:pt>
                <c:pt idx="128">
                  <c:v>268.69</c:v>
                </c:pt>
                <c:pt idx="129">
                  <c:v>265.01</c:v>
                </c:pt>
                <c:pt idx="130">
                  <c:v>261.83999999999997</c:v>
                </c:pt>
                <c:pt idx="131">
                  <c:v>258.36</c:v>
                </c:pt>
                <c:pt idx="132">
                  <c:v>260.49</c:v>
                </c:pt>
                <c:pt idx="133">
                  <c:v>263.36</c:v>
                </c:pt>
                <c:pt idx="134">
                  <c:v>267.22000000000003</c:v>
                </c:pt>
                <c:pt idx="135">
                  <c:v>270.05</c:v>
                </c:pt>
                <c:pt idx="136">
                  <c:v>273.66000000000003</c:v>
                </c:pt>
                <c:pt idx="137">
                  <c:v>274.82</c:v>
                </c:pt>
                <c:pt idx="138">
                  <c:v>275.67</c:v>
                </c:pt>
                <c:pt idx="139">
                  <c:v>276.36</c:v>
                </c:pt>
                <c:pt idx="140">
                  <c:v>277.02999999999997</c:v>
                </c:pt>
                <c:pt idx="141">
                  <c:v>278.10000000000002</c:v>
                </c:pt>
                <c:pt idx="142">
                  <c:v>281.41000000000003</c:v>
                </c:pt>
                <c:pt idx="143">
                  <c:v>287.67</c:v>
                </c:pt>
                <c:pt idx="144">
                  <c:v>292.81</c:v>
                </c:pt>
                <c:pt idx="145">
                  <c:v>297.77</c:v>
                </c:pt>
                <c:pt idx="146">
                  <c:v>302.64</c:v>
                </c:pt>
                <c:pt idx="147">
                  <c:v>307.55</c:v>
                </c:pt>
                <c:pt idx="148">
                  <c:v>315.35000000000002</c:v>
                </c:pt>
                <c:pt idx="149">
                  <c:v>321.25</c:v>
                </c:pt>
                <c:pt idx="150">
                  <c:v>327.64999999999998</c:v>
                </c:pt>
                <c:pt idx="151">
                  <c:v>333.28</c:v>
                </c:pt>
                <c:pt idx="152">
                  <c:v>338.79</c:v>
                </c:pt>
                <c:pt idx="153">
                  <c:v>337.95</c:v>
                </c:pt>
                <c:pt idx="154">
                  <c:v>335.1</c:v>
                </c:pt>
                <c:pt idx="155">
                  <c:v>332.19</c:v>
                </c:pt>
                <c:pt idx="156">
                  <c:v>329.43</c:v>
                </c:pt>
                <c:pt idx="157">
                  <c:v>326.43</c:v>
                </c:pt>
                <c:pt idx="158">
                  <c:v>327.08999999999997</c:v>
                </c:pt>
                <c:pt idx="159">
                  <c:v>328.15</c:v>
                </c:pt>
                <c:pt idx="160">
                  <c:v>329.24</c:v>
                </c:pt>
                <c:pt idx="161">
                  <c:v>330.21</c:v>
                </c:pt>
                <c:pt idx="162">
                  <c:v>331.81</c:v>
                </c:pt>
                <c:pt idx="163">
                  <c:v>337.33</c:v>
                </c:pt>
                <c:pt idx="164">
                  <c:v>344.48</c:v>
                </c:pt>
                <c:pt idx="165">
                  <c:v>350.47</c:v>
                </c:pt>
                <c:pt idx="166">
                  <c:v>356.26</c:v>
                </c:pt>
                <c:pt idx="167">
                  <c:v>361.57</c:v>
                </c:pt>
                <c:pt idx="168">
                  <c:v>367.92</c:v>
                </c:pt>
                <c:pt idx="169">
                  <c:v>374.05</c:v>
                </c:pt>
                <c:pt idx="170">
                  <c:v>380.42</c:v>
                </c:pt>
                <c:pt idx="171">
                  <c:v>384.5</c:v>
                </c:pt>
                <c:pt idx="172">
                  <c:v>389.5</c:v>
                </c:pt>
                <c:pt idx="173">
                  <c:v>394.15</c:v>
                </c:pt>
                <c:pt idx="174">
                  <c:v>398.26</c:v>
                </c:pt>
                <c:pt idx="175">
                  <c:v>400.57</c:v>
                </c:pt>
                <c:pt idx="176">
                  <c:v>394.6</c:v>
                </c:pt>
                <c:pt idx="177">
                  <c:v>388.11</c:v>
                </c:pt>
                <c:pt idx="178">
                  <c:v>380.89</c:v>
                </c:pt>
                <c:pt idx="179">
                  <c:v>374.71</c:v>
                </c:pt>
                <c:pt idx="180">
                  <c:v>367.69</c:v>
                </c:pt>
                <c:pt idx="181">
                  <c:v>361</c:v>
                </c:pt>
                <c:pt idx="182">
                  <c:v>355.26</c:v>
                </c:pt>
                <c:pt idx="183">
                  <c:v>348.93</c:v>
                </c:pt>
                <c:pt idx="184">
                  <c:v>344.28</c:v>
                </c:pt>
                <c:pt idx="185">
                  <c:v>340.7</c:v>
                </c:pt>
                <c:pt idx="186">
                  <c:v>338.33</c:v>
                </c:pt>
                <c:pt idx="187">
                  <c:v>334.18</c:v>
                </c:pt>
                <c:pt idx="188">
                  <c:v>331.29</c:v>
                </c:pt>
                <c:pt idx="189">
                  <c:v>327.49</c:v>
                </c:pt>
                <c:pt idx="190">
                  <c:v>326.2</c:v>
                </c:pt>
                <c:pt idx="191">
                  <c:v>328.28</c:v>
                </c:pt>
                <c:pt idx="192">
                  <c:v>329.94</c:v>
                </c:pt>
                <c:pt idx="193">
                  <c:v>331.83</c:v>
                </c:pt>
                <c:pt idx="194">
                  <c:v>333.57</c:v>
                </c:pt>
                <c:pt idx="195">
                  <c:v>334.96</c:v>
                </c:pt>
                <c:pt idx="196">
                  <c:v>336.38</c:v>
                </c:pt>
                <c:pt idx="197">
                  <c:v>337.74</c:v>
                </c:pt>
                <c:pt idx="198">
                  <c:v>338.65</c:v>
                </c:pt>
                <c:pt idx="199">
                  <c:v>340</c:v>
                </c:pt>
                <c:pt idx="200">
                  <c:v>339.43</c:v>
                </c:pt>
              </c:numCache>
            </c:numRef>
          </c:yVal>
          <c:smooth val="1"/>
          <c:extLst>
            <c:ext xmlns:c16="http://schemas.microsoft.com/office/drawing/2014/chart" uri="{C3380CC4-5D6E-409C-BE32-E72D297353CC}">
              <c16:uniqueId val="{00000000-6EA6-4E7D-A7CA-58B34B4E25EE}"/>
            </c:ext>
          </c:extLst>
        </c:ser>
        <c:ser>
          <c:idx val="2"/>
          <c:order val="1"/>
          <c:tx>
            <c:v>Hospitalisation pour IC</c:v>
          </c:tx>
          <c:spPr>
            <a:ln w="19050" cap="rnd">
              <a:solidFill>
                <a:srgbClr val="C00000"/>
              </a:solidFill>
              <a:round/>
            </a:ln>
            <a:effectLst/>
          </c:spPr>
          <c:marker>
            <c:symbol val="none"/>
          </c:marker>
          <c:xVal>
            <c:numRef>
              <c:f>Sheet1!$G$1:$G$165</c:f>
              <c:numCache>
                <c:formatCode>General</c:formatCode>
                <c:ptCount val="165"/>
                <c:pt idx="0">
                  <c:v>0.09</c:v>
                </c:pt>
                <c:pt idx="1">
                  <c:v>0.19</c:v>
                </c:pt>
                <c:pt idx="2">
                  <c:v>0.26</c:v>
                </c:pt>
                <c:pt idx="3">
                  <c:v>0.33</c:v>
                </c:pt>
                <c:pt idx="4">
                  <c:v>0.47</c:v>
                </c:pt>
                <c:pt idx="5">
                  <c:v>0.5</c:v>
                </c:pt>
                <c:pt idx="6">
                  <c:v>0.61</c:v>
                </c:pt>
                <c:pt idx="7">
                  <c:v>0.68</c:v>
                </c:pt>
                <c:pt idx="8">
                  <c:v>0.8</c:v>
                </c:pt>
                <c:pt idx="9">
                  <c:v>0.91</c:v>
                </c:pt>
                <c:pt idx="10">
                  <c:v>1.1200000000000001</c:v>
                </c:pt>
                <c:pt idx="11">
                  <c:v>1.37</c:v>
                </c:pt>
                <c:pt idx="12">
                  <c:v>1.62</c:v>
                </c:pt>
                <c:pt idx="13">
                  <c:v>1.83</c:v>
                </c:pt>
                <c:pt idx="14">
                  <c:v>2</c:v>
                </c:pt>
                <c:pt idx="15">
                  <c:v>2.2999999999999998</c:v>
                </c:pt>
                <c:pt idx="16">
                  <c:v>2.63</c:v>
                </c:pt>
                <c:pt idx="17">
                  <c:v>2.95</c:v>
                </c:pt>
                <c:pt idx="18">
                  <c:v>3.11</c:v>
                </c:pt>
                <c:pt idx="19">
                  <c:v>3.32</c:v>
                </c:pt>
                <c:pt idx="20">
                  <c:v>3.5</c:v>
                </c:pt>
                <c:pt idx="21">
                  <c:v>3.69</c:v>
                </c:pt>
                <c:pt idx="22">
                  <c:v>3.88</c:v>
                </c:pt>
                <c:pt idx="23">
                  <c:v>3.97</c:v>
                </c:pt>
                <c:pt idx="24">
                  <c:v>4.12</c:v>
                </c:pt>
                <c:pt idx="25">
                  <c:v>4.33</c:v>
                </c:pt>
                <c:pt idx="26">
                  <c:v>4.57</c:v>
                </c:pt>
                <c:pt idx="27">
                  <c:v>4.79</c:v>
                </c:pt>
                <c:pt idx="28">
                  <c:v>4.9800000000000004</c:v>
                </c:pt>
                <c:pt idx="29">
                  <c:v>5.15</c:v>
                </c:pt>
                <c:pt idx="30">
                  <c:v>5.37</c:v>
                </c:pt>
                <c:pt idx="31">
                  <c:v>5.73</c:v>
                </c:pt>
                <c:pt idx="32">
                  <c:v>5.98</c:v>
                </c:pt>
                <c:pt idx="33">
                  <c:v>6.18</c:v>
                </c:pt>
                <c:pt idx="34">
                  <c:v>6.4</c:v>
                </c:pt>
                <c:pt idx="35">
                  <c:v>6.72</c:v>
                </c:pt>
                <c:pt idx="36">
                  <c:v>6.95</c:v>
                </c:pt>
                <c:pt idx="37">
                  <c:v>7.1</c:v>
                </c:pt>
                <c:pt idx="38">
                  <c:v>7.32</c:v>
                </c:pt>
                <c:pt idx="39">
                  <c:v>7.61</c:v>
                </c:pt>
                <c:pt idx="40">
                  <c:v>7.82</c:v>
                </c:pt>
                <c:pt idx="41">
                  <c:v>7.99</c:v>
                </c:pt>
                <c:pt idx="42">
                  <c:v>8.14</c:v>
                </c:pt>
                <c:pt idx="43">
                  <c:v>8.2899999999999991</c:v>
                </c:pt>
                <c:pt idx="44">
                  <c:v>8.3699999999999992</c:v>
                </c:pt>
                <c:pt idx="45">
                  <c:v>8.57</c:v>
                </c:pt>
                <c:pt idx="46">
                  <c:v>8.77</c:v>
                </c:pt>
                <c:pt idx="47">
                  <c:v>8.99</c:v>
                </c:pt>
                <c:pt idx="48">
                  <c:v>9.2200000000000006</c:v>
                </c:pt>
                <c:pt idx="49">
                  <c:v>9.36</c:v>
                </c:pt>
                <c:pt idx="50">
                  <c:v>9.58</c:v>
                </c:pt>
                <c:pt idx="51">
                  <c:v>9.7899999999999991</c:v>
                </c:pt>
                <c:pt idx="52">
                  <c:v>10</c:v>
                </c:pt>
                <c:pt idx="53">
                  <c:v>10.25</c:v>
                </c:pt>
                <c:pt idx="54">
                  <c:v>10.52</c:v>
                </c:pt>
                <c:pt idx="55">
                  <c:v>10.87</c:v>
                </c:pt>
                <c:pt idx="56">
                  <c:v>11.06</c:v>
                </c:pt>
                <c:pt idx="57">
                  <c:v>11.29</c:v>
                </c:pt>
                <c:pt idx="58">
                  <c:v>11.52</c:v>
                </c:pt>
                <c:pt idx="59">
                  <c:v>11.69</c:v>
                </c:pt>
                <c:pt idx="60">
                  <c:v>11.89</c:v>
                </c:pt>
                <c:pt idx="61">
                  <c:v>11.98</c:v>
                </c:pt>
                <c:pt idx="62">
                  <c:v>12.11</c:v>
                </c:pt>
                <c:pt idx="63">
                  <c:v>12.36</c:v>
                </c:pt>
                <c:pt idx="64">
                  <c:v>12.53</c:v>
                </c:pt>
                <c:pt idx="65">
                  <c:v>12.73</c:v>
                </c:pt>
                <c:pt idx="66">
                  <c:v>13</c:v>
                </c:pt>
                <c:pt idx="67">
                  <c:v>13.21</c:v>
                </c:pt>
                <c:pt idx="68">
                  <c:v>13.42</c:v>
                </c:pt>
                <c:pt idx="69">
                  <c:v>13.77</c:v>
                </c:pt>
                <c:pt idx="70">
                  <c:v>13.93</c:v>
                </c:pt>
                <c:pt idx="71">
                  <c:v>14.09</c:v>
                </c:pt>
                <c:pt idx="72">
                  <c:v>14.34</c:v>
                </c:pt>
                <c:pt idx="73">
                  <c:v>14.74</c:v>
                </c:pt>
                <c:pt idx="74">
                  <c:v>14.98</c:v>
                </c:pt>
                <c:pt idx="75">
                  <c:v>15.15</c:v>
                </c:pt>
                <c:pt idx="76">
                  <c:v>15.41</c:v>
                </c:pt>
                <c:pt idx="77">
                  <c:v>15.63</c:v>
                </c:pt>
                <c:pt idx="78">
                  <c:v>15.84</c:v>
                </c:pt>
                <c:pt idx="79">
                  <c:v>16.07</c:v>
                </c:pt>
                <c:pt idx="80">
                  <c:v>16.3</c:v>
                </c:pt>
                <c:pt idx="81">
                  <c:v>16.690000000000001</c:v>
                </c:pt>
                <c:pt idx="82">
                  <c:v>16.89</c:v>
                </c:pt>
                <c:pt idx="83">
                  <c:v>17.420000000000002</c:v>
                </c:pt>
                <c:pt idx="84">
                  <c:v>17.649999999999999</c:v>
                </c:pt>
                <c:pt idx="85">
                  <c:v>17.84</c:v>
                </c:pt>
                <c:pt idx="86">
                  <c:v>18.13</c:v>
                </c:pt>
                <c:pt idx="87">
                  <c:v>18.399999999999999</c:v>
                </c:pt>
                <c:pt idx="88">
                  <c:v>18.73</c:v>
                </c:pt>
                <c:pt idx="89">
                  <c:v>18.98</c:v>
                </c:pt>
                <c:pt idx="90">
                  <c:v>19.23</c:v>
                </c:pt>
                <c:pt idx="91">
                  <c:v>19.46</c:v>
                </c:pt>
                <c:pt idx="92">
                  <c:v>19.66</c:v>
                </c:pt>
                <c:pt idx="93">
                  <c:v>19.89</c:v>
                </c:pt>
                <c:pt idx="94">
                  <c:v>20.04</c:v>
                </c:pt>
                <c:pt idx="95">
                  <c:v>20.46</c:v>
                </c:pt>
                <c:pt idx="96">
                  <c:v>20.77</c:v>
                </c:pt>
                <c:pt idx="97">
                  <c:v>20.91</c:v>
                </c:pt>
                <c:pt idx="98">
                  <c:v>21.14</c:v>
                </c:pt>
                <c:pt idx="99">
                  <c:v>21.37</c:v>
                </c:pt>
                <c:pt idx="100">
                  <c:v>21.6</c:v>
                </c:pt>
                <c:pt idx="101">
                  <c:v>21.77</c:v>
                </c:pt>
                <c:pt idx="102">
                  <c:v>22</c:v>
                </c:pt>
                <c:pt idx="103">
                  <c:v>22.2</c:v>
                </c:pt>
                <c:pt idx="104">
                  <c:v>22.41</c:v>
                </c:pt>
                <c:pt idx="105">
                  <c:v>22.61</c:v>
                </c:pt>
                <c:pt idx="106">
                  <c:v>22.79</c:v>
                </c:pt>
                <c:pt idx="107">
                  <c:v>23.05</c:v>
                </c:pt>
                <c:pt idx="108">
                  <c:v>23.23</c:v>
                </c:pt>
                <c:pt idx="109">
                  <c:v>23.41</c:v>
                </c:pt>
                <c:pt idx="110">
                  <c:v>23.55</c:v>
                </c:pt>
                <c:pt idx="111">
                  <c:v>23.73</c:v>
                </c:pt>
                <c:pt idx="112">
                  <c:v>23.93</c:v>
                </c:pt>
                <c:pt idx="113">
                  <c:v>24.1</c:v>
                </c:pt>
                <c:pt idx="114">
                  <c:v>24.29</c:v>
                </c:pt>
                <c:pt idx="115">
                  <c:v>24.62</c:v>
                </c:pt>
                <c:pt idx="116">
                  <c:v>24.85</c:v>
                </c:pt>
                <c:pt idx="117">
                  <c:v>25.1</c:v>
                </c:pt>
                <c:pt idx="118">
                  <c:v>25.56</c:v>
                </c:pt>
                <c:pt idx="119">
                  <c:v>25.82</c:v>
                </c:pt>
                <c:pt idx="120">
                  <c:v>26.05</c:v>
                </c:pt>
                <c:pt idx="121">
                  <c:v>26.26</c:v>
                </c:pt>
                <c:pt idx="122">
                  <c:v>26.41</c:v>
                </c:pt>
                <c:pt idx="123">
                  <c:v>26.67</c:v>
                </c:pt>
                <c:pt idx="124">
                  <c:v>26.79</c:v>
                </c:pt>
                <c:pt idx="125">
                  <c:v>27.01</c:v>
                </c:pt>
                <c:pt idx="126">
                  <c:v>27.33</c:v>
                </c:pt>
                <c:pt idx="127">
                  <c:v>27.65</c:v>
                </c:pt>
                <c:pt idx="128">
                  <c:v>27.95</c:v>
                </c:pt>
                <c:pt idx="129">
                  <c:v>28.19</c:v>
                </c:pt>
                <c:pt idx="130">
                  <c:v>28.47</c:v>
                </c:pt>
                <c:pt idx="131">
                  <c:v>28.6</c:v>
                </c:pt>
                <c:pt idx="132">
                  <c:v>28.89</c:v>
                </c:pt>
                <c:pt idx="133">
                  <c:v>29.12</c:v>
                </c:pt>
                <c:pt idx="134">
                  <c:v>29.42</c:v>
                </c:pt>
                <c:pt idx="135">
                  <c:v>29.75</c:v>
                </c:pt>
                <c:pt idx="136">
                  <c:v>29.83</c:v>
                </c:pt>
                <c:pt idx="137">
                  <c:v>30.1</c:v>
                </c:pt>
                <c:pt idx="138">
                  <c:v>30.29</c:v>
                </c:pt>
                <c:pt idx="139">
                  <c:v>30.42</c:v>
                </c:pt>
                <c:pt idx="140">
                  <c:v>30.61</c:v>
                </c:pt>
                <c:pt idx="141">
                  <c:v>30.83</c:v>
                </c:pt>
                <c:pt idx="142">
                  <c:v>30.98</c:v>
                </c:pt>
                <c:pt idx="143">
                  <c:v>31.2</c:v>
                </c:pt>
                <c:pt idx="144">
                  <c:v>31.38</c:v>
                </c:pt>
                <c:pt idx="145">
                  <c:v>31.52</c:v>
                </c:pt>
                <c:pt idx="146">
                  <c:v>31.65</c:v>
                </c:pt>
                <c:pt idx="147">
                  <c:v>31.86</c:v>
                </c:pt>
                <c:pt idx="148">
                  <c:v>32.21</c:v>
                </c:pt>
                <c:pt idx="149">
                  <c:v>32.409999999999997</c:v>
                </c:pt>
                <c:pt idx="150">
                  <c:v>32.590000000000003</c:v>
                </c:pt>
                <c:pt idx="151">
                  <c:v>32.950000000000003</c:v>
                </c:pt>
                <c:pt idx="152">
                  <c:v>33.11</c:v>
                </c:pt>
                <c:pt idx="153">
                  <c:v>33.380000000000003</c:v>
                </c:pt>
                <c:pt idx="154">
                  <c:v>33.61</c:v>
                </c:pt>
                <c:pt idx="155">
                  <c:v>33.909999999999997</c:v>
                </c:pt>
                <c:pt idx="156">
                  <c:v>34.130000000000003</c:v>
                </c:pt>
                <c:pt idx="157">
                  <c:v>34.31</c:v>
                </c:pt>
                <c:pt idx="158">
                  <c:v>34.69</c:v>
                </c:pt>
                <c:pt idx="159">
                  <c:v>34.92</c:v>
                </c:pt>
                <c:pt idx="160">
                  <c:v>35.14</c:v>
                </c:pt>
                <c:pt idx="161">
                  <c:v>35.369999999999997</c:v>
                </c:pt>
                <c:pt idx="162">
                  <c:v>35.6</c:v>
                </c:pt>
                <c:pt idx="163">
                  <c:v>35.83</c:v>
                </c:pt>
                <c:pt idx="164">
                  <c:v>36.04</c:v>
                </c:pt>
              </c:numCache>
            </c:numRef>
          </c:xVal>
          <c:yVal>
            <c:numRef>
              <c:f>Sheet1!$H$1:$H$165</c:f>
              <c:numCache>
                <c:formatCode>General</c:formatCode>
                <c:ptCount val="165"/>
                <c:pt idx="0">
                  <c:v>8.43</c:v>
                </c:pt>
                <c:pt idx="1">
                  <c:v>16.48</c:v>
                </c:pt>
                <c:pt idx="2">
                  <c:v>22.09</c:v>
                </c:pt>
                <c:pt idx="3">
                  <c:v>27.22</c:v>
                </c:pt>
                <c:pt idx="4">
                  <c:v>36.270000000000003</c:v>
                </c:pt>
                <c:pt idx="5">
                  <c:v>41.99</c:v>
                </c:pt>
                <c:pt idx="6">
                  <c:v>48.65</c:v>
                </c:pt>
                <c:pt idx="7">
                  <c:v>55.48</c:v>
                </c:pt>
                <c:pt idx="8">
                  <c:v>63.42</c:v>
                </c:pt>
                <c:pt idx="9">
                  <c:v>72.489999999999995</c:v>
                </c:pt>
                <c:pt idx="10">
                  <c:v>79.760000000000005</c:v>
                </c:pt>
                <c:pt idx="11">
                  <c:v>88.53</c:v>
                </c:pt>
                <c:pt idx="12">
                  <c:v>95.14</c:v>
                </c:pt>
                <c:pt idx="13">
                  <c:v>102.42</c:v>
                </c:pt>
                <c:pt idx="14">
                  <c:v>106.21</c:v>
                </c:pt>
                <c:pt idx="15">
                  <c:v>108</c:v>
                </c:pt>
                <c:pt idx="16">
                  <c:v>108.51</c:v>
                </c:pt>
                <c:pt idx="17">
                  <c:v>108.51</c:v>
                </c:pt>
                <c:pt idx="18">
                  <c:v>110.18</c:v>
                </c:pt>
                <c:pt idx="19">
                  <c:v>115.26</c:v>
                </c:pt>
                <c:pt idx="20">
                  <c:v>119.07</c:v>
                </c:pt>
                <c:pt idx="21">
                  <c:v>122.55</c:v>
                </c:pt>
                <c:pt idx="22">
                  <c:v>125.83</c:v>
                </c:pt>
                <c:pt idx="23">
                  <c:v>129.08000000000001</c:v>
                </c:pt>
                <c:pt idx="24">
                  <c:v>123.5</c:v>
                </c:pt>
                <c:pt idx="25">
                  <c:v>117.31</c:v>
                </c:pt>
                <c:pt idx="26">
                  <c:v>108</c:v>
                </c:pt>
                <c:pt idx="27">
                  <c:v>102.04</c:v>
                </c:pt>
                <c:pt idx="28">
                  <c:v>96.39</c:v>
                </c:pt>
                <c:pt idx="29">
                  <c:v>97.07</c:v>
                </c:pt>
                <c:pt idx="30">
                  <c:v>100.49</c:v>
                </c:pt>
                <c:pt idx="31">
                  <c:v>105.03</c:v>
                </c:pt>
                <c:pt idx="32">
                  <c:v>108.68</c:v>
                </c:pt>
                <c:pt idx="33">
                  <c:v>113.89</c:v>
                </c:pt>
                <c:pt idx="34">
                  <c:v>120.55</c:v>
                </c:pt>
                <c:pt idx="35">
                  <c:v>129.44999999999999</c:v>
                </c:pt>
                <c:pt idx="36">
                  <c:v>135.93</c:v>
                </c:pt>
                <c:pt idx="37">
                  <c:v>139.9</c:v>
                </c:pt>
                <c:pt idx="38">
                  <c:v>147.33000000000001</c:v>
                </c:pt>
                <c:pt idx="39">
                  <c:v>156.22999999999999</c:v>
                </c:pt>
                <c:pt idx="40">
                  <c:v>162.57</c:v>
                </c:pt>
                <c:pt idx="41">
                  <c:v>166.54</c:v>
                </c:pt>
                <c:pt idx="42">
                  <c:v>167.95</c:v>
                </c:pt>
                <c:pt idx="43">
                  <c:v>163.4</c:v>
                </c:pt>
                <c:pt idx="44">
                  <c:v>159.85</c:v>
                </c:pt>
                <c:pt idx="45">
                  <c:v>155.99</c:v>
                </c:pt>
                <c:pt idx="46">
                  <c:v>151.04</c:v>
                </c:pt>
                <c:pt idx="47">
                  <c:v>148.07</c:v>
                </c:pt>
                <c:pt idx="48">
                  <c:v>153.6</c:v>
                </c:pt>
                <c:pt idx="49">
                  <c:v>158.21</c:v>
                </c:pt>
                <c:pt idx="50">
                  <c:v>164.88</c:v>
                </c:pt>
                <c:pt idx="51">
                  <c:v>171.57</c:v>
                </c:pt>
                <c:pt idx="52">
                  <c:v>178.1</c:v>
                </c:pt>
                <c:pt idx="53">
                  <c:v>176.15</c:v>
                </c:pt>
                <c:pt idx="54">
                  <c:v>172.9</c:v>
                </c:pt>
                <c:pt idx="55">
                  <c:v>170</c:v>
                </c:pt>
                <c:pt idx="56">
                  <c:v>166.93</c:v>
                </c:pt>
                <c:pt idx="57">
                  <c:v>159.24</c:v>
                </c:pt>
                <c:pt idx="58">
                  <c:v>153.09</c:v>
                </c:pt>
                <c:pt idx="59">
                  <c:v>148.69</c:v>
                </c:pt>
                <c:pt idx="60">
                  <c:v>142.19999999999999</c:v>
                </c:pt>
                <c:pt idx="61">
                  <c:v>138.88999999999999</c:v>
                </c:pt>
                <c:pt idx="62">
                  <c:v>142.65</c:v>
                </c:pt>
                <c:pt idx="63">
                  <c:v>151.97999999999999</c:v>
                </c:pt>
                <c:pt idx="64">
                  <c:v>158.02000000000001</c:v>
                </c:pt>
                <c:pt idx="65">
                  <c:v>165.84</c:v>
                </c:pt>
                <c:pt idx="66">
                  <c:v>174.53</c:v>
                </c:pt>
                <c:pt idx="67">
                  <c:v>178.97</c:v>
                </c:pt>
                <c:pt idx="68">
                  <c:v>183.07</c:v>
                </c:pt>
                <c:pt idx="69">
                  <c:v>189.73</c:v>
                </c:pt>
                <c:pt idx="70">
                  <c:v>192.54</c:v>
                </c:pt>
                <c:pt idx="71">
                  <c:v>194.59</c:v>
                </c:pt>
                <c:pt idx="72">
                  <c:v>196.9</c:v>
                </c:pt>
                <c:pt idx="73">
                  <c:v>200.57</c:v>
                </c:pt>
                <c:pt idx="74">
                  <c:v>204.25</c:v>
                </c:pt>
                <c:pt idx="75">
                  <c:v>200.59</c:v>
                </c:pt>
                <c:pt idx="76">
                  <c:v>192.8</c:v>
                </c:pt>
                <c:pt idx="77">
                  <c:v>187.2</c:v>
                </c:pt>
                <c:pt idx="78">
                  <c:v>182.13</c:v>
                </c:pt>
                <c:pt idx="79">
                  <c:v>179.22</c:v>
                </c:pt>
                <c:pt idx="80">
                  <c:v>181.14</c:v>
                </c:pt>
                <c:pt idx="81">
                  <c:v>185.37</c:v>
                </c:pt>
                <c:pt idx="82">
                  <c:v>187.68</c:v>
                </c:pt>
                <c:pt idx="83">
                  <c:v>192.03</c:v>
                </c:pt>
                <c:pt idx="84">
                  <c:v>194.94</c:v>
                </c:pt>
                <c:pt idx="85">
                  <c:v>195.62</c:v>
                </c:pt>
                <c:pt idx="86">
                  <c:v>200.74</c:v>
                </c:pt>
                <c:pt idx="87">
                  <c:v>206.04</c:v>
                </c:pt>
                <c:pt idx="88">
                  <c:v>213.25</c:v>
                </c:pt>
                <c:pt idx="89">
                  <c:v>218.93</c:v>
                </c:pt>
                <c:pt idx="90">
                  <c:v>217.31</c:v>
                </c:pt>
                <c:pt idx="91">
                  <c:v>215.81</c:v>
                </c:pt>
                <c:pt idx="92">
                  <c:v>214.06</c:v>
                </c:pt>
                <c:pt idx="93">
                  <c:v>212.53</c:v>
                </c:pt>
                <c:pt idx="94">
                  <c:v>211.5</c:v>
                </c:pt>
                <c:pt idx="95">
                  <c:v>218.29</c:v>
                </c:pt>
                <c:pt idx="96">
                  <c:v>223.42</c:v>
                </c:pt>
                <c:pt idx="97">
                  <c:v>224.57</c:v>
                </c:pt>
                <c:pt idx="98">
                  <c:v>227.12</c:v>
                </c:pt>
                <c:pt idx="99">
                  <c:v>227.12</c:v>
                </c:pt>
                <c:pt idx="100">
                  <c:v>227.12</c:v>
                </c:pt>
                <c:pt idx="101">
                  <c:v>227.12</c:v>
                </c:pt>
                <c:pt idx="102">
                  <c:v>227.39</c:v>
                </c:pt>
                <c:pt idx="103">
                  <c:v>225.59</c:v>
                </c:pt>
                <c:pt idx="104">
                  <c:v>222.22</c:v>
                </c:pt>
                <c:pt idx="105">
                  <c:v>221.37</c:v>
                </c:pt>
                <c:pt idx="106">
                  <c:v>219.19</c:v>
                </c:pt>
                <c:pt idx="107">
                  <c:v>215.77</c:v>
                </c:pt>
                <c:pt idx="108">
                  <c:v>209.2</c:v>
                </c:pt>
                <c:pt idx="109">
                  <c:v>201.9</c:v>
                </c:pt>
                <c:pt idx="110">
                  <c:v>196.34</c:v>
                </c:pt>
                <c:pt idx="111">
                  <c:v>190.07</c:v>
                </c:pt>
                <c:pt idx="112">
                  <c:v>182.2</c:v>
                </c:pt>
                <c:pt idx="113">
                  <c:v>180.25</c:v>
                </c:pt>
                <c:pt idx="114">
                  <c:v>183.32</c:v>
                </c:pt>
                <c:pt idx="115">
                  <c:v>189.98</c:v>
                </c:pt>
                <c:pt idx="116">
                  <c:v>192.54</c:v>
                </c:pt>
                <c:pt idx="117">
                  <c:v>193.57</c:v>
                </c:pt>
                <c:pt idx="118">
                  <c:v>193.06</c:v>
                </c:pt>
                <c:pt idx="119">
                  <c:v>190.6</c:v>
                </c:pt>
                <c:pt idx="120">
                  <c:v>191.35</c:v>
                </c:pt>
                <c:pt idx="121">
                  <c:v>198.05</c:v>
                </c:pt>
                <c:pt idx="122">
                  <c:v>203.56</c:v>
                </c:pt>
                <c:pt idx="123">
                  <c:v>211.05</c:v>
                </c:pt>
                <c:pt idx="124">
                  <c:v>216.24</c:v>
                </c:pt>
                <c:pt idx="125">
                  <c:v>222.26</c:v>
                </c:pt>
                <c:pt idx="126">
                  <c:v>225.17</c:v>
                </c:pt>
                <c:pt idx="127">
                  <c:v>225</c:v>
                </c:pt>
                <c:pt idx="128">
                  <c:v>226.7</c:v>
                </c:pt>
                <c:pt idx="129">
                  <c:v>222.39</c:v>
                </c:pt>
                <c:pt idx="130">
                  <c:v>215.6</c:v>
                </c:pt>
                <c:pt idx="131">
                  <c:v>211.63</c:v>
                </c:pt>
                <c:pt idx="132">
                  <c:v>204.99</c:v>
                </c:pt>
                <c:pt idx="133">
                  <c:v>200.32</c:v>
                </c:pt>
                <c:pt idx="134">
                  <c:v>195.11</c:v>
                </c:pt>
                <c:pt idx="135">
                  <c:v>189.02</c:v>
                </c:pt>
                <c:pt idx="136">
                  <c:v>188.45</c:v>
                </c:pt>
                <c:pt idx="137">
                  <c:v>187.87</c:v>
                </c:pt>
                <c:pt idx="138">
                  <c:v>193.31</c:v>
                </c:pt>
                <c:pt idx="139">
                  <c:v>199.46</c:v>
                </c:pt>
                <c:pt idx="140">
                  <c:v>205.93</c:v>
                </c:pt>
                <c:pt idx="141">
                  <c:v>212.78</c:v>
                </c:pt>
                <c:pt idx="142">
                  <c:v>219.24</c:v>
                </c:pt>
                <c:pt idx="143">
                  <c:v>227.39</c:v>
                </c:pt>
                <c:pt idx="144">
                  <c:v>232.96</c:v>
                </c:pt>
                <c:pt idx="145">
                  <c:v>238.66</c:v>
                </c:pt>
                <c:pt idx="146">
                  <c:v>244.17</c:v>
                </c:pt>
                <c:pt idx="147">
                  <c:v>251.28</c:v>
                </c:pt>
                <c:pt idx="148">
                  <c:v>253.52</c:v>
                </c:pt>
                <c:pt idx="149">
                  <c:v>249.72</c:v>
                </c:pt>
                <c:pt idx="150">
                  <c:v>246.47</c:v>
                </c:pt>
                <c:pt idx="151">
                  <c:v>239.11</c:v>
                </c:pt>
                <c:pt idx="152">
                  <c:v>236.1</c:v>
                </c:pt>
                <c:pt idx="153">
                  <c:v>232.68</c:v>
                </c:pt>
                <c:pt idx="154">
                  <c:v>228.92</c:v>
                </c:pt>
                <c:pt idx="155">
                  <c:v>223.93</c:v>
                </c:pt>
                <c:pt idx="156">
                  <c:v>223.93</c:v>
                </c:pt>
                <c:pt idx="157">
                  <c:v>228.07</c:v>
                </c:pt>
                <c:pt idx="158">
                  <c:v>233.66</c:v>
                </c:pt>
                <c:pt idx="159">
                  <c:v>237.63</c:v>
                </c:pt>
                <c:pt idx="160">
                  <c:v>238.56</c:v>
                </c:pt>
                <c:pt idx="161">
                  <c:v>238.56</c:v>
                </c:pt>
                <c:pt idx="162">
                  <c:v>238.56</c:v>
                </c:pt>
                <c:pt idx="163">
                  <c:v>238.56</c:v>
                </c:pt>
                <c:pt idx="164">
                  <c:v>238.66</c:v>
                </c:pt>
              </c:numCache>
            </c:numRef>
          </c:yVal>
          <c:smooth val="1"/>
          <c:extLst>
            <c:ext xmlns:c16="http://schemas.microsoft.com/office/drawing/2014/chart" uri="{C3380CC4-5D6E-409C-BE32-E72D297353CC}">
              <c16:uniqueId val="{00000001-6EA6-4E7D-A7CA-58B34B4E25EE}"/>
            </c:ext>
          </c:extLst>
        </c:ser>
        <c:ser>
          <c:idx val="1"/>
          <c:order val="2"/>
          <c:tx>
            <c:v>Consultation aux urgences pour IC</c:v>
          </c:tx>
          <c:spPr>
            <a:ln w="19050" cap="rnd">
              <a:solidFill>
                <a:srgbClr val="009444"/>
              </a:solidFill>
              <a:round/>
            </a:ln>
            <a:effectLst/>
          </c:spPr>
          <c:marker>
            <c:symbol val="none"/>
          </c:marker>
          <c:xVal>
            <c:numRef>
              <c:f>Sheet1!$D$1:$D$181</c:f>
              <c:numCache>
                <c:formatCode>General</c:formatCode>
                <c:ptCount val="181"/>
                <c:pt idx="0">
                  <c:v>0.14000000000000001</c:v>
                </c:pt>
                <c:pt idx="1">
                  <c:v>0.34</c:v>
                </c:pt>
                <c:pt idx="2">
                  <c:v>0.53</c:v>
                </c:pt>
                <c:pt idx="3">
                  <c:v>0.73</c:v>
                </c:pt>
                <c:pt idx="4">
                  <c:v>0.93</c:v>
                </c:pt>
                <c:pt idx="5">
                  <c:v>1.1299999999999999</c:v>
                </c:pt>
                <c:pt idx="6">
                  <c:v>1.33</c:v>
                </c:pt>
                <c:pt idx="7">
                  <c:v>1.53</c:v>
                </c:pt>
                <c:pt idx="8">
                  <c:v>1.73</c:v>
                </c:pt>
                <c:pt idx="9">
                  <c:v>1.92</c:v>
                </c:pt>
                <c:pt idx="10">
                  <c:v>2.12</c:v>
                </c:pt>
                <c:pt idx="11">
                  <c:v>2.3199999999999998</c:v>
                </c:pt>
                <c:pt idx="12">
                  <c:v>2.52</c:v>
                </c:pt>
                <c:pt idx="13">
                  <c:v>2.72</c:v>
                </c:pt>
                <c:pt idx="14">
                  <c:v>2.92</c:v>
                </c:pt>
                <c:pt idx="15">
                  <c:v>3.12</c:v>
                </c:pt>
                <c:pt idx="16">
                  <c:v>3.32</c:v>
                </c:pt>
                <c:pt idx="17">
                  <c:v>3.51</c:v>
                </c:pt>
                <c:pt idx="18">
                  <c:v>3.71</c:v>
                </c:pt>
                <c:pt idx="19">
                  <c:v>3.91</c:v>
                </c:pt>
                <c:pt idx="20">
                  <c:v>4.1100000000000003</c:v>
                </c:pt>
                <c:pt idx="21">
                  <c:v>4.3099999999999996</c:v>
                </c:pt>
                <c:pt idx="22">
                  <c:v>4.51</c:v>
                </c:pt>
                <c:pt idx="23">
                  <c:v>4.71</c:v>
                </c:pt>
                <c:pt idx="24">
                  <c:v>4.9000000000000004</c:v>
                </c:pt>
                <c:pt idx="25">
                  <c:v>5.0999999999999996</c:v>
                </c:pt>
                <c:pt idx="26">
                  <c:v>5.3</c:v>
                </c:pt>
                <c:pt idx="27">
                  <c:v>5.5</c:v>
                </c:pt>
                <c:pt idx="28">
                  <c:v>5.7</c:v>
                </c:pt>
                <c:pt idx="29">
                  <c:v>5.9</c:v>
                </c:pt>
                <c:pt idx="30">
                  <c:v>6.1</c:v>
                </c:pt>
                <c:pt idx="31">
                  <c:v>6.3</c:v>
                </c:pt>
                <c:pt idx="32">
                  <c:v>6.49</c:v>
                </c:pt>
                <c:pt idx="33">
                  <c:v>6.69</c:v>
                </c:pt>
                <c:pt idx="34">
                  <c:v>6.89</c:v>
                </c:pt>
                <c:pt idx="35">
                  <c:v>7.09</c:v>
                </c:pt>
                <c:pt idx="36">
                  <c:v>7.29</c:v>
                </c:pt>
                <c:pt idx="37">
                  <c:v>7.49</c:v>
                </c:pt>
                <c:pt idx="38">
                  <c:v>7.69</c:v>
                </c:pt>
                <c:pt idx="39">
                  <c:v>7.89</c:v>
                </c:pt>
                <c:pt idx="40">
                  <c:v>8.08</c:v>
                </c:pt>
                <c:pt idx="41">
                  <c:v>8.2899999999999991</c:v>
                </c:pt>
                <c:pt idx="42">
                  <c:v>8.48</c:v>
                </c:pt>
                <c:pt idx="43">
                  <c:v>8.66</c:v>
                </c:pt>
                <c:pt idx="44">
                  <c:v>8.86</c:v>
                </c:pt>
                <c:pt idx="45">
                  <c:v>9.06</c:v>
                </c:pt>
                <c:pt idx="46">
                  <c:v>9.26</c:v>
                </c:pt>
                <c:pt idx="47">
                  <c:v>9.4600000000000009</c:v>
                </c:pt>
                <c:pt idx="48">
                  <c:v>9.66</c:v>
                </c:pt>
                <c:pt idx="49">
                  <c:v>9.85</c:v>
                </c:pt>
                <c:pt idx="50">
                  <c:v>10.050000000000001</c:v>
                </c:pt>
                <c:pt idx="51">
                  <c:v>10.25</c:v>
                </c:pt>
                <c:pt idx="52">
                  <c:v>10.45</c:v>
                </c:pt>
                <c:pt idx="53">
                  <c:v>10.65</c:v>
                </c:pt>
                <c:pt idx="54">
                  <c:v>10.85</c:v>
                </c:pt>
                <c:pt idx="55">
                  <c:v>11.04</c:v>
                </c:pt>
                <c:pt idx="56">
                  <c:v>11.24</c:v>
                </c:pt>
                <c:pt idx="57">
                  <c:v>11.44</c:v>
                </c:pt>
                <c:pt idx="58">
                  <c:v>11.64</c:v>
                </c:pt>
                <c:pt idx="59">
                  <c:v>11.84</c:v>
                </c:pt>
                <c:pt idx="60">
                  <c:v>12.04</c:v>
                </c:pt>
                <c:pt idx="61">
                  <c:v>12.24</c:v>
                </c:pt>
                <c:pt idx="62">
                  <c:v>12.44</c:v>
                </c:pt>
                <c:pt idx="63">
                  <c:v>12.64</c:v>
                </c:pt>
                <c:pt idx="64">
                  <c:v>12.83</c:v>
                </c:pt>
                <c:pt idx="65">
                  <c:v>13.03</c:v>
                </c:pt>
                <c:pt idx="66">
                  <c:v>13.23</c:v>
                </c:pt>
                <c:pt idx="67">
                  <c:v>13.43</c:v>
                </c:pt>
                <c:pt idx="68">
                  <c:v>13.63</c:v>
                </c:pt>
                <c:pt idx="69">
                  <c:v>13.83</c:v>
                </c:pt>
                <c:pt idx="70">
                  <c:v>14.03</c:v>
                </c:pt>
                <c:pt idx="71">
                  <c:v>14.22</c:v>
                </c:pt>
                <c:pt idx="72">
                  <c:v>14.42</c:v>
                </c:pt>
                <c:pt idx="73">
                  <c:v>14.62</c:v>
                </c:pt>
                <c:pt idx="74">
                  <c:v>14.82</c:v>
                </c:pt>
                <c:pt idx="75">
                  <c:v>15.02</c:v>
                </c:pt>
                <c:pt idx="76">
                  <c:v>15.21</c:v>
                </c:pt>
                <c:pt idx="77">
                  <c:v>15.42</c:v>
                </c:pt>
                <c:pt idx="78">
                  <c:v>15.62</c:v>
                </c:pt>
                <c:pt idx="79">
                  <c:v>15.81</c:v>
                </c:pt>
                <c:pt idx="80">
                  <c:v>16.010000000000002</c:v>
                </c:pt>
                <c:pt idx="81">
                  <c:v>16.21</c:v>
                </c:pt>
                <c:pt idx="82">
                  <c:v>16.41</c:v>
                </c:pt>
                <c:pt idx="83">
                  <c:v>16.61</c:v>
                </c:pt>
                <c:pt idx="84">
                  <c:v>16.809999999999999</c:v>
                </c:pt>
                <c:pt idx="85">
                  <c:v>17.010000000000002</c:v>
                </c:pt>
                <c:pt idx="86">
                  <c:v>17.21</c:v>
                </c:pt>
                <c:pt idx="87">
                  <c:v>17.399999999999999</c:v>
                </c:pt>
                <c:pt idx="88">
                  <c:v>17.600000000000001</c:v>
                </c:pt>
                <c:pt idx="89">
                  <c:v>17.8</c:v>
                </c:pt>
                <c:pt idx="90">
                  <c:v>18</c:v>
                </c:pt>
                <c:pt idx="91">
                  <c:v>18.2</c:v>
                </c:pt>
                <c:pt idx="92">
                  <c:v>18.399999999999999</c:v>
                </c:pt>
                <c:pt idx="93">
                  <c:v>18.600000000000001</c:v>
                </c:pt>
                <c:pt idx="94">
                  <c:v>18.79</c:v>
                </c:pt>
                <c:pt idx="95">
                  <c:v>18.989999999999998</c:v>
                </c:pt>
                <c:pt idx="96">
                  <c:v>19.190000000000001</c:v>
                </c:pt>
                <c:pt idx="97">
                  <c:v>19.39</c:v>
                </c:pt>
                <c:pt idx="98">
                  <c:v>19.59</c:v>
                </c:pt>
                <c:pt idx="99">
                  <c:v>19.79</c:v>
                </c:pt>
                <c:pt idx="100">
                  <c:v>19.989999999999998</c:v>
                </c:pt>
                <c:pt idx="101">
                  <c:v>20.190000000000001</c:v>
                </c:pt>
                <c:pt idx="102">
                  <c:v>20.38</c:v>
                </c:pt>
                <c:pt idx="103">
                  <c:v>20.58</c:v>
                </c:pt>
                <c:pt idx="104">
                  <c:v>20.78</c:v>
                </c:pt>
                <c:pt idx="105">
                  <c:v>20.98</c:v>
                </c:pt>
                <c:pt idx="106">
                  <c:v>21.18</c:v>
                </c:pt>
                <c:pt idx="107">
                  <c:v>21.38</c:v>
                </c:pt>
                <c:pt idx="108">
                  <c:v>21.58</c:v>
                </c:pt>
                <c:pt idx="109">
                  <c:v>21.77</c:v>
                </c:pt>
                <c:pt idx="110">
                  <c:v>21.97</c:v>
                </c:pt>
                <c:pt idx="111">
                  <c:v>22.17</c:v>
                </c:pt>
                <c:pt idx="112">
                  <c:v>22.37</c:v>
                </c:pt>
                <c:pt idx="113">
                  <c:v>22.57</c:v>
                </c:pt>
                <c:pt idx="114">
                  <c:v>22.77</c:v>
                </c:pt>
                <c:pt idx="115">
                  <c:v>22.97</c:v>
                </c:pt>
                <c:pt idx="116">
                  <c:v>23.17</c:v>
                </c:pt>
                <c:pt idx="117">
                  <c:v>23.37</c:v>
                </c:pt>
                <c:pt idx="118">
                  <c:v>23.56</c:v>
                </c:pt>
                <c:pt idx="119">
                  <c:v>23.76</c:v>
                </c:pt>
                <c:pt idx="120">
                  <c:v>23.96</c:v>
                </c:pt>
                <c:pt idx="121">
                  <c:v>24.16</c:v>
                </c:pt>
                <c:pt idx="122">
                  <c:v>24.36</c:v>
                </c:pt>
                <c:pt idx="123">
                  <c:v>24.56</c:v>
                </c:pt>
                <c:pt idx="124">
                  <c:v>24.76</c:v>
                </c:pt>
                <c:pt idx="125">
                  <c:v>24.95</c:v>
                </c:pt>
                <c:pt idx="126">
                  <c:v>25.15</c:v>
                </c:pt>
                <c:pt idx="127">
                  <c:v>25.35</c:v>
                </c:pt>
                <c:pt idx="128">
                  <c:v>25.55</c:v>
                </c:pt>
                <c:pt idx="129">
                  <c:v>25.75</c:v>
                </c:pt>
                <c:pt idx="130">
                  <c:v>25.95</c:v>
                </c:pt>
                <c:pt idx="131">
                  <c:v>26.15</c:v>
                </c:pt>
                <c:pt idx="132">
                  <c:v>26.34</c:v>
                </c:pt>
                <c:pt idx="133">
                  <c:v>26.54</c:v>
                </c:pt>
                <c:pt idx="134">
                  <c:v>26.74</c:v>
                </c:pt>
                <c:pt idx="135">
                  <c:v>26.94</c:v>
                </c:pt>
                <c:pt idx="136">
                  <c:v>27.14</c:v>
                </c:pt>
                <c:pt idx="137">
                  <c:v>27.34</c:v>
                </c:pt>
                <c:pt idx="138">
                  <c:v>27.54</c:v>
                </c:pt>
                <c:pt idx="139">
                  <c:v>27.73</c:v>
                </c:pt>
                <c:pt idx="140">
                  <c:v>27.93</c:v>
                </c:pt>
                <c:pt idx="141">
                  <c:v>28.13</c:v>
                </c:pt>
                <c:pt idx="142">
                  <c:v>28.33</c:v>
                </c:pt>
                <c:pt idx="143">
                  <c:v>28.53</c:v>
                </c:pt>
                <c:pt idx="144">
                  <c:v>28.73</c:v>
                </c:pt>
                <c:pt idx="145">
                  <c:v>28.93</c:v>
                </c:pt>
                <c:pt idx="146">
                  <c:v>29.13</c:v>
                </c:pt>
                <c:pt idx="147">
                  <c:v>29.32</c:v>
                </c:pt>
                <c:pt idx="148">
                  <c:v>29.52</c:v>
                </c:pt>
                <c:pt idx="149">
                  <c:v>29.7</c:v>
                </c:pt>
                <c:pt idx="150">
                  <c:v>30.43</c:v>
                </c:pt>
                <c:pt idx="151">
                  <c:v>30.63</c:v>
                </c:pt>
                <c:pt idx="152">
                  <c:v>30.82</c:v>
                </c:pt>
                <c:pt idx="153">
                  <c:v>31.02</c:v>
                </c:pt>
                <c:pt idx="154">
                  <c:v>31.22</c:v>
                </c:pt>
                <c:pt idx="155">
                  <c:v>31.33</c:v>
                </c:pt>
                <c:pt idx="156">
                  <c:v>31.76</c:v>
                </c:pt>
                <c:pt idx="157">
                  <c:v>31.96</c:v>
                </c:pt>
                <c:pt idx="158">
                  <c:v>32.159999999999997</c:v>
                </c:pt>
                <c:pt idx="159">
                  <c:v>32.36</c:v>
                </c:pt>
                <c:pt idx="160">
                  <c:v>32.56</c:v>
                </c:pt>
                <c:pt idx="161">
                  <c:v>32.76</c:v>
                </c:pt>
                <c:pt idx="162">
                  <c:v>32.96</c:v>
                </c:pt>
                <c:pt idx="163">
                  <c:v>33.15</c:v>
                </c:pt>
                <c:pt idx="164">
                  <c:v>33.35</c:v>
                </c:pt>
                <c:pt idx="165">
                  <c:v>33.549999999999997</c:v>
                </c:pt>
                <c:pt idx="166">
                  <c:v>33.75</c:v>
                </c:pt>
                <c:pt idx="167">
                  <c:v>33.950000000000003</c:v>
                </c:pt>
                <c:pt idx="168">
                  <c:v>34.15</c:v>
                </c:pt>
                <c:pt idx="169">
                  <c:v>34.35</c:v>
                </c:pt>
                <c:pt idx="170">
                  <c:v>34.54</c:v>
                </c:pt>
                <c:pt idx="171">
                  <c:v>34.74</c:v>
                </c:pt>
                <c:pt idx="172">
                  <c:v>34.94</c:v>
                </c:pt>
                <c:pt idx="173">
                  <c:v>35.14</c:v>
                </c:pt>
                <c:pt idx="174">
                  <c:v>35.340000000000003</c:v>
                </c:pt>
                <c:pt idx="175">
                  <c:v>35.54</c:v>
                </c:pt>
                <c:pt idx="176">
                  <c:v>35.74</c:v>
                </c:pt>
                <c:pt idx="177">
                  <c:v>35.909999999999997</c:v>
                </c:pt>
              </c:numCache>
            </c:numRef>
          </c:xVal>
          <c:yVal>
            <c:numRef>
              <c:f>Sheet1!$E$1:$E$181</c:f>
              <c:numCache>
                <c:formatCode>General</c:formatCode>
                <c:ptCount val="181"/>
                <c:pt idx="0">
                  <c:v>4.0199999999999996</c:v>
                </c:pt>
                <c:pt idx="1">
                  <c:v>7.45</c:v>
                </c:pt>
                <c:pt idx="2">
                  <c:v>11.4</c:v>
                </c:pt>
                <c:pt idx="3">
                  <c:v>15.35</c:v>
                </c:pt>
                <c:pt idx="4">
                  <c:v>19.190000000000001</c:v>
                </c:pt>
                <c:pt idx="5">
                  <c:v>20.78</c:v>
                </c:pt>
                <c:pt idx="6">
                  <c:v>21.44</c:v>
                </c:pt>
                <c:pt idx="7">
                  <c:v>21.84</c:v>
                </c:pt>
                <c:pt idx="8">
                  <c:v>22.45</c:v>
                </c:pt>
                <c:pt idx="9">
                  <c:v>23.12</c:v>
                </c:pt>
                <c:pt idx="10">
                  <c:v>25.62</c:v>
                </c:pt>
                <c:pt idx="11">
                  <c:v>28.84</c:v>
                </c:pt>
                <c:pt idx="12">
                  <c:v>32.090000000000003</c:v>
                </c:pt>
                <c:pt idx="13">
                  <c:v>35.880000000000003</c:v>
                </c:pt>
                <c:pt idx="14">
                  <c:v>39.14</c:v>
                </c:pt>
                <c:pt idx="15">
                  <c:v>39.770000000000003</c:v>
                </c:pt>
                <c:pt idx="16">
                  <c:v>38.54</c:v>
                </c:pt>
                <c:pt idx="17">
                  <c:v>37.380000000000003</c:v>
                </c:pt>
                <c:pt idx="18">
                  <c:v>36.229999999999997</c:v>
                </c:pt>
                <c:pt idx="19">
                  <c:v>34.97</c:v>
                </c:pt>
                <c:pt idx="20">
                  <c:v>35.619999999999997</c:v>
                </c:pt>
                <c:pt idx="21">
                  <c:v>37.229999999999997</c:v>
                </c:pt>
                <c:pt idx="22">
                  <c:v>38.72</c:v>
                </c:pt>
                <c:pt idx="23">
                  <c:v>40.25</c:v>
                </c:pt>
                <c:pt idx="24">
                  <c:v>42.22</c:v>
                </c:pt>
                <c:pt idx="25">
                  <c:v>43.92</c:v>
                </c:pt>
                <c:pt idx="26">
                  <c:v>45.43</c:v>
                </c:pt>
                <c:pt idx="27">
                  <c:v>47.14</c:v>
                </c:pt>
                <c:pt idx="28">
                  <c:v>48.91</c:v>
                </c:pt>
                <c:pt idx="29">
                  <c:v>50.4</c:v>
                </c:pt>
                <c:pt idx="30">
                  <c:v>52.43</c:v>
                </c:pt>
                <c:pt idx="31">
                  <c:v>54.83</c:v>
                </c:pt>
                <c:pt idx="32">
                  <c:v>56.94</c:v>
                </c:pt>
                <c:pt idx="33">
                  <c:v>59.38</c:v>
                </c:pt>
                <c:pt idx="34">
                  <c:v>61.4</c:v>
                </c:pt>
                <c:pt idx="35">
                  <c:v>61.88</c:v>
                </c:pt>
                <c:pt idx="36">
                  <c:v>61.33</c:v>
                </c:pt>
                <c:pt idx="37">
                  <c:v>60.62</c:v>
                </c:pt>
                <c:pt idx="38">
                  <c:v>59.55</c:v>
                </c:pt>
                <c:pt idx="39">
                  <c:v>58.84</c:v>
                </c:pt>
                <c:pt idx="40">
                  <c:v>60.14</c:v>
                </c:pt>
                <c:pt idx="41">
                  <c:v>65.010000000000005</c:v>
                </c:pt>
                <c:pt idx="42">
                  <c:v>69.819999999999993</c:v>
                </c:pt>
                <c:pt idx="43">
                  <c:v>74.58</c:v>
                </c:pt>
                <c:pt idx="44">
                  <c:v>79.13</c:v>
                </c:pt>
                <c:pt idx="45">
                  <c:v>83.28</c:v>
                </c:pt>
                <c:pt idx="46">
                  <c:v>84.65</c:v>
                </c:pt>
                <c:pt idx="47">
                  <c:v>85.96</c:v>
                </c:pt>
                <c:pt idx="48">
                  <c:v>87.31</c:v>
                </c:pt>
                <c:pt idx="49">
                  <c:v>88.95</c:v>
                </c:pt>
                <c:pt idx="50">
                  <c:v>90.42</c:v>
                </c:pt>
                <c:pt idx="51">
                  <c:v>91.46</c:v>
                </c:pt>
                <c:pt idx="52">
                  <c:v>92.98</c:v>
                </c:pt>
                <c:pt idx="53">
                  <c:v>94.29</c:v>
                </c:pt>
                <c:pt idx="54">
                  <c:v>95.74</c:v>
                </c:pt>
                <c:pt idx="55">
                  <c:v>97.63</c:v>
                </c:pt>
                <c:pt idx="56">
                  <c:v>102.19</c:v>
                </c:pt>
                <c:pt idx="57">
                  <c:v>105.51</c:v>
                </c:pt>
                <c:pt idx="58">
                  <c:v>110.17</c:v>
                </c:pt>
                <c:pt idx="59">
                  <c:v>114.75</c:v>
                </c:pt>
                <c:pt idx="60">
                  <c:v>117.51</c:v>
                </c:pt>
                <c:pt idx="61">
                  <c:v>116.63</c:v>
                </c:pt>
                <c:pt idx="62">
                  <c:v>115.08</c:v>
                </c:pt>
                <c:pt idx="63">
                  <c:v>113.43</c:v>
                </c:pt>
                <c:pt idx="64">
                  <c:v>112.24</c:v>
                </c:pt>
                <c:pt idx="65">
                  <c:v>111.17</c:v>
                </c:pt>
                <c:pt idx="66">
                  <c:v>110.48</c:v>
                </c:pt>
                <c:pt idx="67">
                  <c:v>109.62</c:v>
                </c:pt>
                <c:pt idx="68">
                  <c:v>108.99</c:v>
                </c:pt>
                <c:pt idx="69">
                  <c:v>108.74</c:v>
                </c:pt>
                <c:pt idx="70">
                  <c:v>107.74</c:v>
                </c:pt>
                <c:pt idx="71">
                  <c:v>108.15</c:v>
                </c:pt>
                <c:pt idx="72">
                  <c:v>108.12</c:v>
                </c:pt>
                <c:pt idx="73">
                  <c:v>107.19</c:v>
                </c:pt>
                <c:pt idx="74">
                  <c:v>107.17</c:v>
                </c:pt>
                <c:pt idx="75">
                  <c:v>107.93</c:v>
                </c:pt>
                <c:pt idx="76">
                  <c:v>110.24</c:v>
                </c:pt>
                <c:pt idx="77">
                  <c:v>113.21</c:v>
                </c:pt>
                <c:pt idx="78">
                  <c:v>116.06</c:v>
                </c:pt>
                <c:pt idx="79">
                  <c:v>119</c:v>
                </c:pt>
                <c:pt idx="80">
                  <c:v>121.25</c:v>
                </c:pt>
                <c:pt idx="81">
                  <c:v>120.2</c:v>
                </c:pt>
                <c:pt idx="82">
                  <c:v>118.91</c:v>
                </c:pt>
                <c:pt idx="83">
                  <c:v>117.46</c:v>
                </c:pt>
                <c:pt idx="84">
                  <c:v>116.33</c:v>
                </c:pt>
                <c:pt idx="85">
                  <c:v>114.95</c:v>
                </c:pt>
                <c:pt idx="86">
                  <c:v>115.54</c:v>
                </c:pt>
                <c:pt idx="87">
                  <c:v>116.29</c:v>
                </c:pt>
                <c:pt idx="88">
                  <c:v>116.87</c:v>
                </c:pt>
                <c:pt idx="89">
                  <c:v>117.93</c:v>
                </c:pt>
                <c:pt idx="90">
                  <c:v>118.7</c:v>
                </c:pt>
                <c:pt idx="91">
                  <c:v>118.51</c:v>
                </c:pt>
                <c:pt idx="92">
                  <c:v>117.75</c:v>
                </c:pt>
                <c:pt idx="93">
                  <c:v>117.16</c:v>
                </c:pt>
                <c:pt idx="94">
                  <c:v>116.16</c:v>
                </c:pt>
                <c:pt idx="95">
                  <c:v>115.94</c:v>
                </c:pt>
                <c:pt idx="96">
                  <c:v>115.68</c:v>
                </c:pt>
                <c:pt idx="97">
                  <c:v>115.58</c:v>
                </c:pt>
                <c:pt idx="98">
                  <c:v>114.73</c:v>
                </c:pt>
                <c:pt idx="99">
                  <c:v>115.27</c:v>
                </c:pt>
                <c:pt idx="100">
                  <c:v>114.41</c:v>
                </c:pt>
                <c:pt idx="101">
                  <c:v>113.46</c:v>
                </c:pt>
                <c:pt idx="102">
                  <c:v>112.08</c:v>
                </c:pt>
                <c:pt idx="103">
                  <c:v>110.4</c:v>
                </c:pt>
                <c:pt idx="104">
                  <c:v>108.57</c:v>
                </c:pt>
                <c:pt idx="105">
                  <c:v>107.31</c:v>
                </c:pt>
                <c:pt idx="106">
                  <c:v>105.79</c:v>
                </c:pt>
                <c:pt idx="107">
                  <c:v>104.91</c:v>
                </c:pt>
                <c:pt idx="108">
                  <c:v>104.09</c:v>
                </c:pt>
                <c:pt idx="109">
                  <c:v>103.02</c:v>
                </c:pt>
                <c:pt idx="110">
                  <c:v>101.99</c:v>
                </c:pt>
                <c:pt idx="111">
                  <c:v>101.94</c:v>
                </c:pt>
                <c:pt idx="112">
                  <c:v>101.88</c:v>
                </c:pt>
                <c:pt idx="113">
                  <c:v>101.98</c:v>
                </c:pt>
                <c:pt idx="114">
                  <c:v>101.91</c:v>
                </c:pt>
                <c:pt idx="115">
                  <c:v>101.51</c:v>
                </c:pt>
                <c:pt idx="116">
                  <c:v>104.24</c:v>
                </c:pt>
                <c:pt idx="117">
                  <c:v>107.99</c:v>
                </c:pt>
                <c:pt idx="118">
                  <c:v>111.29</c:v>
                </c:pt>
                <c:pt idx="119">
                  <c:v>115.35</c:v>
                </c:pt>
                <c:pt idx="120">
                  <c:v>118.82</c:v>
                </c:pt>
                <c:pt idx="121">
                  <c:v>119.99</c:v>
                </c:pt>
                <c:pt idx="122">
                  <c:v>120.04</c:v>
                </c:pt>
                <c:pt idx="123">
                  <c:v>120.24</c:v>
                </c:pt>
                <c:pt idx="124">
                  <c:v>120.4</c:v>
                </c:pt>
                <c:pt idx="125">
                  <c:v>120.33</c:v>
                </c:pt>
                <c:pt idx="126">
                  <c:v>119.74</c:v>
                </c:pt>
                <c:pt idx="127">
                  <c:v>118.35</c:v>
                </c:pt>
                <c:pt idx="128">
                  <c:v>117.86</c:v>
                </c:pt>
                <c:pt idx="129">
                  <c:v>117.02</c:v>
                </c:pt>
                <c:pt idx="130">
                  <c:v>116.05</c:v>
                </c:pt>
                <c:pt idx="131">
                  <c:v>116.32</c:v>
                </c:pt>
                <c:pt idx="132">
                  <c:v>117.07</c:v>
                </c:pt>
                <c:pt idx="133">
                  <c:v>118.14</c:v>
                </c:pt>
                <c:pt idx="134">
                  <c:v>119</c:v>
                </c:pt>
                <c:pt idx="135">
                  <c:v>119.9</c:v>
                </c:pt>
                <c:pt idx="136">
                  <c:v>121.7</c:v>
                </c:pt>
                <c:pt idx="137">
                  <c:v>125.16</c:v>
                </c:pt>
                <c:pt idx="138">
                  <c:v>128.24</c:v>
                </c:pt>
                <c:pt idx="139">
                  <c:v>130.69</c:v>
                </c:pt>
                <c:pt idx="140">
                  <c:v>134.63999999999999</c:v>
                </c:pt>
                <c:pt idx="141">
                  <c:v>136.24</c:v>
                </c:pt>
                <c:pt idx="142">
                  <c:v>137.18</c:v>
                </c:pt>
                <c:pt idx="143">
                  <c:v>138.41999999999999</c:v>
                </c:pt>
                <c:pt idx="144">
                  <c:v>139.69999999999999</c:v>
                </c:pt>
                <c:pt idx="145">
                  <c:v>140.19999999999999</c:v>
                </c:pt>
                <c:pt idx="146">
                  <c:v>140.19999999999999</c:v>
                </c:pt>
                <c:pt idx="147">
                  <c:v>139.52000000000001</c:v>
                </c:pt>
                <c:pt idx="148">
                  <c:v>138.74</c:v>
                </c:pt>
                <c:pt idx="149">
                  <c:v>137.86000000000001</c:v>
                </c:pt>
                <c:pt idx="150">
                  <c:v>138.47</c:v>
                </c:pt>
                <c:pt idx="151">
                  <c:v>139.69</c:v>
                </c:pt>
                <c:pt idx="152">
                  <c:v>140.93</c:v>
                </c:pt>
                <c:pt idx="153">
                  <c:v>142.31</c:v>
                </c:pt>
                <c:pt idx="154">
                  <c:v>142.38</c:v>
                </c:pt>
                <c:pt idx="155">
                  <c:v>142.07</c:v>
                </c:pt>
                <c:pt idx="156">
                  <c:v>142.54</c:v>
                </c:pt>
                <c:pt idx="157">
                  <c:v>142.46</c:v>
                </c:pt>
                <c:pt idx="158">
                  <c:v>142.07</c:v>
                </c:pt>
                <c:pt idx="159">
                  <c:v>142.07</c:v>
                </c:pt>
                <c:pt idx="160">
                  <c:v>142.07</c:v>
                </c:pt>
                <c:pt idx="161">
                  <c:v>142.07</c:v>
                </c:pt>
                <c:pt idx="162">
                  <c:v>142.07</c:v>
                </c:pt>
                <c:pt idx="163">
                  <c:v>142.07</c:v>
                </c:pt>
                <c:pt idx="164">
                  <c:v>142.07</c:v>
                </c:pt>
                <c:pt idx="165">
                  <c:v>142.07</c:v>
                </c:pt>
                <c:pt idx="166">
                  <c:v>142.07</c:v>
                </c:pt>
                <c:pt idx="167">
                  <c:v>142.29</c:v>
                </c:pt>
                <c:pt idx="168">
                  <c:v>144.49</c:v>
                </c:pt>
                <c:pt idx="169">
                  <c:v>148.16999999999999</c:v>
                </c:pt>
                <c:pt idx="170">
                  <c:v>151.38</c:v>
                </c:pt>
                <c:pt idx="171">
                  <c:v>154.9</c:v>
                </c:pt>
                <c:pt idx="172">
                  <c:v>158.38999999999999</c:v>
                </c:pt>
                <c:pt idx="173">
                  <c:v>159.59</c:v>
                </c:pt>
                <c:pt idx="174">
                  <c:v>159.75</c:v>
                </c:pt>
                <c:pt idx="175">
                  <c:v>159.61000000000001</c:v>
                </c:pt>
                <c:pt idx="176">
                  <c:v>159.5</c:v>
                </c:pt>
                <c:pt idx="177">
                  <c:v>159.5</c:v>
                </c:pt>
              </c:numCache>
            </c:numRef>
          </c:yVal>
          <c:smooth val="1"/>
          <c:extLst>
            <c:ext xmlns:c16="http://schemas.microsoft.com/office/drawing/2014/chart" uri="{C3380CC4-5D6E-409C-BE32-E72D297353CC}">
              <c16:uniqueId val="{00000002-6EA6-4E7D-A7CA-58B34B4E25EE}"/>
            </c:ext>
          </c:extLst>
        </c:ser>
        <c:ser>
          <c:idx val="0"/>
          <c:order val="3"/>
          <c:tx>
            <c:v>Décès d’origine CV</c:v>
          </c:tx>
          <c:spPr>
            <a:ln w="19050" cap="rnd">
              <a:solidFill>
                <a:srgbClr val="FFC000"/>
              </a:solidFill>
              <a:round/>
            </a:ln>
            <a:effectLst/>
          </c:spPr>
          <c:marker>
            <c:symbol val="none"/>
          </c:marker>
          <c:xVal>
            <c:numRef>
              <c:f>Sheet1!$A$1:$A$186</c:f>
              <c:numCache>
                <c:formatCode>General</c:formatCode>
                <c:ptCount val="186"/>
                <c:pt idx="0">
                  <c:v>0.1</c:v>
                </c:pt>
                <c:pt idx="1">
                  <c:v>0.3</c:v>
                </c:pt>
                <c:pt idx="2">
                  <c:v>0.5</c:v>
                </c:pt>
                <c:pt idx="3">
                  <c:v>0.7</c:v>
                </c:pt>
                <c:pt idx="4">
                  <c:v>0.9</c:v>
                </c:pt>
                <c:pt idx="5">
                  <c:v>1.0900000000000001</c:v>
                </c:pt>
                <c:pt idx="6">
                  <c:v>1.29</c:v>
                </c:pt>
                <c:pt idx="7">
                  <c:v>1.49</c:v>
                </c:pt>
                <c:pt idx="8">
                  <c:v>1.69</c:v>
                </c:pt>
                <c:pt idx="9">
                  <c:v>1.89</c:v>
                </c:pt>
                <c:pt idx="10">
                  <c:v>2.0699999999999998</c:v>
                </c:pt>
                <c:pt idx="11">
                  <c:v>2.2200000000000002</c:v>
                </c:pt>
                <c:pt idx="12">
                  <c:v>2.38</c:v>
                </c:pt>
                <c:pt idx="13">
                  <c:v>2.54</c:v>
                </c:pt>
                <c:pt idx="14">
                  <c:v>2.69</c:v>
                </c:pt>
                <c:pt idx="15">
                  <c:v>2.85</c:v>
                </c:pt>
                <c:pt idx="16">
                  <c:v>3.04</c:v>
                </c:pt>
                <c:pt idx="17">
                  <c:v>3.24</c:v>
                </c:pt>
                <c:pt idx="18">
                  <c:v>3.44</c:v>
                </c:pt>
                <c:pt idx="19">
                  <c:v>3.64</c:v>
                </c:pt>
                <c:pt idx="20">
                  <c:v>3.84</c:v>
                </c:pt>
                <c:pt idx="21">
                  <c:v>4.04</c:v>
                </c:pt>
                <c:pt idx="22">
                  <c:v>4.24</c:v>
                </c:pt>
                <c:pt idx="23">
                  <c:v>4.4400000000000004</c:v>
                </c:pt>
                <c:pt idx="24">
                  <c:v>4.63</c:v>
                </c:pt>
                <c:pt idx="25">
                  <c:v>4.83</c:v>
                </c:pt>
                <c:pt idx="26">
                  <c:v>5.03</c:v>
                </c:pt>
                <c:pt idx="27">
                  <c:v>5.25</c:v>
                </c:pt>
                <c:pt idx="28">
                  <c:v>5.45</c:v>
                </c:pt>
                <c:pt idx="29">
                  <c:v>5.65</c:v>
                </c:pt>
                <c:pt idx="30">
                  <c:v>5.84</c:v>
                </c:pt>
                <c:pt idx="31">
                  <c:v>6.04</c:v>
                </c:pt>
                <c:pt idx="32">
                  <c:v>6.24</c:v>
                </c:pt>
                <c:pt idx="33">
                  <c:v>6.44</c:v>
                </c:pt>
                <c:pt idx="34">
                  <c:v>6.64</c:v>
                </c:pt>
                <c:pt idx="35">
                  <c:v>6.84</c:v>
                </c:pt>
                <c:pt idx="36">
                  <c:v>7.04</c:v>
                </c:pt>
                <c:pt idx="37">
                  <c:v>7.23</c:v>
                </c:pt>
                <c:pt idx="38">
                  <c:v>7.43</c:v>
                </c:pt>
                <c:pt idx="39">
                  <c:v>7.63</c:v>
                </c:pt>
                <c:pt idx="40">
                  <c:v>7.83</c:v>
                </c:pt>
                <c:pt idx="41">
                  <c:v>8.0299999999999994</c:v>
                </c:pt>
                <c:pt idx="42">
                  <c:v>8.23</c:v>
                </c:pt>
                <c:pt idx="43">
                  <c:v>8.43</c:v>
                </c:pt>
                <c:pt idx="44">
                  <c:v>8.6300000000000008</c:v>
                </c:pt>
                <c:pt idx="45">
                  <c:v>8.83</c:v>
                </c:pt>
                <c:pt idx="46">
                  <c:v>9.02</c:v>
                </c:pt>
                <c:pt idx="47">
                  <c:v>9.2200000000000006</c:v>
                </c:pt>
                <c:pt idx="48">
                  <c:v>9.42</c:v>
                </c:pt>
                <c:pt idx="49">
                  <c:v>9.6199999999999992</c:v>
                </c:pt>
                <c:pt idx="50">
                  <c:v>9.82</c:v>
                </c:pt>
                <c:pt idx="51">
                  <c:v>10.02</c:v>
                </c:pt>
                <c:pt idx="52">
                  <c:v>10.220000000000001</c:v>
                </c:pt>
                <c:pt idx="53">
                  <c:v>10.41</c:v>
                </c:pt>
                <c:pt idx="54">
                  <c:v>10.61</c:v>
                </c:pt>
                <c:pt idx="55">
                  <c:v>10.81</c:v>
                </c:pt>
                <c:pt idx="56">
                  <c:v>11.01</c:v>
                </c:pt>
                <c:pt idx="57">
                  <c:v>11.21</c:v>
                </c:pt>
                <c:pt idx="58">
                  <c:v>11.41</c:v>
                </c:pt>
                <c:pt idx="59">
                  <c:v>11.61</c:v>
                </c:pt>
                <c:pt idx="60">
                  <c:v>11.8</c:v>
                </c:pt>
                <c:pt idx="61">
                  <c:v>12</c:v>
                </c:pt>
                <c:pt idx="62">
                  <c:v>12.2</c:v>
                </c:pt>
                <c:pt idx="63">
                  <c:v>12.4</c:v>
                </c:pt>
                <c:pt idx="64">
                  <c:v>12.6</c:v>
                </c:pt>
                <c:pt idx="65">
                  <c:v>12.8</c:v>
                </c:pt>
                <c:pt idx="66">
                  <c:v>13</c:v>
                </c:pt>
                <c:pt idx="67">
                  <c:v>13.2</c:v>
                </c:pt>
                <c:pt idx="68">
                  <c:v>13.39</c:v>
                </c:pt>
                <c:pt idx="69">
                  <c:v>13.59</c:v>
                </c:pt>
                <c:pt idx="70">
                  <c:v>13.79</c:v>
                </c:pt>
                <c:pt idx="71">
                  <c:v>13.99</c:v>
                </c:pt>
                <c:pt idx="72">
                  <c:v>14.19</c:v>
                </c:pt>
                <c:pt idx="73">
                  <c:v>14.39</c:v>
                </c:pt>
                <c:pt idx="74">
                  <c:v>14.59</c:v>
                </c:pt>
                <c:pt idx="75">
                  <c:v>14.78</c:v>
                </c:pt>
                <c:pt idx="76">
                  <c:v>14.98</c:v>
                </c:pt>
                <c:pt idx="77">
                  <c:v>15.18</c:v>
                </c:pt>
                <c:pt idx="78">
                  <c:v>15.38</c:v>
                </c:pt>
                <c:pt idx="79">
                  <c:v>15.58</c:v>
                </c:pt>
                <c:pt idx="80">
                  <c:v>15.78</c:v>
                </c:pt>
                <c:pt idx="81">
                  <c:v>15.98</c:v>
                </c:pt>
                <c:pt idx="82">
                  <c:v>16.18</c:v>
                </c:pt>
                <c:pt idx="83">
                  <c:v>16.37</c:v>
                </c:pt>
                <c:pt idx="84">
                  <c:v>16.57</c:v>
                </c:pt>
                <c:pt idx="85">
                  <c:v>16.77</c:v>
                </c:pt>
                <c:pt idx="86">
                  <c:v>16.97</c:v>
                </c:pt>
                <c:pt idx="87">
                  <c:v>17.170000000000002</c:v>
                </c:pt>
                <c:pt idx="88">
                  <c:v>17.37</c:v>
                </c:pt>
                <c:pt idx="89">
                  <c:v>17.57</c:v>
                </c:pt>
                <c:pt idx="90">
                  <c:v>17.77</c:v>
                </c:pt>
                <c:pt idx="91">
                  <c:v>17.96</c:v>
                </c:pt>
                <c:pt idx="92">
                  <c:v>18.16</c:v>
                </c:pt>
                <c:pt idx="93">
                  <c:v>18.36</c:v>
                </c:pt>
                <c:pt idx="94">
                  <c:v>18.559999999999999</c:v>
                </c:pt>
                <c:pt idx="95">
                  <c:v>18.760000000000002</c:v>
                </c:pt>
                <c:pt idx="96">
                  <c:v>18.96</c:v>
                </c:pt>
                <c:pt idx="97">
                  <c:v>19.16</c:v>
                </c:pt>
                <c:pt idx="98">
                  <c:v>19.350000000000001</c:v>
                </c:pt>
                <c:pt idx="99">
                  <c:v>19.55</c:v>
                </c:pt>
                <c:pt idx="100">
                  <c:v>19.75</c:v>
                </c:pt>
                <c:pt idx="101">
                  <c:v>19.95</c:v>
                </c:pt>
                <c:pt idx="102">
                  <c:v>20.149999999999999</c:v>
                </c:pt>
                <c:pt idx="103">
                  <c:v>20.350000000000001</c:v>
                </c:pt>
                <c:pt idx="104">
                  <c:v>20.55</c:v>
                </c:pt>
                <c:pt idx="105">
                  <c:v>20.75</c:v>
                </c:pt>
                <c:pt idx="106">
                  <c:v>20.94</c:v>
                </c:pt>
                <c:pt idx="107">
                  <c:v>21.14</c:v>
                </c:pt>
                <c:pt idx="108">
                  <c:v>21.34</c:v>
                </c:pt>
                <c:pt idx="109">
                  <c:v>21.54</c:v>
                </c:pt>
                <c:pt idx="110">
                  <c:v>21.74</c:v>
                </c:pt>
                <c:pt idx="111">
                  <c:v>21.94</c:v>
                </c:pt>
                <c:pt idx="112">
                  <c:v>22.14</c:v>
                </c:pt>
                <c:pt idx="113">
                  <c:v>22.33</c:v>
                </c:pt>
                <c:pt idx="114">
                  <c:v>22.53</c:v>
                </c:pt>
                <c:pt idx="115">
                  <c:v>22.73</c:v>
                </c:pt>
                <c:pt idx="116">
                  <c:v>22.93</c:v>
                </c:pt>
                <c:pt idx="117">
                  <c:v>23.13</c:v>
                </c:pt>
                <c:pt idx="118">
                  <c:v>23.33</c:v>
                </c:pt>
                <c:pt idx="119">
                  <c:v>23.53</c:v>
                </c:pt>
                <c:pt idx="120">
                  <c:v>23.73</c:v>
                </c:pt>
                <c:pt idx="121">
                  <c:v>23.92</c:v>
                </c:pt>
                <c:pt idx="122">
                  <c:v>24.12</c:v>
                </c:pt>
                <c:pt idx="123">
                  <c:v>24.32</c:v>
                </c:pt>
                <c:pt idx="124">
                  <c:v>24.52</c:v>
                </c:pt>
                <c:pt idx="125">
                  <c:v>24.72</c:v>
                </c:pt>
                <c:pt idx="126">
                  <c:v>24.92</c:v>
                </c:pt>
                <c:pt idx="127">
                  <c:v>25.12</c:v>
                </c:pt>
                <c:pt idx="128">
                  <c:v>25.32</c:v>
                </c:pt>
                <c:pt idx="129">
                  <c:v>25.51</c:v>
                </c:pt>
                <c:pt idx="130">
                  <c:v>25.71</c:v>
                </c:pt>
                <c:pt idx="131">
                  <c:v>25.91</c:v>
                </c:pt>
                <c:pt idx="132">
                  <c:v>26.11</c:v>
                </c:pt>
                <c:pt idx="133">
                  <c:v>26.31</c:v>
                </c:pt>
                <c:pt idx="134">
                  <c:v>26.51</c:v>
                </c:pt>
                <c:pt idx="135">
                  <c:v>26.71</c:v>
                </c:pt>
                <c:pt idx="136">
                  <c:v>26.9</c:v>
                </c:pt>
                <c:pt idx="137">
                  <c:v>27.1</c:v>
                </c:pt>
                <c:pt idx="138">
                  <c:v>27.3</c:v>
                </c:pt>
                <c:pt idx="139">
                  <c:v>27.5</c:v>
                </c:pt>
                <c:pt idx="140">
                  <c:v>27.7</c:v>
                </c:pt>
                <c:pt idx="141">
                  <c:v>27.9</c:v>
                </c:pt>
                <c:pt idx="142">
                  <c:v>28.1</c:v>
                </c:pt>
                <c:pt idx="143">
                  <c:v>28.3</c:v>
                </c:pt>
                <c:pt idx="144">
                  <c:v>28.49</c:v>
                </c:pt>
                <c:pt idx="145">
                  <c:v>28.69</c:v>
                </c:pt>
                <c:pt idx="146">
                  <c:v>28.89</c:v>
                </c:pt>
                <c:pt idx="147">
                  <c:v>29.09</c:v>
                </c:pt>
                <c:pt idx="148">
                  <c:v>29.29</c:v>
                </c:pt>
                <c:pt idx="149">
                  <c:v>29.49</c:v>
                </c:pt>
                <c:pt idx="150">
                  <c:v>29.69</c:v>
                </c:pt>
                <c:pt idx="151">
                  <c:v>29.88</c:v>
                </c:pt>
                <c:pt idx="152">
                  <c:v>30.08</c:v>
                </c:pt>
                <c:pt idx="153">
                  <c:v>30.28</c:v>
                </c:pt>
                <c:pt idx="154">
                  <c:v>30.48</c:v>
                </c:pt>
                <c:pt idx="155">
                  <c:v>30.68</c:v>
                </c:pt>
                <c:pt idx="156">
                  <c:v>30.87</c:v>
                </c:pt>
                <c:pt idx="157">
                  <c:v>31.06</c:v>
                </c:pt>
                <c:pt idx="158">
                  <c:v>31.23</c:v>
                </c:pt>
                <c:pt idx="159">
                  <c:v>31.39</c:v>
                </c:pt>
                <c:pt idx="160">
                  <c:v>31.54</c:v>
                </c:pt>
                <c:pt idx="161">
                  <c:v>31.68</c:v>
                </c:pt>
                <c:pt idx="162">
                  <c:v>31.83</c:v>
                </c:pt>
                <c:pt idx="163">
                  <c:v>31.97</c:v>
                </c:pt>
                <c:pt idx="164">
                  <c:v>32.1</c:v>
                </c:pt>
                <c:pt idx="165">
                  <c:v>32.25</c:v>
                </c:pt>
                <c:pt idx="166">
                  <c:v>32.4</c:v>
                </c:pt>
                <c:pt idx="167">
                  <c:v>32.549999999999997</c:v>
                </c:pt>
                <c:pt idx="168">
                  <c:v>32.700000000000003</c:v>
                </c:pt>
                <c:pt idx="169">
                  <c:v>32.85</c:v>
                </c:pt>
                <c:pt idx="170">
                  <c:v>33.03</c:v>
                </c:pt>
                <c:pt idx="171">
                  <c:v>33.229999999999997</c:v>
                </c:pt>
                <c:pt idx="172">
                  <c:v>33.43</c:v>
                </c:pt>
                <c:pt idx="173">
                  <c:v>33.619999999999997</c:v>
                </c:pt>
                <c:pt idx="174">
                  <c:v>33.82</c:v>
                </c:pt>
                <c:pt idx="175">
                  <c:v>34.020000000000003</c:v>
                </c:pt>
                <c:pt idx="176">
                  <c:v>34.22</c:v>
                </c:pt>
                <c:pt idx="177">
                  <c:v>34.42</c:v>
                </c:pt>
                <c:pt idx="178">
                  <c:v>34.619999999999997</c:v>
                </c:pt>
                <c:pt idx="179">
                  <c:v>34.82</c:v>
                </c:pt>
                <c:pt idx="180">
                  <c:v>35.01</c:v>
                </c:pt>
                <c:pt idx="181">
                  <c:v>35.21</c:v>
                </c:pt>
                <c:pt idx="182">
                  <c:v>35.409999999999997</c:v>
                </c:pt>
                <c:pt idx="183">
                  <c:v>35.61</c:v>
                </c:pt>
                <c:pt idx="184">
                  <c:v>35.81</c:v>
                </c:pt>
                <c:pt idx="185">
                  <c:v>35.950000000000003</c:v>
                </c:pt>
              </c:numCache>
            </c:numRef>
          </c:xVal>
          <c:yVal>
            <c:numRef>
              <c:f>Sheet1!$B$1:$B$186</c:f>
              <c:numCache>
                <c:formatCode>General</c:formatCode>
                <c:ptCount val="186"/>
                <c:pt idx="0">
                  <c:v>-0.44</c:v>
                </c:pt>
                <c:pt idx="1">
                  <c:v>-3.45</c:v>
                </c:pt>
                <c:pt idx="2">
                  <c:v>-6.13</c:v>
                </c:pt>
                <c:pt idx="3">
                  <c:v>-8.8800000000000008</c:v>
                </c:pt>
                <c:pt idx="4">
                  <c:v>-11.07</c:v>
                </c:pt>
                <c:pt idx="5">
                  <c:v>-13</c:v>
                </c:pt>
                <c:pt idx="6">
                  <c:v>-14.5</c:v>
                </c:pt>
                <c:pt idx="7">
                  <c:v>-16.079999999999998</c:v>
                </c:pt>
                <c:pt idx="8">
                  <c:v>-17.489999999999998</c:v>
                </c:pt>
                <c:pt idx="9">
                  <c:v>-19</c:v>
                </c:pt>
                <c:pt idx="10">
                  <c:v>-16.850000000000001</c:v>
                </c:pt>
                <c:pt idx="11">
                  <c:v>-11.37</c:v>
                </c:pt>
                <c:pt idx="12">
                  <c:v>-5.59</c:v>
                </c:pt>
                <c:pt idx="13">
                  <c:v>0.25</c:v>
                </c:pt>
                <c:pt idx="14">
                  <c:v>5.3</c:v>
                </c:pt>
                <c:pt idx="15">
                  <c:v>11.97</c:v>
                </c:pt>
                <c:pt idx="16">
                  <c:v>17.420000000000002</c:v>
                </c:pt>
                <c:pt idx="17">
                  <c:v>19.559999999999999</c:v>
                </c:pt>
                <c:pt idx="18">
                  <c:v>21.57</c:v>
                </c:pt>
                <c:pt idx="19">
                  <c:v>23.68</c:v>
                </c:pt>
                <c:pt idx="20">
                  <c:v>25.74</c:v>
                </c:pt>
                <c:pt idx="21">
                  <c:v>27.27</c:v>
                </c:pt>
                <c:pt idx="22">
                  <c:v>26.63</c:v>
                </c:pt>
                <c:pt idx="23">
                  <c:v>26.07</c:v>
                </c:pt>
                <c:pt idx="24">
                  <c:v>25.48</c:v>
                </c:pt>
                <c:pt idx="25">
                  <c:v>24.97</c:v>
                </c:pt>
                <c:pt idx="26">
                  <c:v>23.83</c:v>
                </c:pt>
                <c:pt idx="27">
                  <c:v>20.96</c:v>
                </c:pt>
                <c:pt idx="28">
                  <c:v>18.239999999999998</c:v>
                </c:pt>
                <c:pt idx="29">
                  <c:v>15.64</c:v>
                </c:pt>
                <c:pt idx="30">
                  <c:v>12.94</c:v>
                </c:pt>
                <c:pt idx="31">
                  <c:v>10.53</c:v>
                </c:pt>
                <c:pt idx="32">
                  <c:v>9.39</c:v>
                </c:pt>
                <c:pt idx="33">
                  <c:v>8.0299999999999994</c:v>
                </c:pt>
                <c:pt idx="34">
                  <c:v>6.87</c:v>
                </c:pt>
                <c:pt idx="35">
                  <c:v>5.39</c:v>
                </c:pt>
                <c:pt idx="36">
                  <c:v>4.17</c:v>
                </c:pt>
                <c:pt idx="37">
                  <c:v>1.9</c:v>
                </c:pt>
                <c:pt idx="38">
                  <c:v>-1.26</c:v>
                </c:pt>
                <c:pt idx="39">
                  <c:v>-3.88</c:v>
                </c:pt>
                <c:pt idx="40">
                  <c:v>-6.89</c:v>
                </c:pt>
                <c:pt idx="41">
                  <c:v>-8.68</c:v>
                </c:pt>
                <c:pt idx="42">
                  <c:v>-6.93</c:v>
                </c:pt>
                <c:pt idx="43">
                  <c:v>-4.82</c:v>
                </c:pt>
                <c:pt idx="44">
                  <c:v>-2.79</c:v>
                </c:pt>
                <c:pt idx="45">
                  <c:v>-0.66</c:v>
                </c:pt>
                <c:pt idx="46">
                  <c:v>0.84</c:v>
                </c:pt>
                <c:pt idx="47">
                  <c:v>1.54</c:v>
                </c:pt>
                <c:pt idx="48">
                  <c:v>2.0299999999999998</c:v>
                </c:pt>
                <c:pt idx="49">
                  <c:v>2.63</c:v>
                </c:pt>
                <c:pt idx="50">
                  <c:v>3.22</c:v>
                </c:pt>
                <c:pt idx="51">
                  <c:v>3.87</c:v>
                </c:pt>
                <c:pt idx="52">
                  <c:v>4.62</c:v>
                </c:pt>
                <c:pt idx="53">
                  <c:v>5.22</c:v>
                </c:pt>
                <c:pt idx="54">
                  <c:v>6.13</c:v>
                </c:pt>
                <c:pt idx="55">
                  <c:v>6.77</c:v>
                </c:pt>
                <c:pt idx="56">
                  <c:v>7.11</c:v>
                </c:pt>
                <c:pt idx="57">
                  <c:v>5.49</c:v>
                </c:pt>
                <c:pt idx="58">
                  <c:v>3.67</c:v>
                </c:pt>
                <c:pt idx="59">
                  <c:v>1.95</c:v>
                </c:pt>
                <c:pt idx="60">
                  <c:v>0.12</c:v>
                </c:pt>
                <c:pt idx="61">
                  <c:v>-1.63</c:v>
                </c:pt>
                <c:pt idx="62">
                  <c:v>-1.35</c:v>
                </c:pt>
                <c:pt idx="63">
                  <c:v>-0.83</c:v>
                </c:pt>
                <c:pt idx="64">
                  <c:v>-0.51</c:v>
                </c:pt>
                <c:pt idx="65">
                  <c:v>0.12</c:v>
                </c:pt>
                <c:pt idx="66">
                  <c:v>0.6</c:v>
                </c:pt>
                <c:pt idx="67">
                  <c:v>-0.61</c:v>
                </c:pt>
                <c:pt idx="68">
                  <c:v>-2.2000000000000002</c:v>
                </c:pt>
                <c:pt idx="69">
                  <c:v>-3.28</c:v>
                </c:pt>
                <c:pt idx="70">
                  <c:v>-4.88</c:v>
                </c:pt>
                <c:pt idx="71">
                  <c:v>-5.88</c:v>
                </c:pt>
                <c:pt idx="72">
                  <c:v>-4.41</c:v>
                </c:pt>
                <c:pt idx="73">
                  <c:v>-2.37</c:v>
                </c:pt>
                <c:pt idx="74">
                  <c:v>-0.39</c:v>
                </c:pt>
                <c:pt idx="75">
                  <c:v>1.5</c:v>
                </c:pt>
                <c:pt idx="76">
                  <c:v>3.74</c:v>
                </c:pt>
                <c:pt idx="77">
                  <c:v>5.7</c:v>
                </c:pt>
                <c:pt idx="78">
                  <c:v>8.06</c:v>
                </c:pt>
                <c:pt idx="79">
                  <c:v>10.130000000000001</c:v>
                </c:pt>
                <c:pt idx="80">
                  <c:v>12.36</c:v>
                </c:pt>
                <c:pt idx="81">
                  <c:v>14.73</c:v>
                </c:pt>
                <c:pt idx="82">
                  <c:v>17.260000000000002</c:v>
                </c:pt>
                <c:pt idx="83">
                  <c:v>20.23</c:v>
                </c:pt>
                <c:pt idx="84">
                  <c:v>23.12</c:v>
                </c:pt>
                <c:pt idx="85">
                  <c:v>26.13</c:v>
                </c:pt>
                <c:pt idx="86">
                  <c:v>29.11</c:v>
                </c:pt>
                <c:pt idx="87">
                  <c:v>33.799999999999997</c:v>
                </c:pt>
                <c:pt idx="88">
                  <c:v>38.61</c:v>
                </c:pt>
                <c:pt idx="89">
                  <c:v>44.16</c:v>
                </c:pt>
                <c:pt idx="90">
                  <c:v>49.19</c:v>
                </c:pt>
                <c:pt idx="91">
                  <c:v>54.12</c:v>
                </c:pt>
                <c:pt idx="92">
                  <c:v>53.4</c:v>
                </c:pt>
                <c:pt idx="93">
                  <c:v>50.29</c:v>
                </c:pt>
                <c:pt idx="94">
                  <c:v>47.68</c:v>
                </c:pt>
                <c:pt idx="95">
                  <c:v>44.6</c:v>
                </c:pt>
                <c:pt idx="96">
                  <c:v>41.71</c:v>
                </c:pt>
                <c:pt idx="97">
                  <c:v>40.4</c:v>
                </c:pt>
                <c:pt idx="98">
                  <c:v>40.200000000000003</c:v>
                </c:pt>
                <c:pt idx="99">
                  <c:v>40.06</c:v>
                </c:pt>
                <c:pt idx="100">
                  <c:v>39.99</c:v>
                </c:pt>
                <c:pt idx="101">
                  <c:v>40.1</c:v>
                </c:pt>
                <c:pt idx="102">
                  <c:v>42.81</c:v>
                </c:pt>
                <c:pt idx="103">
                  <c:v>47.09</c:v>
                </c:pt>
                <c:pt idx="104">
                  <c:v>51.08</c:v>
                </c:pt>
                <c:pt idx="105">
                  <c:v>55.07</c:v>
                </c:pt>
                <c:pt idx="106">
                  <c:v>59.1</c:v>
                </c:pt>
                <c:pt idx="107">
                  <c:v>60.7</c:v>
                </c:pt>
                <c:pt idx="108">
                  <c:v>61.34</c:v>
                </c:pt>
                <c:pt idx="109">
                  <c:v>61.78</c:v>
                </c:pt>
                <c:pt idx="110">
                  <c:v>62.52</c:v>
                </c:pt>
                <c:pt idx="111">
                  <c:v>63.24</c:v>
                </c:pt>
                <c:pt idx="112">
                  <c:v>62.96</c:v>
                </c:pt>
                <c:pt idx="113">
                  <c:v>62.04</c:v>
                </c:pt>
                <c:pt idx="114">
                  <c:v>61.44</c:v>
                </c:pt>
                <c:pt idx="115">
                  <c:v>60.63</c:v>
                </c:pt>
                <c:pt idx="116">
                  <c:v>60.09</c:v>
                </c:pt>
                <c:pt idx="117">
                  <c:v>59.37</c:v>
                </c:pt>
                <c:pt idx="118">
                  <c:v>59.32</c:v>
                </c:pt>
                <c:pt idx="119">
                  <c:v>59.3</c:v>
                </c:pt>
                <c:pt idx="120">
                  <c:v>59.05</c:v>
                </c:pt>
                <c:pt idx="121">
                  <c:v>58.77</c:v>
                </c:pt>
                <c:pt idx="122">
                  <c:v>60.74</c:v>
                </c:pt>
                <c:pt idx="123">
                  <c:v>63.93</c:v>
                </c:pt>
                <c:pt idx="124">
                  <c:v>67.459999999999994</c:v>
                </c:pt>
                <c:pt idx="125">
                  <c:v>70.989999999999995</c:v>
                </c:pt>
                <c:pt idx="126">
                  <c:v>74.47</c:v>
                </c:pt>
                <c:pt idx="127">
                  <c:v>75.790000000000006</c:v>
                </c:pt>
                <c:pt idx="128">
                  <c:v>75.84</c:v>
                </c:pt>
                <c:pt idx="129">
                  <c:v>75.849999999999994</c:v>
                </c:pt>
                <c:pt idx="130">
                  <c:v>75.88</c:v>
                </c:pt>
                <c:pt idx="131">
                  <c:v>76.23</c:v>
                </c:pt>
                <c:pt idx="132">
                  <c:v>77.010000000000005</c:v>
                </c:pt>
                <c:pt idx="133">
                  <c:v>79.27</c:v>
                </c:pt>
                <c:pt idx="134">
                  <c:v>81.09</c:v>
                </c:pt>
                <c:pt idx="135">
                  <c:v>83.26</c:v>
                </c:pt>
                <c:pt idx="136">
                  <c:v>85.16</c:v>
                </c:pt>
                <c:pt idx="137">
                  <c:v>87.31</c:v>
                </c:pt>
                <c:pt idx="138">
                  <c:v>89.9</c:v>
                </c:pt>
                <c:pt idx="139">
                  <c:v>92.91</c:v>
                </c:pt>
                <c:pt idx="140">
                  <c:v>95.94</c:v>
                </c:pt>
                <c:pt idx="141">
                  <c:v>98.79</c:v>
                </c:pt>
                <c:pt idx="142">
                  <c:v>101.77</c:v>
                </c:pt>
                <c:pt idx="143">
                  <c:v>104.87</c:v>
                </c:pt>
                <c:pt idx="144">
                  <c:v>108.02</c:v>
                </c:pt>
                <c:pt idx="145">
                  <c:v>111.03</c:v>
                </c:pt>
                <c:pt idx="146">
                  <c:v>114.02</c:v>
                </c:pt>
                <c:pt idx="147">
                  <c:v>117.56</c:v>
                </c:pt>
                <c:pt idx="148">
                  <c:v>121.6</c:v>
                </c:pt>
                <c:pt idx="149">
                  <c:v>126.16</c:v>
                </c:pt>
                <c:pt idx="150">
                  <c:v>130.55000000000001</c:v>
                </c:pt>
                <c:pt idx="151">
                  <c:v>135.04</c:v>
                </c:pt>
                <c:pt idx="152">
                  <c:v>138.94999999999999</c:v>
                </c:pt>
                <c:pt idx="153">
                  <c:v>143.44</c:v>
                </c:pt>
                <c:pt idx="154">
                  <c:v>147.81</c:v>
                </c:pt>
                <c:pt idx="155">
                  <c:v>152.06</c:v>
                </c:pt>
                <c:pt idx="156">
                  <c:v>156.24</c:v>
                </c:pt>
                <c:pt idx="157">
                  <c:v>157.53</c:v>
                </c:pt>
                <c:pt idx="158">
                  <c:v>151.86000000000001</c:v>
                </c:pt>
                <c:pt idx="159">
                  <c:v>146.03</c:v>
                </c:pt>
                <c:pt idx="160">
                  <c:v>140.88999999999999</c:v>
                </c:pt>
                <c:pt idx="161">
                  <c:v>135.22999999999999</c:v>
                </c:pt>
                <c:pt idx="162">
                  <c:v>129.91999999999999</c:v>
                </c:pt>
                <c:pt idx="163">
                  <c:v>124.85</c:v>
                </c:pt>
                <c:pt idx="164">
                  <c:v>119.53</c:v>
                </c:pt>
                <c:pt idx="165">
                  <c:v>114.08</c:v>
                </c:pt>
                <c:pt idx="166">
                  <c:v>108.86</c:v>
                </c:pt>
                <c:pt idx="167">
                  <c:v>103.26</c:v>
                </c:pt>
                <c:pt idx="168">
                  <c:v>98.19</c:v>
                </c:pt>
                <c:pt idx="169">
                  <c:v>92.29</c:v>
                </c:pt>
                <c:pt idx="170">
                  <c:v>86.47</c:v>
                </c:pt>
                <c:pt idx="171">
                  <c:v>82.98</c:v>
                </c:pt>
                <c:pt idx="172">
                  <c:v>79.989999999999995</c:v>
                </c:pt>
                <c:pt idx="173">
                  <c:v>77.3</c:v>
                </c:pt>
                <c:pt idx="174">
                  <c:v>74.28</c:v>
                </c:pt>
                <c:pt idx="175">
                  <c:v>71.27</c:v>
                </c:pt>
                <c:pt idx="176">
                  <c:v>68.31</c:v>
                </c:pt>
                <c:pt idx="177">
                  <c:v>65.52</c:v>
                </c:pt>
                <c:pt idx="178">
                  <c:v>62.52</c:v>
                </c:pt>
                <c:pt idx="179">
                  <c:v>59.67</c:v>
                </c:pt>
                <c:pt idx="180">
                  <c:v>56.69</c:v>
                </c:pt>
                <c:pt idx="181">
                  <c:v>55.47</c:v>
                </c:pt>
                <c:pt idx="182">
                  <c:v>54.86</c:v>
                </c:pt>
                <c:pt idx="183">
                  <c:v>54.39</c:v>
                </c:pt>
                <c:pt idx="184">
                  <c:v>54.01</c:v>
                </c:pt>
                <c:pt idx="185">
                  <c:v>53.84</c:v>
                </c:pt>
              </c:numCache>
            </c:numRef>
          </c:yVal>
          <c:smooth val="1"/>
          <c:extLst>
            <c:ext xmlns:c16="http://schemas.microsoft.com/office/drawing/2014/chart" uri="{C3380CC4-5D6E-409C-BE32-E72D297353CC}">
              <c16:uniqueId val="{00000003-6EA6-4E7D-A7CA-58B34B4E25EE}"/>
            </c:ext>
          </c:extLst>
        </c:ser>
        <c:ser>
          <c:idx val="4"/>
          <c:order val="4"/>
          <c:spPr>
            <a:ln w="19050" cap="rnd">
              <a:solidFill>
                <a:srgbClr val="C00000"/>
              </a:solidFill>
              <a:prstDash val="dash"/>
              <a:round/>
            </a:ln>
            <a:effectLst/>
          </c:spPr>
          <c:marker>
            <c:symbol val="none"/>
          </c:marker>
          <c:xVal>
            <c:numRef>
              <c:f>Sheet1!$M$1:$M$2</c:f>
              <c:numCache>
                <c:formatCode>General</c:formatCode>
                <c:ptCount val="2"/>
                <c:pt idx="0">
                  <c:v>0.9</c:v>
                </c:pt>
                <c:pt idx="1">
                  <c:v>0.9</c:v>
                </c:pt>
              </c:numCache>
            </c:numRef>
          </c:xVal>
          <c:yVal>
            <c:numRef>
              <c:f>Sheet1!$N$1:$N$2</c:f>
              <c:numCache>
                <c:formatCode>General</c:formatCode>
                <c:ptCount val="2"/>
                <c:pt idx="0">
                  <c:v>-25</c:v>
                </c:pt>
                <c:pt idx="1">
                  <c:v>325</c:v>
                </c:pt>
              </c:numCache>
            </c:numRef>
          </c:yVal>
          <c:smooth val="1"/>
          <c:extLst>
            <c:ext xmlns:c16="http://schemas.microsoft.com/office/drawing/2014/chart" uri="{C3380CC4-5D6E-409C-BE32-E72D297353CC}">
              <c16:uniqueId val="{00000004-6EA6-4E7D-A7CA-58B34B4E25EE}"/>
            </c:ext>
          </c:extLst>
        </c:ser>
        <c:dLbls>
          <c:showLegendKey val="0"/>
          <c:showVal val="0"/>
          <c:showCatName val="0"/>
          <c:showSerName val="0"/>
          <c:showPercent val="0"/>
          <c:showBubbleSize val="0"/>
        </c:dLbls>
        <c:axId val="1317970879"/>
        <c:axId val="1317969919"/>
      </c:scatterChart>
      <c:valAx>
        <c:axId val="1317970879"/>
        <c:scaling>
          <c:orientation val="minMax"/>
          <c:max val="37"/>
          <c:min val="0"/>
        </c:scaling>
        <c:delete val="0"/>
        <c:axPos val="b"/>
        <c:numFmt formatCode="[=-1]&quot;&quot;;General" sourceLinked="0"/>
        <c:majorTickMark val="none"/>
        <c:minorTickMark val="out"/>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317969919"/>
        <c:crossesAt val="-25"/>
        <c:crossBetween val="midCat"/>
        <c:majorUnit val="6"/>
        <c:minorUnit val="1"/>
      </c:valAx>
      <c:valAx>
        <c:axId val="1317969919"/>
        <c:scaling>
          <c:orientation val="minMax"/>
          <c:max val="500"/>
          <c:min val="-50"/>
        </c:scaling>
        <c:delete val="0"/>
        <c:axPos val="l"/>
        <c:numFmt formatCode="General" sourceLinked="1"/>
        <c:majorTickMark val="none"/>
        <c:minorTickMark val="out"/>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317970879"/>
        <c:crossesAt val="-1"/>
        <c:crossBetween val="midCat"/>
        <c:majorUnit val="50"/>
        <c:minorUnit val="25"/>
      </c:valAx>
      <c:spPr>
        <a:noFill/>
        <a:ln>
          <a:noFill/>
        </a:ln>
        <a:effectLst/>
      </c:spPr>
    </c:plotArea>
    <c:legend>
      <c:legendPos val="r"/>
      <c:legendEntry>
        <c:idx val="4"/>
        <c:delete val="1"/>
      </c:legendEntry>
      <c:layout>
        <c:manualLayout>
          <c:xMode val="edge"/>
          <c:yMode val="edge"/>
          <c:x val="5.7841202934266589E-2"/>
          <c:y val="5.5138134879007809E-2"/>
          <c:w val="0.45018769663054997"/>
          <c:h val="0.2221002355177912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Normal Ageing</c:v>
                </c:pt>
              </c:strCache>
            </c:strRef>
          </c:tx>
          <c:spPr>
            <a:ln w="28575" cap="rnd">
              <a:solidFill>
                <a:schemeClr val="accent1"/>
              </a:solidFill>
              <a:round/>
            </a:ln>
            <a:effectLst/>
          </c:spPr>
          <c:marker>
            <c:symbol val="none"/>
          </c:marker>
          <c:cat>
            <c:numRef>
              <c:f>Sheet1!$A$2:$A$12</c:f>
              <c:numCache>
                <c:formatCode>General</c:formatCode>
                <c:ptCount val="11"/>
                <c:pt idx="0">
                  <c:v>1</c:v>
                </c:pt>
                <c:pt idx="1">
                  <c:v>2</c:v>
                </c:pt>
                <c:pt idx="2">
                  <c:v>3</c:v>
                </c:pt>
                <c:pt idx="3">
                  <c:v>4</c:v>
                </c:pt>
                <c:pt idx="4">
                  <c:v>5</c:v>
                </c:pt>
                <c:pt idx="5">
                  <c:v>6</c:v>
                </c:pt>
                <c:pt idx="6">
                  <c:v>7</c:v>
                </c:pt>
                <c:pt idx="7">
                  <c:v>8</c:v>
                </c:pt>
                <c:pt idx="8">
                  <c:v>9</c:v>
                </c:pt>
                <c:pt idx="9">
                  <c:v>10</c:v>
                </c:pt>
                <c:pt idx="10">
                  <c:v>11</c:v>
                </c:pt>
              </c:numCache>
            </c:numRef>
          </c:cat>
          <c:val>
            <c:numRef>
              <c:f>Sheet1!$B$2:$B$12</c:f>
              <c:numCache>
                <c:formatCode>General</c:formatCode>
                <c:ptCount val="11"/>
                <c:pt idx="0">
                  <c:v>100</c:v>
                </c:pt>
                <c:pt idx="1">
                  <c:v>97</c:v>
                </c:pt>
                <c:pt idx="2">
                  <c:v>94</c:v>
                </c:pt>
                <c:pt idx="3">
                  <c:v>91</c:v>
                </c:pt>
                <c:pt idx="4">
                  <c:v>88</c:v>
                </c:pt>
                <c:pt idx="5">
                  <c:v>85</c:v>
                </c:pt>
                <c:pt idx="6">
                  <c:v>82</c:v>
                </c:pt>
                <c:pt idx="7">
                  <c:v>79</c:v>
                </c:pt>
                <c:pt idx="8">
                  <c:v>76</c:v>
                </c:pt>
                <c:pt idx="9">
                  <c:v>73</c:v>
                </c:pt>
                <c:pt idx="10">
                  <c:v>70</c:v>
                </c:pt>
              </c:numCache>
            </c:numRef>
          </c:val>
          <c:smooth val="0"/>
          <c:extLst>
            <c:ext xmlns:c16="http://schemas.microsoft.com/office/drawing/2014/chart" uri="{C3380CC4-5D6E-409C-BE32-E72D297353CC}">
              <c16:uniqueId val="{00000000-C891-4627-92E8-FBC581E65B98}"/>
            </c:ext>
          </c:extLst>
        </c:ser>
        <c:ser>
          <c:idx val="1"/>
          <c:order val="1"/>
          <c:tx>
            <c:strRef>
              <c:f>Sheet1!$C$1</c:f>
              <c:strCache>
                <c:ptCount val="1"/>
                <c:pt idx="0">
                  <c:v>Early Intervention</c:v>
                </c:pt>
              </c:strCache>
            </c:strRef>
          </c:tx>
          <c:spPr>
            <a:ln w="28575" cap="rnd">
              <a:solidFill>
                <a:schemeClr val="accent2"/>
              </a:solidFill>
              <a:round/>
            </a:ln>
            <a:effectLst/>
          </c:spPr>
          <c:marker>
            <c:symbol val="none"/>
          </c:marker>
          <c:cat>
            <c:numRef>
              <c:f>Sheet1!$A$2:$A$12</c:f>
              <c:numCache>
                <c:formatCode>General</c:formatCode>
                <c:ptCount val="11"/>
                <c:pt idx="0">
                  <c:v>1</c:v>
                </c:pt>
                <c:pt idx="1">
                  <c:v>2</c:v>
                </c:pt>
                <c:pt idx="2">
                  <c:v>3</c:v>
                </c:pt>
                <c:pt idx="3">
                  <c:v>4</c:v>
                </c:pt>
                <c:pt idx="4">
                  <c:v>5</c:v>
                </c:pt>
                <c:pt idx="5">
                  <c:v>6</c:v>
                </c:pt>
                <c:pt idx="6">
                  <c:v>7</c:v>
                </c:pt>
                <c:pt idx="7">
                  <c:v>8</c:v>
                </c:pt>
                <c:pt idx="8">
                  <c:v>9</c:v>
                </c:pt>
                <c:pt idx="9">
                  <c:v>10</c:v>
                </c:pt>
                <c:pt idx="10">
                  <c:v>11</c:v>
                </c:pt>
              </c:numCache>
            </c:numRef>
          </c:cat>
          <c:val>
            <c:numRef>
              <c:f>Sheet1!$C$2:$C$12</c:f>
              <c:numCache>
                <c:formatCode>General</c:formatCode>
                <c:ptCount val="11"/>
                <c:pt idx="0">
                  <c:v>100</c:v>
                </c:pt>
                <c:pt idx="1">
                  <c:v>85</c:v>
                </c:pt>
                <c:pt idx="2">
                  <c:v>76.67</c:v>
                </c:pt>
                <c:pt idx="3">
                  <c:v>68.33</c:v>
                </c:pt>
                <c:pt idx="4">
                  <c:v>60</c:v>
                </c:pt>
                <c:pt idx="5">
                  <c:v>51.67</c:v>
                </c:pt>
                <c:pt idx="6">
                  <c:v>43.33</c:v>
                </c:pt>
                <c:pt idx="7">
                  <c:v>35</c:v>
                </c:pt>
                <c:pt idx="8">
                  <c:v>26.67</c:v>
                </c:pt>
                <c:pt idx="9">
                  <c:v>18.329999999999998</c:v>
                </c:pt>
                <c:pt idx="10">
                  <c:v>10</c:v>
                </c:pt>
              </c:numCache>
            </c:numRef>
          </c:val>
          <c:smooth val="0"/>
          <c:extLst>
            <c:ext xmlns:c16="http://schemas.microsoft.com/office/drawing/2014/chart" uri="{C3380CC4-5D6E-409C-BE32-E72D297353CC}">
              <c16:uniqueId val="{00000001-C891-4627-92E8-FBC581E65B98}"/>
            </c:ext>
          </c:extLst>
        </c:ser>
        <c:ser>
          <c:idx val="2"/>
          <c:order val="2"/>
          <c:tx>
            <c:strRef>
              <c:f>Sheet1!$D$1</c:f>
              <c:strCache>
                <c:ptCount val="1"/>
                <c:pt idx="0">
                  <c:v>Late Intervention</c:v>
                </c:pt>
              </c:strCache>
            </c:strRef>
          </c:tx>
          <c:spPr>
            <a:ln w="28575" cap="rnd">
              <a:solidFill>
                <a:schemeClr val="accent3"/>
              </a:solidFill>
              <a:round/>
            </a:ln>
            <a:effectLst/>
          </c:spPr>
          <c:marker>
            <c:symbol val="none"/>
          </c:marker>
          <c:cat>
            <c:numRef>
              <c:f>Sheet1!$A$2:$A$12</c:f>
              <c:numCache>
                <c:formatCode>General</c:formatCode>
                <c:ptCount val="11"/>
                <c:pt idx="0">
                  <c:v>1</c:v>
                </c:pt>
                <c:pt idx="1">
                  <c:v>2</c:v>
                </c:pt>
                <c:pt idx="2">
                  <c:v>3</c:v>
                </c:pt>
                <c:pt idx="3">
                  <c:v>4</c:v>
                </c:pt>
                <c:pt idx="4">
                  <c:v>5</c:v>
                </c:pt>
                <c:pt idx="5">
                  <c:v>6</c:v>
                </c:pt>
                <c:pt idx="6">
                  <c:v>7</c:v>
                </c:pt>
                <c:pt idx="7">
                  <c:v>8</c:v>
                </c:pt>
                <c:pt idx="8">
                  <c:v>9</c:v>
                </c:pt>
                <c:pt idx="9">
                  <c:v>10</c:v>
                </c:pt>
                <c:pt idx="10">
                  <c:v>11</c:v>
                </c:pt>
              </c:numCache>
            </c:numRef>
          </c:cat>
          <c:val>
            <c:numRef>
              <c:f>Sheet1!$D$2:$D$12</c:f>
              <c:numCache>
                <c:formatCode>General</c:formatCode>
                <c:ptCount val="11"/>
                <c:pt idx="0">
                  <c:v>100</c:v>
                </c:pt>
                <c:pt idx="1">
                  <c:v>85</c:v>
                </c:pt>
                <c:pt idx="2">
                  <c:v>70</c:v>
                </c:pt>
                <c:pt idx="3">
                  <c:v>55</c:v>
                </c:pt>
                <c:pt idx="4">
                  <c:v>46</c:v>
                </c:pt>
                <c:pt idx="5">
                  <c:v>37</c:v>
                </c:pt>
                <c:pt idx="6">
                  <c:v>28</c:v>
                </c:pt>
                <c:pt idx="7">
                  <c:v>19</c:v>
                </c:pt>
                <c:pt idx="8">
                  <c:v>10</c:v>
                </c:pt>
              </c:numCache>
            </c:numRef>
          </c:val>
          <c:smooth val="0"/>
          <c:extLst>
            <c:ext xmlns:c16="http://schemas.microsoft.com/office/drawing/2014/chart" uri="{C3380CC4-5D6E-409C-BE32-E72D297353CC}">
              <c16:uniqueId val="{00000002-C891-4627-92E8-FBC581E65B98}"/>
            </c:ext>
          </c:extLst>
        </c:ser>
        <c:ser>
          <c:idx val="3"/>
          <c:order val="3"/>
          <c:tx>
            <c:strRef>
              <c:f>Sheet1!$E$1</c:f>
              <c:strCache>
                <c:ptCount val="1"/>
                <c:pt idx="0">
                  <c:v>No Intervention</c:v>
                </c:pt>
              </c:strCache>
            </c:strRef>
          </c:tx>
          <c:spPr>
            <a:ln w="28575" cap="rnd">
              <a:solidFill>
                <a:schemeClr val="accent4"/>
              </a:solidFill>
              <a:round/>
            </a:ln>
            <a:effectLst/>
          </c:spPr>
          <c:marker>
            <c:symbol val="none"/>
          </c:marker>
          <c:cat>
            <c:numRef>
              <c:f>Sheet1!$A$2:$A$12</c:f>
              <c:numCache>
                <c:formatCode>General</c:formatCode>
                <c:ptCount val="11"/>
                <c:pt idx="0">
                  <c:v>1</c:v>
                </c:pt>
                <c:pt idx="1">
                  <c:v>2</c:v>
                </c:pt>
                <c:pt idx="2">
                  <c:v>3</c:v>
                </c:pt>
                <c:pt idx="3">
                  <c:v>4</c:v>
                </c:pt>
                <c:pt idx="4">
                  <c:v>5</c:v>
                </c:pt>
                <c:pt idx="5">
                  <c:v>6</c:v>
                </c:pt>
                <c:pt idx="6">
                  <c:v>7</c:v>
                </c:pt>
                <c:pt idx="7">
                  <c:v>8</c:v>
                </c:pt>
                <c:pt idx="8">
                  <c:v>9</c:v>
                </c:pt>
                <c:pt idx="9">
                  <c:v>10</c:v>
                </c:pt>
                <c:pt idx="10">
                  <c:v>11</c:v>
                </c:pt>
              </c:numCache>
            </c:numRef>
          </c:cat>
          <c:val>
            <c:numRef>
              <c:f>Sheet1!$E$2:$E$10</c:f>
              <c:numCache>
                <c:formatCode>General</c:formatCode>
                <c:ptCount val="9"/>
                <c:pt idx="0">
                  <c:v>100</c:v>
                </c:pt>
                <c:pt idx="1">
                  <c:v>85</c:v>
                </c:pt>
                <c:pt idx="2">
                  <c:v>70</c:v>
                </c:pt>
                <c:pt idx="3">
                  <c:v>55</c:v>
                </c:pt>
                <c:pt idx="4">
                  <c:v>40</c:v>
                </c:pt>
                <c:pt idx="5">
                  <c:v>25</c:v>
                </c:pt>
                <c:pt idx="6">
                  <c:v>10</c:v>
                </c:pt>
              </c:numCache>
            </c:numRef>
          </c:val>
          <c:smooth val="0"/>
          <c:extLst>
            <c:ext xmlns:c16="http://schemas.microsoft.com/office/drawing/2014/chart" uri="{C3380CC4-5D6E-409C-BE32-E72D297353CC}">
              <c16:uniqueId val="{00000003-C891-4627-92E8-FBC581E65B98}"/>
            </c:ext>
          </c:extLst>
        </c:ser>
        <c:dLbls>
          <c:showLegendKey val="0"/>
          <c:showVal val="0"/>
          <c:showCatName val="0"/>
          <c:showSerName val="0"/>
          <c:showPercent val="0"/>
          <c:showBubbleSize val="0"/>
        </c:dLbls>
        <c:smooth val="0"/>
        <c:axId val="638855520"/>
        <c:axId val="638844000"/>
      </c:lineChart>
      <c:catAx>
        <c:axId val="638855520"/>
        <c:scaling>
          <c:orientation val="minMax"/>
        </c:scaling>
        <c:delete val="1"/>
        <c:axPos val="b"/>
        <c:numFmt formatCode="General" sourceLinked="1"/>
        <c:majorTickMark val="none"/>
        <c:minorTickMark val="none"/>
        <c:tickLblPos val="nextTo"/>
        <c:crossAx val="638844000"/>
        <c:crosses val="autoZero"/>
        <c:auto val="1"/>
        <c:lblAlgn val="ctr"/>
        <c:lblOffset val="100"/>
        <c:noMultiLvlLbl val="0"/>
      </c:catAx>
      <c:valAx>
        <c:axId val="638844000"/>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88555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5ECFFF-2E26-466C-BEEB-9B907B6ADBC0}" type="doc">
      <dgm:prSet loTypeId="urn:microsoft.com/office/officeart/2005/8/layout/pyramid1" loCatId="pyramid" qsTypeId="urn:microsoft.com/office/officeart/2005/8/quickstyle/simple1#1" qsCatId="simple" csTypeId="urn:microsoft.com/office/officeart/2005/8/colors/accent1_2#1" csCatId="accent1" phldr="1"/>
      <dgm:spPr/>
    </dgm:pt>
    <dgm:pt modelId="{661C6FF1-11BD-441B-9308-380EE08C5BA9}">
      <dgm:prSet phldrT="[Text]" custT="1"/>
      <dgm:spPr>
        <a:solidFill>
          <a:schemeClr val="accent4"/>
        </a:solidFill>
      </dgm:spPr>
      <dgm:t>
        <a:bodyPr anchor="b"/>
        <a:lstStyle/>
        <a:p>
          <a:endParaRPr lang="en-US" sz="1800">
            <a:solidFill>
              <a:schemeClr val="tx2"/>
            </a:solidFill>
            <a:latin typeface="+mj-lt"/>
            <a:cs typeface="Arial" panose="020B0604020202020204" pitchFamily="34" charset="0"/>
          </a:endParaRPr>
        </a:p>
      </dgm:t>
    </dgm:pt>
    <dgm:pt modelId="{9827A1E2-D336-40BE-9F7D-56489FA49025}" type="parTrans" cxnId="{8101DDA3-EFBD-489A-8640-E15A7D64CD00}">
      <dgm:prSet/>
      <dgm:spPr/>
      <dgm:t>
        <a:bodyPr/>
        <a:lstStyle/>
        <a:p>
          <a:endParaRPr lang="en-US" sz="1400">
            <a:solidFill>
              <a:schemeClr val="bg1"/>
            </a:solidFill>
            <a:latin typeface="Calibri" panose="020F0502020204030204" pitchFamily="34" charset="0"/>
            <a:cs typeface="Calibri" panose="020F0502020204030204" pitchFamily="34" charset="0"/>
          </a:endParaRPr>
        </a:p>
      </dgm:t>
    </dgm:pt>
    <dgm:pt modelId="{7A0A8614-A2B7-4243-A0FE-3175AA1B78BC}" type="sibTrans" cxnId="{8101DDA3-EFBD-489A-8640-E15A7D64CD00}">
      <dgm:prSet/>
      <dgm:spPr/>
      <dgm:t>
        <a:bodyPr/>
        <a:lstStyle/>
        <a:p>
          <a:endParaRPr lang="en-US" sz="1400">
            <a:solidFill>
              <a:schemeClr val="bg1"/>
            </a:solidFill>
            <a:latin typeface="Calibri" panose="020F0502020204030204" pitchFamily="34" charset="0"/>
            <a:cs typeface="Calibri" panose="020F0502020204030204" pitchFamily="34" charset="0"/>
          </a:endParaRPr>
        </a:p>
      </dgm:t>
    </dgm:pt>
    <dgm:pt modelId="{D53755F4-F674-4F5D-A3E6-9483680A6C5D}">
      <dgm:prSet phldrT="[Text]" custT="1"/>
      <dgm:spPr>
        <a:solidFill>
          <a:srgbClr val="66B512"/>
        </a:solidFill>
      </dgm:spPr>
      <dgm:t>
        <a:bodyPr/>
        <a:lstStyle/>
        <a:p>
          <a:endParaRPr lang="en-US" sz="3200">
            <a:solidFill>
              <a:schemeClr val="tx2"/>
            </a:solidFill>
            <a:latin typeface="+mj-lt"/>
            <a:cs typeface="Arial" panose="020B0604020202020204" pitchFamily="34" charset="0"/>
          </a:endParaRPr>
        </a:p>
      </dgm:t>
    </dgm:pt>
    <dgm:pt modelId="{4CAF26A4-D2B2-42BC-AF2A-7AA39D621718}" type="parTrans" cxnId="{8B176021-A5AD-4292-A0EA-6B8A26A4649C}">
      <dgm:prSet/>
      <dgm:spPr/>
      <dgm:t>
        <a:bodyPr/>
        <a:lstStyle/>
        <a:p>
          <a:endParaRPr lang="en-US" sz="1400">
            <a:solidFill>
              <a:schemeClr val="bg1"/>
            </a:solidFill>
            <a:latin typeface="Calibri" panose="020F0502020204030204" pitchFamily="34" charset="0"/>
            <a:cs typeface="Calibri" panose="020F0502020204030204" pitchFamily="34" charset="0"/>
          </a:endParaRPr>
        </a:p>
      </dgm:t>
    </dgm:pt>
    <dgm:pt modelId="{6BB93F21-2D4A-45AA-AB18-FFF9B2746503}" type="sibTrans" cxnId="{8B176021-A5AD-4292-A0EA-6B8A26A4649C}">
      <dgm:prSet/>
      <dgm:spPr/>
      <dgm:t>
        <a:bodyPr/>
        <a:lstStyle/>
        <a:p>
          <a:endParaRPr lang="en-US" sz="1400">
            <a:solidFill>
              <a:schemeClr val="bg1"/>
            </a:solidFill>
            <a:latin typeface="Calibri" panose="020F0502020204030204" pitchFamily="34" charset="0"/>
            <a:cs typeface="Calibri" panose="020F0502020204030204" pitchFamily="34" charset="0"/>
          </a:endParaRPr>
        </a:p>
      </dgm:t>
    </dgm:pt>
    <dgm:pt modelId="{C26A1039-FF1F-4EF6-952B-D561F458876D}">
      <dgm:prSet phldrT="[Text]" custT="1"/>
      <dgm:spPr>
        <a:solidFill>
          <a:srgbClr val="0070C0"/>
        </a:solidFill>
      </dgm:spPr>
      <dgm:t>
        <a:bodyPr/>
        <a:lstStyle/>
        <a:p>
          <a:endParaRPr lang="en-US" sz="3200">
            <a:solidFill>
              <a:schemeClr val="bg1"/>
            </a:solidFill>
            <a:latin typeface="+mj-lt"/>
            <a:cs typeface="Arial" panose="020B0604020202020204" pitchFamily="34" charset="0"/>
          </a:endParaRPr>
        </a:p>
      </dgm:t>
    </dgm:pt>
    <dgm:pt modelId="{50F82A94-7244-4EA6-AA79-6FB3E0CF8339}" type="parTrans" cxnId="{135B8935-620F-426D-93DA-CA0324BFA8C2}">
      <dgm:prSet/>
      <dgm:spPr/>
      <dgm:t>
        <a:bodyPr/>
        <a:lstStyle/>
        <a:p>
          <a:endParaRPr lang="en-US" sz="1400">
            <a:solidFill>
              <a:schemeClr val="bg1"/>
            </a:solidFill>
            <a:latin typeface="Calibri" panose="020F0502020204030204" pitchFamily="34" charset="0"/>
            <a:cs typeface="Calibri" panose="020F0502020204030204" pitchFamily="34" charset="0"/>
          </a:endParaRPr>
        </a:p>
      </dgm:t>
    </dgm:pt>
    <dgm:pt modelId="{C20C98F2-6BBE-4C5D-9E9D-9FBFD61D9020}" type="sibTrans" cxnId="{135B8935-620F-426D-93DA-CA0324BFA8C2}">
      <dgm:prSet/>
      <dgm:spPr/>
      <dgm:t>
        <a:bodyPr/>
        <a:lstStyle/>
        <a:p>
          <a:endParaRPr lang="en-US" sz="1400">
            <a:solidFill>
              <a:schemeClr val="bg1"/>
            </a:solidFill>
            <a:latin typeface="Calibri" panose="020F0502020204030204" pitchFamily="34" charset="0"/>
            <a:cs typeface="Calibri" panose="020F0502020204030204" pitchFamily="34" charset="0"/>
          </a:endParaRPr>
        </a:p>
      </dgm:t>
    </dgm:pt>
    <dgm:pt modelId="{6783A28C-9D14-4DCD-935F-AE0E0A830394}">
      <dgm:prSet phldrT="[Text]" custT="1"/>
      <dgm:spPr>
        <a:solidFill>
          <a:srgbClr val="37B4E4"/>
        </a:solidFill>
      </dgm:spPr>
      <dgm:t>
        <a:bodyPr/>
        <a:lstStyle/>
        <a:p>
          <a:endParaRPr lang="en-US" sz="3200">
            <a:solidFill>
              <a:schemeClr val="bg1"/>
            </a:solidFill>
            <a:latin typeface="+mj-lt"/>
            <a:cs typeface="Arial" panose="020B0604020202020204" pitchFamily="34" charset="0"/>
          </a:endParaRPr>
        </a:p>
      </dgm:t>
    </dgm:pt>
    <dgm:pt modelId="{D9FEB3F5-AED7-41E2-B643-512DBBAF834E}" type="parTrans" cxnId="{755133E9-6F8F-49F0-BE69-3ACF6E3819EB}">
      <dgm:prSet/>
      <dgm:spPr/>
      <dgm:t>
        <a:bodyPr/>
        <a:lstStyle/>
        <a:p>
          <a:endParaRPr lang="en-US"/>
        </a:p>
      </dgm:t>
    </dgm:pt>
    <dgm:pt modelId="{E55FEB65-0421-4CC3-9391-999CA1D0EF66}" type="sibTrans" cxnId="{755133E9-6F8F-49F0-BE69-3ACF6E3819EB}">
      <dgm:prSet/>
      <dgm:spPr/>
      <dgm:t>
        <a:bodyPr/>
        <a:lstStyle/>
        <a:p>
          <a:endParaRPr lang="en-US"/>
        </a:p>
      </dgm:t>
    </dgm:pt>
    <dgm:pt modelId="{E61557B0-9A0C-4CC1-9A11-85D41FC31CAE}" type="pres">
      <dgm:prSet presAssocID="{EE5ECFFF-2E26-466C-BEEB-9B907B6ADBC0}" presName="Name0" presStyleCnt="0">
        <dgm:presLayoutVars>
          <dgm:dir/>
          <dgm:animLvl val="lvl"/>
          <dgm:resizeHandles val="exact"/>
        </dgm:presLayoutVars>
      </dgm:prSet>
      <dgm:spPr/>
    </dgm:pt>
    <dgm:pt modelId="{3C3961E4-0B0D-489D-8F3B-2B37F766506D}" type="pres">
      <dgm:prSet presAssocID="{661C6FF1-11BD-441B-9308-380EE08C5BA9}" presName="Name8" presStyleCnt="0"/>
      <dgm:spPr/>
    </dgm:pt>
    <dgm:pt modelId="{8A11C6DA-7DE6-4233-A7CE-AF84E80F831E}" type="pres">
      <dgm:prSet presAssocID="{661C6FF1-11BD-441B-9308-380EE08C5BA9}" presName="level" presStyleLbl="node1" presStyleIdx="0" presStyleCnt="4">
        <dgm:presLayoutVars>
          <dgm:chMax val="1"/>
          <dgm:bulletEnabled val="1"/>
        </dgm:presLayoutVars>
      </dgm:prSet>
      <dgm:spPr/>
    </dgm:pt>
    <dgm:pt modelId="{B74C02F6-70E5-4A52-AC70-5EF66D146C6C}" type="pres">
      <dgm:prSet presAssocID="{661C6FF1-11BD-441B-9308-380EE08C5BA9}" presName="levelTx" presStyleLbl="revTx" presStyleIdx="0" presStyleCnt="0">
        <dgm:presLayoutVars>
          <dgm:chMax val="1"/>
          <dgm:bulletEnabled val="1"/>
        </dgm:presLayoutVars>
      </dgm:prSet>
      <dgm:spPr/>
    </dgm:pt>
    <dgm:pt modelId="{C789ABF6-CFD6-4A83-8A9E-5358B5884142}" type="pres">
      <dgm:prSet presAssocID="{D53755F4-F674-4F5D-A3E6-9483680A6C5D}" presName="Name8" presStyleCnt="0"/>
      <dgm:spPr/>
    </dgm:pt>
    <dgm:pt modelId="{223A5610-55D4-4DE3-9C01-A94F7EFE5AAE}" type="pres">
      <dgm:prSet presAssocID="{D53755F4-F674-4F5D-A3E6-9483680A6C5D}" presName="level" presStyleLbl="node1" presStyleIdx="1" presStyleCnt="4">
        <dgm:presLayoutVars>
          <dgm:chMax val="1"/>
          <dgm:bulletEnabled val="1"/>
        </dgm:presLayoutVars>
      </dgm:prSet>
      <dgm:spPr/>
    </dgm:pt>
    <dgm:pt modelId="{87CDCB3B-777C-4006-814E-A584B8D2C39A}" type="pres">
      <dgm:prSet presAssocID="{D53755F4-F674-4F5D-A3E6-9483680A6C5D}" presName="levelTx" presStyleLbl="revTx" presStyleIdx="0" presStyleCnt="0">
        <dgm:presLayoutVars>
          <dgm:chMax val="1"/>
          <dgm:bulletEnabled val="1"/>
        </dgm:presLayoutVars>
      </dgm:prSet>
      <dgm:spPr/>
    </dgm:pt>
    <dgm:pt modelId="{12BCE7DD-277A-4EA7-8B27-36FF45395A68}" type="pres">
      <dgm:prSet presAssocID="{6783A28C-9D14-4DCD-935F-AE0E0A830394}" presName="Name8" presStyleCnt="0"/>
      <dgm:spPr/>
    </dgm:pt>
    <dgm:pt modelId="{4925C010-D050-46A1-97DA-7CB4755B745E}" type="pres">
      <dgm:prSet presAssocID="{6783A28C-9D14-4DCD-935F-AE0E0A830394}" presName="level" presStyleLbl="node1" presStyleIdx="2" presStyleCnt="4">
        <dgm:presLayoutVars>
          <dgm:chMax val="1"/>
          <dgm:bulletEnabled val="1"/>
        </dgm:presLayoutVars>
      </dgm:prSet>
      <dgm:spPr/>
    </dgm:pt>
    <dgm:pt modelId="{B428F3D4-0E5C-483E-86DB-EDB0A2B4E73F}" type="pres">
      <dgm:prSet presAssocID="{6783A28C-9D14-4DCD-935F-AE0E0A830394}" presName="levelTx" presStyleLbl="revTx" presStyleIdx="0" presStyleCnt="0">
        <dgm:presLayoutVars>
          <dgm:chMax val="1"/>
          <dgm:bulletEnabled val="1"/>
        </dgm:presLayoutVars>
      </dgm:prSet>
      <dgm:spPr/>
    </dgm:pt>
    <dgm:pt modelId="{EDF1757A-4045-40FF-837B-24F1C6DC1A8A}" type="pres">
      <dgm:prSet presAssocID="{C26A1039-FF1F-4EF6-952B-D561F458876D}" presName="Name8" presStyleCnt="0"/>
      <dgm:spPr/>
    </dgm:pt>
    <dgm:pt modelId="{3FBC1C5E-A1B1-4C57-B320-72E07C47D824}" type="pres">
      <dgm:prSet presAssocID="{C26A1039-FF1F-4EF6-952B-D561F458876D}" presName="level" presStyleLbl="node1" presStyleIdx="3" presStyleCnt="4">
        <dgm:presLayoutVars>
          <dgm:chMax val="1"/>
          <dgm:bulletEnabled val="1"/>
        </dgm:presLayoutVars>
      </dgm:prSet>
      <dgm:spPr/>
    </dgm:pt>
    <dgm:pt modelId="{C5A315DB-4DED-47D2-B12D-E1E98832AFF5}" type="pres">
      <dgm:prSet presAssocID="{C26A1039-FF1F-4EF6-952B-D561F458876D}" presName="levelTx" presStyleLbl="revTx" presStyleIdx="0" presStyleCnt="0">
        <dgm:presLayoutVars>
          <dgm:chMax val="1"/>
          <dgm:bulletEnabled val="1"/>
        </dgm:presLayoutVars>
      </dgm:prSet>
      <dgm:spPr/>
    </dgm:pt>
  </dgm:ptLst>
  <dgm:cxnLst>
    <dgm:cxn modelId="{8AD13406-5F5A-4F6E-AE01-699AF1B97572}" type="presOf" srcId="{D53755F4-F674-4F5D-A3E6-9483680A6C5D}" destId="{223A5610-55D4-4DE3-9C01-A94F7EFE5AAE}" srcOrd="0" destOrd="0" presId="urn:microsoft.com/office/officeart/2005/8/layout/pyramid1"/>
    <dgm:cxn modelId="{5AB84B08-2E07-4DDB-AD27-BA83150C6E45}" type="presOf" srcId="{661C6FF1-11BD-441B-9308-380EE08C5BA9}" destId="{8A11C6DA-7DE6-4233-A7CE-AF84E80F831E}" srcOrd="0" destOrd="0" presId="urn:microsoft.com/office/officeart/2005/8/layout/pyramid1"/>
    <dgm:cxn modelId="{8B176021-A5AD-4292-A0EA-6B8A26A4649C}" srcId="{EE5ECFFF-2E26-466C-BEEB-9B907B6ADBC0}" destId="{D53755F4-F674-4F5D-A3E6-9483680A6C5D}" srcOrd="1" destOrd="0" parTransId="{4CAF26A4-D2B2-42BC-AF2A-7AA39D621718}" sibTransId="{6BB93F21-2D4A-45AA-AB18-FFF9B2746503}"/>
    <dgm:cxn modelId="{0841D92C-CFAD-4310-B423-D3EBDC78666C}" type="presOf" srcId="{D53755F4-F674-4F5D-A3E6-9483680A6C5D}" destId="{87CDCB3B-777C-4006-814E-A584B8D2C39A}" srcOrd="1" destOrd="0" presId="urn:microsoft.com/office/officeart/2005/8/layout/pyramid1"/>
    <dgm:cxn modelId="{135B8935-620F-426D-93DA-CA0324BFA8C2}" srcId="{EE5ECFFF-2E26-466C-BEEB-9B907B6ADBC0}" destId="{C26A1039-FF1F-4EF6-952B-D561F458876D}" srcOrd="3" destOrd="0" parTransId="{50F82A94-7244-4EA6-AA79-6FB3E0CF8339}" sibTransId="{C20C98F2-6BBE-4C5D-9E9D-9FBFD61D9020}"/>
    <dgm:cxn modelId="{BA5DDB37-4EC0-4A97-BABB-948467947ADA}" type="presOf" srcId="{EE5ECFFF-2E26-466C-BEEB-9B907B6ADBC0}" destId="{E61557B0-9A0C-4CC1-9A11-85D41FC31CAE}" srcOrd="0" destOrd="0" presId="urn:microsoft.com/office/officeart/2005/8/layout/pyramid1"/>
    <dgm:cxn modelId="{0FC9FB43-9AD2-4862-A8E7-F482C791BD22}" type="presOf" srcId="{6783A28C-9D14-4DCD-935F-AE0E0A830394}" destId="{B428F3D4-0E5C-483E-86DB-EDB0A2B4E73F}" srcOrd="1" destOrd="0" presId="urn:microsoft.com/office/officeart/2005/8/layout/pyramid1"/>
    <dgm:cxn modelId="{7E59496E-CE25-4BB3-91FF-7CE431C220EC}" type="presOf" srcId="{C26A1039-FF1F-4EF6-952B-D561F458876D}" destId="{C5A315DB-4DED-47D2-B12D-E1E98832AFF5}" srcOrd="1" destOrd="0" presId="urn:microsoft.com/office/officeart/2005/8/layout/pyramid1"/>
    <dgm:cxn modelId="{318E8356-A3D2-45A3-90E4-A7453FAA8DC7}" type="presOf" srcId="{C26A1039-FF1F-4EF6-952B-D561F458876D}" destId="{3FBC1C5E-A1B1-4C57-B320-72E07C47D824}" srcOrd="0" destOrd="0" presId="urn:microsoft.com/office/officeart/2005/8/layout/pyramid1"/>
    <dgm:cxn modelId="{3188E180-0634-42E1-9796-138A01D4D339}" type="presOf" srcId="{6783A28C-9D14-4DCD-935F-AE0E0A830394}" destId="{4925C010-D050-46A1-97DA-7CB4755B745E}" srcOrd="0" destOrd="0" presId="urn:microsoft.com/office/officeart/2005/8/layout/pyramid1"/>
    <dgm:cxn modelId="{8101DDA3-EFBD-489A-8640-E15A7D64CD00}" srcId="{EE5ECFFF-2E26-466C-BEEB-9B907B6ADBC0}" destId="{661C6FF1-11BD-441B-9308-380EE08C5BA9}" srcOrd="0" destOrd="0" parTransId="{9827A1E2-D336-40BE-9F7D-56489FA49025}" sibTransId="{7A0A8614-A2B7-4243-A0FE-3175AA1B78BC}"/>
    <dgm:cxn modelId="{277505D2-6E31-4FF0-A7C1-CFD52EFB2648}" type="presOf" srcId="{661C6FF1-11BD-441B-9308-380EE08C5BA9}" destId="{B74C02F6-70E5-4A52-AC70-5EF66D146C6C}" srcOrd="1" destOrd="0" presId="urn:microsoft.com/office/officeart/2005/8/layout/pyramid1"/>
    <dgm:cxn modelId="{755133E9-6F8F-49F0-BE69-3ACF6E3819EB}" srcId="{EE5ECFFF-2E26-466C-BEEB-9B907B6ADBC0}" destId="{6783A28C-9D14-4DCD-935F-AE0E0A830394}" srcOrd="2" destOrd="0" parTransId="{D9FEB3F5-AED7-41E2-B643-512DBBAF834E}" sibTransId="{E55FEB65-0421-4CC3-9391-999CA1D0EF66}"/>
    <dgm:cxn modelId="{1BD8ED51-D9B1-4BB2-A6D0-2FF470AFAB4F}" type="presParOf" srcId="{E61557B0-9A0C-4CC1-9A11-85D41FC31CAE}" destId="{3C3961E4-0B0D-489D-8F3B-2B37F766506D}" srcOrd="0" destOrd="0" presId="urn:microsoft.com/office/officeart/2005/8/layout/pyramid1"/>
    <dgm:cxn modelId="{86C5DF26-BACF-4750-BFF4-C431791B0AC3}" type="presParOf" srcId="{3C3961E4-0B0D-489D-8F3B-2B37F766506D}" destId="{8A11C6DA-7DE6-4233-A7CE-AF84E80F831E}" srcOrd="0" destOrd="0" presId="urn:microsoft.com/office/officeart/2005/8/layout/pyramid1"/>
    <dgm:cxn modelId="{54862BB7-9E48-4102-BA41-1C22F52797CE}" type="presParOf" srcId="{3C3961E4-0B0D-489D-8F3B-2B37F766506D}" destId="{B74C02F6-70E5-4A52-AC70-5EF66D146C6C}" srcOrd="1" destOrd="0" presId="urn:microsoft.com/office/officeart/2005/8/layout/pyramid1"/>
    <dgm:cxn modelId="{CBE7A494-A7C7-4627-8C0D-A6834D54385C}" type="presParOf" srcId="{E61557B0-9A0C-4CC1-9A11-85D41FC31CAE}" destId="{C789ABF6-CFD6-4A83-8A9E-5358B5884142}" srcOrd="1" destOrd="0" presId="urn:microsoft.com/office/officeart/2005/8/layout/pyramid1"/>
    <dgm:cxn modelId="{3D97E6DD-D1F1-4F39-B462-E7F032094E89}" type="presParOf" srcId="{C789ABF6-CFD6-4A83-8A9E-5358B5884142}" destId="{223A5610-55D4-4DE3-9C01-A94F7EFE5AAE}" srcOrd="0" destOrd="0" presId="urn:microsoft.com/office/officeart/2005/8/layout/pyramid1"/>
    <dgm:cxn modelId="{8189A83F-6976-473B-8748-5FE5F9AD6593}" type="presParOf" srcId="{C789ABF6-CFD6-4A83-8A9E-5358B5884142}" destId="{87CDCB3B-777C-4006-814E-A584B8D2C39A}" srcOrd="1" destOrd="0" presId="urn:microsoft.com/office/officeart/2005/8/layout/pyramid1"/>
    <dgm:cxn modelId="{B74221CE-0A1A-43A8-91C3-6A226CEC02C6}" type="presParOf" srcId="{E61557B0-9A0C-4CC1-9A11-85D41FC31CAE}" destId="{12BCE7DD-277A-4EA7-8B27-36FF45395A68}" srcOrd="2" destOrd="0" presId="urn:microsoft.com/office/officeart/2005/8/layout/pyramid1"/>
    <dgm:cxn modelId="{BD468A66-49DC-4E4F-B69C-B8AEE56BC1DB}" type="presParOf" srcId="{12BCE7DD-277A-4EA7-8B27-36FF45395A68}" destId="{4925C010-D050-46A1-97DA-7CB4755B745E}" srcOrd="0" destOrd="0" presId="urn:microsoft.com/office/officeart/2005/8/layout/pyramid1"/>
    <dgm:cxn modelId="{8B7F506B-F94F-484E-87A1-98408DE0FA8A}" type="presParOf" srcId="{12BCE7DD-277A-4EA7-8B27-36FF45395A68}" destId="{B428F3D4-0E5C-483E-86DB-EDB0A2B4E73F}" srcOrd="1" destOrd="0" presId="urn:microsoft.com/office/officeart/2005/8/layout/pyramid1"/>
    <dgm:cxn modelId="{5C06A8F8-8046-4C07-8D79-A54D9B469DDC}" type="presParOf" srcId="{E61557B0-9A0C-4CC1-9A11-85D41FC31CAE}" destId="{EDF1757A-4045-40FF-837B-24F1C6DC1A8A}" srcOrd="3" destOrd="0" presId="urn:microsoft.com/office/officeart/2005/8/layout/pyramid1"/>
    <dgm:cxn modelId="{12FF5DA2-CA8E-4F47-BC89-DDABB353E1F8}" type="presParOf" srcId="{EDF1757A-4045-40FF-837B-24F1C6DC1A8A}" destId="{3FBC1C5E-A1B1-4C57-B320-72E07C47D824}" srcOrd="0" destOrd="0" presId="urn:microsoft.com/office/officeart/2005/8/layout/pyramid1"/>
    <dgm:cxn modelId="{351F6E58-8A64-403A-B573-647BA8E0DE70}" type="presParOf" srcId="{EDF1757A-4045-40FF-837B-24F1C6DC1A8A}" destId="{C5A315DB-4DED-47D2-B12D-E1E98832AFF5}" srcOrd="1" destOrd="0" presId="urn:microsoft.com/office/officeart/2005/8/layout/pyramid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11C6DA-7DE6-4233-A7CE-AF84E80F831E}">
      <dsp:nvSpPr>
        <dsp:cNvPr id="0" name=""/>
        <dsp:cNvSpPr/>
      </dsp:nvSpPr>
      <dsp:spPr>
        <a:xfrm>
          <a:off x="2883754" y="0"/>
          <a:ext cx="1922503" cy="1290915"/>
        </a:xfrm>
        <a:prstGeom prst="trapezoid">
          <a:avLst>
            <a:gd name="adj" fmla="val 74463"/>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b" anchorCtr="0">
          <a:noAutofit/>
        </a:bodyPr>
        <a:lstStyle/>
        <a:p>
          <a:pPr marL="0" lvl="0" indent="0" algn="ctr" defTabSz="800100">
            <a:lnSpc>
              <a:spcPct val="90000"/>
            </a:lnSpc>
            <a:spcBef>
              <a:spcPct val="0"/>
            </a:spcBef>
            <a:spcAft>
              <a:spcPct val="35000"/>
            </a:spcAft>
            <a:buNone/>
          </a:pPr>
          <a:endParaRPr lang="en-US" sz="1800" kern="1200">
            <a:solidFill>
              <a:schemeClr val="tx2"/>
            </a:solidFill>
            <a:latin typeface="+mj-lt"/>
            <a:cs typeface="Arial" panose="020B0604020202020204" pitchFamily="34" charset="0"/>
          </a:endParaRPr>
        </a:p>
      </dsp:txBody>
      <dsp:txXfrm>
        <a:off x="2883754" y="0"/>
        <a:ext cx="1922503" cy="1290915"/>
      </dsp:txXfrm>
    </dsp:sp>
    <dsp:sp modelId="{223A5610-55D4-4DE3-9C01-A94F7EFE5AAE}">
      <dsp:nvSpPr>
        <dsp:cNvPr id="0" name=""/>
        <dsp:cNvSpPr/>
      </dsp:nvSpPr>
      <dsp:spPr>
        <a:xfrm>
          <a:off x="1922503" y="1290915"/>
          <a:ext cx="3845006" cy="1290915"/>
        </a:xfrm>
        <a:prstGeom prst="trapezoid">
          <a:avLst>
            <a:gd name="adj" fmla="val 74463"/>
          </a:avLst>
        </a:prstGeom>
        <a:solidFill>
          <a:srgbClr val="66B51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solidFill>
              <a:schemeClr val="tx2"/>
            </a:solidFill>
            <a:latin typeface="+mj-lt"/>
            <a:cs typeface="Arial" panose="020B0604020202020204" pitchFamily="34" charset="0"/>
          </a:endParaRPr>
        </a:p>
      </dsp:txBody>
      <dsp:txXfrm>
        <a:off x="2595379" y="1290915"/>
        <a:ext cx="2499253" cy="1290915"/>
      </dsp:txXfrm>
    </dsp:sp>
    <dsp:sp modelId="{4925C010-D050-46A1-97DA-7CB4755B745E}">
      <dsp:nvSpPr>
        <dsp:cNvPr id="0" name=""/>
        <dsp:cNvSpPr/>
      </dsp:nvSpPr>
      <dsp:spPr>
        <a:xfrm>
          <a:off x="961251" y="2581831"/>
          <a:ext cx="5767508" cy="1290915"/>
        </a:xfrm>
        <a:prstGeom prst="trapezoid">
          <a:avLst>
            <a:gd name="adj" fmla="val 74463"/>
          </a:avLst>
        </a:prstGeom>
        <a:solidFill>
          <a:srgbClr val="37B4E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solidFill>
              <a:schemeClr val="bg1"/>
            </a:solidFill>
            <a:latin typeface="+mj-lt"/>
            <a:cs typeface="Arial" panose="020B0604020202020204" pitchFamily="34" charset="0"/>
          </a:endParaRPr>
        </a:p>
      </dsp:txBody>
      <dsp:txXfrm>
        <a:off x="1970565" y="2581831"/>
        <a:ext cx="3748880" cy="1290915"/>
      </dsp:txXfrm>
    </dsp:sp>
    <dsp:sp modelId="{3FBC1C5E-A1B1-4C57-B320-72E07C47D824}">
      <dsp:nvSpPr>
        <dsp:cNvPr id="0" name=""/>
        <dsp:cNvSpPr/>
      </dsp:nvSpPr>
      <dsp:spPr>
        <a:xfrm>
          <a:off x="0" y="3872747"/>
          <a:ext cx="7690012" cy="1290915"/>
        </a:xfrm>
        <a:prstGeom prst="trapezoid">
          <a:avLst>
            <a:gd name="adj" fmla="val 74463"/>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solidFill>
              <a:schemeClr val="bg1"/>
            </a:solidFill>
            <a:latin typeface="+mj-lt"/>
            <a:cs typeface="Arial" panose="020B0604020202020204" pitchFamily="34" charset="0"/>
          </a:endParaRPr>
        </a:p>
      </dsp:txBody>
      <dsp:txXfrm>
        <a:off x="1345752" y="3872747"/>
        <a:ext cx="4998507" cy="1290915"/>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7C0787-9A11-4304-A474-11EC959E1EAE}" type="datetimeFigureOut">
              <a:rPr lang="en-CA" smtClean="0"/>
              <a:t>2026-09-10</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B162C9-9DF6-4215-8A14-1A393800F5FE}" type="slidenum">
              <a:rPr lang="en-CA" smtClean="0"/>
              <a:t>‹#›</a:t>
            </a:fld>
            <a:endParaRPr lang="en-CA"/>
          </a:p>
        </p:txBody>
      </p:sp>
    </p:spTree>
    <p:extLst>
      <p:ext uri="{BB962C8B-B14F-4D97-AF65-F5344CB8AC3E}">
        <p14:creationId xmlns:p14="http://schemas.microsoft.com/office/powerpoint/2010/main" val="1966132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cihi.ca/fr/statistiques-annuelles-sur-le-traitement-pour-linsuffisance-renale-au-canada-2015-a-2024"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L’article intégral est disponible au https://doi.org/10.1016/j.jcjd.2025.01.004</a:t>
            </a:r>
          </a:p>
          <a:p>
            <a:endParaRPr lang="en-CA" dirty="0"/>
          </a:p>
          <a:p>
            <a:r>
              <a:rPr lang="fr-CA" dirty="0"/>
              <a:t>https://academic.oup.com/eurheartj/advance-article/doi/10.1093/eurheartj/ehag362/8698338?login=false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9BE51A-C7A0-4330-9D75-E0ACF1180D7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2652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a:p>
        </p:txBody>
      </p:sp>
      <p:sp>
        <p:nvSpPr>
          <p:cNvPr id="4" name="Slide Number Placeholder 3"/>
          <p:cNvSpPr>
            <a:spLocks noGrp="1"/>
          </p:cNvSpPr>
          <p:nvPr>
            <p:ph type="sldNum" sz="quarter" idx="5"/>
          </p:nvPr>
        </p:nvSpPr>
        <p:spPr/>
        <p:txBody>
          <a:bodyPr/>
          <a:lstStyle/>
          <a:p>
            <a:fld id="{66B162C9-9DF6-4215-8A14-1A393800F5FE}" type="slidenum">
              <a:rPr lang="en-CA" smtClean="0"/>
              <a:t>10</a:t>
            </a:fld>
            <a:endParaRPr lang="en-CA"/>
          </a:p>
        </p:txBody>
      </p:sp>
    </p:spTree>
    <p:extLst>
      <p:ext uri="{BB962C8B-B14F-4D97-AF65-F5344CB8AC3E}">
        <p14:creationId xmlns:p14="http://schemas.microsoft.com/office/powerpoint/2010/main" val="138788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a:p>
        </p:txBody>
      </p:sp>
      <p:sp>
        <p:nvSpPr>
          <p:cNvPr id="4" name="Slide Number Placeholder 3"/>
          <p:cNvSpPr>
            <a:spLocks noGrp="1"/>
          </p:cNvSpPr>
          <p:nvPr>
            <p:ph type="sldNum" sz="quarter" idx="5"/>
          </p:nvPr>
        </p:nvSpPr>
        <p:spPr/>
        <p:txBody>
          <a:bodyPr/>
          <a:lstStyle/>
          <a:p>
            <a:fld id="{66B162C9-9DF6-4215-8A14-1A393800F5FE}" type="slidenum">
              <a:rPr lang="en-CA" smtClean="0"/>
              <a:t>11</a:t>
            </a:fld>
            <a:endParaRPr lang="en-CA"/>
          </a:p>
        </p:txBody>
      </p:sp>
    </p:spTree>
    <p:extLst>
      <p:ext uri="{BB962C8B-B14F-4D97-AF65-F5344CB8AC3E}">
        <p14:creationId xmlns:p14="http://schemas.microsoft.com/office/powerpoint/2010/main" val="27221862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a:p>
        </p:txBody>
      </p:sp>
      <p:sp>
        <p:nvSpPr>
          <p:cNvPr id="4" name="Slide Number Placeholder 3"/>
          <p:cNvSpPr>
            <a:spLocks noGrp="1"/>
          </p:cNvSpPr>
          <p:nvPr>
            <p:ph type="sldNum" sz="quarter" idx="5"/>
          </p:nvPr>
        </p:nvSpPr>
        <p:spPr/>
        <p:txBody>
          <a:bodyPr/>
          <a:lstStyle/>
          <a:p>
            <a:fld id="{66B162C9-9DF6-4215-8A14-1A393800F5FE}" type="slidenum">
              <a:rPr lang="en-CA" smtClean="0"/>
              <a:t>12</a:t>
            </a:fld>
            <a:endParaRPr lang="en-CA"/>
          </a:p>
        </p:txBody>
      </p:sp>
    </p:spTree>
    <p:extLst>
      <p:ext uri="{BB962C8B-B14F-4D97-AF65-F5344CB8AC3E}">
        <p14:creationId xmlns:p14="http://schemas.microsoft.com/office/powerpoint/2010/main" val="41272711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364EF-B92A-E6A7-1676-12E2EC7A9E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D8C67D-F7F1-284C-87D0-368B94D1DB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FC1DED-D65E-BDB7-6954-3E8814EC3C7B}"/>
              </a:ext>
            </a:extLst>
          </p:cNvPr>
          <p:cNvSpPr>
            <a:spLocks noGrp="1"/>
          </p:cNvSpPr>
          <p:nvPr>
            <p:ph type="body" idx="1"/>
          </p:nvPr>
        </p:nvSpPr>
        <p:spPr/>
        <p:txBody>
          <a:bodyPr/>
          <a:lstStyle/>
          <a:p>
            <a:pPr marL="228600" indent="-228600">
              <a:buAutoNum type="arabicPeriod"/>
            </a:pPr>
            <a:endParaRPr lang="en-US" dirty="0"/>
          </a:p>
        </p:txBody>
      </p:sp>
      <p:sp>
        <p:nvSpPr>
          <p:cNvPr id="4" name="Slide Number Placeholder 3">
            <a:extLst>
              <a:ext uri="{FF2B5EF4-FFF2-40B4-BE49-F238E27FC236}">
                <a16:creationId xmlns:a16="http://schemas.microsoft.com/office/drawing/2014/main" id="{B8B23808-F75B-81B8-7E59-D227A3A047AE}"/>
              </a:ext>
            </a:extLst>
          </p:cNvPr>
          <p:cNvSpPr>
            <a:spLocks noGrp="1"/>
          </p:cNvSpPr>
          <p:nvPr>
            <p:ph type="sldNum" sz="quarter" idx="5"/>
          </p:nvPr>
        </p:nvSpPr>
        <p:spPr/>
        <p:txBody>
          <a:bodyPr/>
          <a:lstStyle/>
          <a:p>
            <a:fld id="{66B162C9-9DF6-4215-8A14-1A393800F5FE}" type="slidenum">
              <a:rPr lang="en-CA" smtClean="0"/>
              <a:t>13</a:t>
            </a:fld>
            <a:endParaRPr lang="en-CA"/>
          </a:p>
        </p:txBody>
      </p:sp>
    </p:spTree>
    <p:extLst>
      <p:ext uri="{BB962C8B-B14F-4D97-AF65-F5344CB8AC3E}">
        <p14:creationId xmlns:p14="http://schemas.microsoft.com/office/powerpoint/2010/main" val="15723698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615498" rtl="0" eaLnBrk="0" fontAlgn="base" latinLnBrk="0" hangingPunct="0">
              <a:lnSpc>
                <a:spcPct val="100000"/>
              </a:lnSpc>
              <a:spcBef>
                <a:spcPct val="0"/>
              </a:spcBef>
              <a:spcAft>
                <a:spcPct val="0"/>
              </a:spcAft>
              <a:buClrTx/>
              <a:buSzTx/>
              <a:buFontTx/>
              <a:buNone/>
              <a:tabLst/>
              <a:defRPr/>
            </a:pPr>
            <a:fld id="{B5735694-0C91-BA4F-9401-092235FEF1B1}" type="slidenum">
              <a:rPr kumimoji="0" lang="en-US" sz="1200" b="0" i="0" u="none" strike="noStrike" kern="1200" cap="none" spc="0" normalizeH="0" baseline="0" noProof="0">
                <a:ln>
                  <a:noFill/>
                </a:ln>
                <a:solidFill>
                  <a:prstClr val="black"/>
                </a:solidFill>
                <a:effectLst/>
                <a:uLnTx/>
                <a:uFillTx/>
                <a:latin typeface="Calibri" charset="0"/>
                <a:ea typeface="MS PGothic" charset="0"/>
              </a:rPr>
              <a:pPr marL="0" marR="0" lvl="0" indent="0" algn="r" defTabSz="615498" rtl="0" eaLnBrk="0" fontAlgn="base" latinLnBrk="0" hangingPunct="0">
                <a:lnSpc>
                  <a:spcPct val="100000"/>
                </a:lnSpc>
                <a:spcBef>
                  <a:spcPct val="0"/>
                </a:spcBef>
                <a:spcAft>
                  <a:spcPct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charset="0"/>
              <a:ea typeface="MS PGothic" charset="0"/>
            </a:endParaRPr>
          </a:p>
        </p:txBody>
      </p:sp>
    </p:spTree>
    <p:extLst>
      <p:ext uri="{BB962C8B-B14F-4D97-AF65-F5344CB8AC3E}">
        <p14:creationId xmlns:p14="http://schemas.microsoft.com/office/powerpoint/2010/main" val="19662963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a:p>
        </p:txBody>
      </p:sp>
      <p:sp>
        <p:nvSpPr>
          <p:cNvPr id="4" name="Slide Number Placeholder 3"/>
          <p:cNvSpPr>
            <a:spLocks noGrp="1"/>
          </p:cNvSpPr>
          <p:nvPr>
            <p:ph type="sldNum" sz="quarter" idx="5"/>
          </p:nvPr>
        </p:nvSpPr>
        <p:spPr/>
        <p:txBody>
          <a:bodyPr/>
          <a:lstStyle/>
          <a:p>
            <a:fld id="{66B162C9-9DF6-4215-8A14-1A393800F5FE}" type="slidenum">
              <a:rPr lang="en-CA" smtClean="0"/>
              <a:t>15</a:t>
            </a:fld>
            <a:endParaRPr lang="en-CA"/>
          </a:p>
        </p:txBody>
      </p:sp>
    </p:spTree>
    <p:extLst>
      <p:ext uri="{BB962C8B-B14F-4D97-AF65-F5344CB8AC3E}">
        <p14:creationId xmlns:p14="http://schemas.microsoft.com/office/powerpoint/2010/main" val="25663441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A84FC-5EA2-8AAA-98B9-AD1AAE594E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FBA8F6-2F49-0935-65C4-F26E76853E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F04F58-1098-3819-5E68-C200280E1E5A}"/>
              </a:ext>
            </a:extLst>
          </p:cNvPr>
          <p:cNvSpPr>
            <a:spLocks noGrp="1"/>
          </p:cNvSpPr>
          <p:nvPr>
            <p:ph type="body" idx="1"/>
          </p:nvPr>
        </p:nvSpPr>
        <p:spPr/>
        <p:txBody>
          <a:bodyPr/>
          <a:lstStyle/>
          <a:p>
            <a:pPr algn="l" rtl="0"/>
            <a:r>
              <a:rPr lang="fr-ca" b="0" i="0" u="none" baseline="0" dirty="0">
                <a:hlinkClick r:id="rId3"/>
              </a:rPr>
              <a:t>Statistiques annuelles sur le traitement pour l’insuffisance rénale au Canada, 2015 à 2024 | ICIS</a:t>
            </a:r>
            <a:endParaRPr lang="fr-ca" dirty="0"/>
          </a:p>
          <a:p>
            <a:endParaRPr lang="fr-ca" baseline="30000" dirty="0">
              <a:latin typeface="Arial" panose="020B0604020202020204" pitchFamily="34" charset="0"/>
              <a:cs typeface="Arial" panose="020B0604020202020204" pitchFamily="34" charset="0"/>
            </a:endParaRPr>
          </a:p>
          <a:p>
            <a:pPr algn="l" rtl="0"/>
            <a:r>
              <a:rPr lang="fr-ca" b="0" i="0" u="none" baseline="30000" dirty="0">
                <a:latin typeface="Arial" panose="020B0604020202020204" pitchFamily="34" charset="0"/>
                <a:ea typeface="Arial" panose="020B0604020202020204" pitchFamily="34" charset="0"/>
                <a:cs typeface="Arial" panose="020B0604020202020204" pitchFamily="34" charset="0"/>
              </a:rPr>
              <a:t>https://www.cihi.ca/fr/statistiques-annuelles-sur-le-traitement-pour-linsuffisance-renale-au-canada-2015-a-2024</a:t>
            </a:r>
          </a:p>
          <a:p>
            <a:endParaRPr lang="fr-ca" baseline="30000" dirty="0">
              <a:latin typeface="Arial" panose="020B0604020202020204" pitchFamily="34" charset="0"/>
              <a:cs typeface="Arial" panose="020B0604020202020204" pitchFamily="34" charset="0"/>
            </a:endParaRPr>
          </a:p>
          <a:p>
            <a:pPr algn="l" rtl="0"/>
            <a:r>
              <a:rPr lang="fr-ca" sz="1200" b="0" i="0" u="none" kern="1200" baseline="0" dirty="0">
                <a:solidFill>
                  <a:schemeClr val="tx1"/>
                </a:solidFill>
                <a:effectLst/>
                <a:latin typeface="+mn-lt"/>
                <a:ea typeface="+mn-ea"/>
                <a:cs typeface="+mn-cs"/>
              </a:rPr>
              <a:t>Le taux auquel les Canadiens commencent un traitement pour le stade terminal de l’insuffisance rénale s’est mis à diminuer après 2019, chutant de 11,3 % au total entre 2019 et 2024 (taux par million d’habitants [TPMH] de 212,0 contre 188,3, respectivement).</a:t>
            </a:r>
            <a:endParaRPr lang="fr-ca" baseline="30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E4B7B7D-77DA-6278-B139-9B5F64132AF4}"/>
              </a:ext>
            </a:extLst>
          </p:cNvPr>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735694-0C91-BA4F-9401-092235FEF1B1}" type="slidenum">
              <a:rPr kumimoji="0" sz="1200" b="0" i="0" u="none" strike="noStrike" kern="1200" cap="none" spc="0" normalizeH="0" baseline="0" noProof="0">
                <a:ln>
                  <a:noFill/>
                </a:ln>
                <a:solidFill>
                  <a:prstClr val="black"/>
                </a:solidFill>
                <a:effectLst/>
                <a:uLnTx/>
                <a:uFillTx/>
                <a:latin typeface="Calibri" charset="0"/>
                <a:ea typeface="MS PGothic" charset="0"/>
                <a:cs typeface="+mn-cs"/>
              </a:rPr>
              <a:pPr marL="0" marR="0" lvl="0" indent="0" algn="r" defTabSz="609585" rtl="0" eaLnBrk="0" fontAlgn="base" latinLnBrk="0" hangingPunct="0">
                <a:lnSpc>
                  <a:spcPct val="100000"/>
                </a:lnSpc>
                <a:spcBef>
                  <a:spcPct val="0"/>
                </a:spcBef>
                <a:spcAft>
                  <a:spcPct val="0"/>
                </a:spcAft>
                <a:buClrTx/>
                <a:buSzTx/>
                <a:buFontTx/>
                <a:buNone/>
                <a:tabLst/>
                <a:defRPr/>
              </a:pPr>
              <a:t>16</a:t>
            </a:fld>
            <a:endParaRPr kumimoji="0" lang="fr-ca" sz="1200" b="0" i="0" u="none" strike="noStrike" kern="1200" cap="none" spc="0" normalizeH="0" baseline="0" noProof="0">
              <a:ln>
                <a:noFill/>
              </a:ln>
              <a:solidFill>
                <a:prstClr val="black"/>
              </a:solidFill>
              <a:effectLst/>
              <a:uLnTx/>
              <a:uFillTx/>
              <a:latin typeface="Calibri" charset="0"/>
              <a:ea typeface="MS PGothic" charset="0"/>
              <a:cs typeface="+mn-cs"/>
            </a:endParaRPr>
          </a:p>
        </p:txBody>
      </p:sp>
    </p:spTree>
    <p:extLst>
      <p:ext uri="{BB962C8B-B14F-4D97-AF65-F5344CB8AC3E}">
        <p14:creationId xmlns:p14="http://schemas.microsoft.com/office/powerpoint/2010/main" val="19244800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a:p>
        </p:txBody>
      </p:sp>
      <p:sp>
        <p:nvSpPr>
          <p:cNvPr id="4" name="Slide Number Placeholder 3"/>
          <p:cNvSpPr>
            <a:spLocks noGrp="1"/>
          </p:cNvSpPr>
          <p:nvPr>
            <p:ph type="sldNum" sz="quarter" idx="5"/>
          </p:nvPr>
        </p:nvSpPr>
        <p:spPr/>
        <p:txBody>
          <a:bodyPr/>
          <a:lstStyle/>
          <a:p>
            <a:fld id="{66B162C9-9DF6-4215-8A14-1A393800F5FE}" type="slidenum">
              <a:rPr lang="en-CA" smtClean="0"/>
              <a:t>17</a:t>
            </a:fld>
            <a:endParaRPr lang="en-CA"/>
          </a:p>
        </p:txBody>
      </p:sp>
    </p:spTree>
    <p:extLst>
      <p:ext uri="{BB962C8B-B14F-4D97-AF65-F5344CB8AC3E}">
        <p14:creationId xmlns:p14="http://schemas.microsoft.com/office/powerpoint/2010/main" val="1565078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a:p>
        </p:txBody>
      </p:sp>
      <p:sp>
        <p:nvSpPr>
          <p:cNvPr id="4" name="Slide Number Placeholder 3"/>
          <p:cNvSpPr>
            <a:spLocks noGrp="1"/>
          </p:cNvSpPr>
          <p:nvPr>
            <p:ph type="sldNum" sz="quarter" idx="5"/>
          </p:nvPr>
        </p:nvSpPr>
        <p:spPr/>
        <p:txBody>
          <a:bodyPr/>
          <a:lstStyle/>
          <a:p>
            <a:fld id="{66B162C9-9DF6-4215-8A14-1A393800F5FE}" type="slidenum">
              <a:rPr lang="en-CA" smtClean="0"/>
              <a:t>18</a:t>
            </a:fld>
            <a:endParaRPr lang="en-CA"/>
          </a:p>
        </p:txBody>
      </p:sp>
    </p:spTree>
    <p:extLst>
      <p:ext uri="{BB962C8B-B14F-4D97-AF65-F5344CB8AC3E}">
        <p14:creationId xmlns:p14="http://schemas.microsoft.com/office/powerpoint/2010/main" val="21898452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a:p>
        </p:txBody>
      </p:sp>
      <p:sp>
        <p:nvSpPr>
          <p:cNvPr id="4" name="Slide Number Placeholder 3"/>
          <p:cNvSpPr>
            <a:spLocks noGrp="1"/>
          </p:cNvSpPr>
          <p:nvPr>
            <p:ph type="sldNum" sz="quarter" idx="5"/>
          </p:nvPr>
        </p:nvSpPr>
        <p:spPr/>
        <p:txBody>
          <a:bodyPr/>
          <a:lstStyle/>
          <a:p>
            <a:fld id="{66B162C9-9DF6-4215-8A14-1A393800F5FE}" type="slidenum">
              <a:rPr lang="en-CA" smtClean="0"/>
              <a:t>19</a:t>
            </a:fld>
            <a:endParaRPr lang="en-CA"/>
          </a:p>
        </p:txBody>
      </p:sp>
    </p:spTree>
    <p:extLst>
      <p:ext uri="{BB962C8B-B14F-4D97-AF65-F5344CB8AC3E}">
        <p14:creationId xmlns:p14="http://schemas.microsoft.com/office/powerpoint/2010/main" val="424107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a:p>
        </p:txBody>
      </p:sp>
      <p:sp>
        <p:nvSpPr>
          <p:cNvPr id="4" name="Slide Number Placeholder 3"/>
          <p:cNvSpPr>
            <a:spLocks noGrp="1"/>
          </p:cNvSpPr>
          <p:nvPr>
            <p:ph type="sldNum" sz="quarter" idx="5"/>
          </p:nvPr>
        </p:nvSpPr>
        <p:spPr/>
        <p:txBody>
          <a:bodyPr/>
          <a:lstStyle/>
          <a:p>
            <a:fld id="{66B162C9-9DF6-4215-8A14-1A393800F5FE}" type="slidenum">
              <a:rPr lang="en-CA" smtClean="0"/>
              <a:t>2</a:t>
            </a:fld>
            <a:endParaRPr lang="en-CA"/>
          </a:p>
        </p:txBody>
      </p:sp>
    </p:spTree>
    <p:extLst>
      <p:ext uri="{BB962C8B-B14F-4D97-AF65-F5344CB8AC3E}">
        <p14:creationId xmlns:p14="http://schemas.microsoft.com/office/powerpoint/2010/main" val="11178337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a:p>
        </p:txBody>
      </p:sp>
      <p:sp>
        <p:nvSpPr>
          <p:cNvPr id="4" name="Slide Number Placeholder 3"/>
          <p:cNvSpPr>
            <a:spLocks noGrp="1"/>
          </p:cNvSpPr>
          <p:nvPr>
            <p:ph type="sldNum" sz="quarter" idx="5"/>
          </p:nvPr>
        </p:nvSpPr>
        <p:spPr/>
        <p:txBody>
          <a:bodyPr/>
          <a:lstStyle/>
          <a:p>
            <a:fld id="{66B162C9-9DF6-4215-8A14-1A393800F5FE}" type="slidenum">
              <a:rPr lang="en-CA" smtClean="0"/>
              <a:t>20</a:t>
            </a:fld>
            <a:endParaRPr lang="en-CA"/>
          </a:p>
        </p:txBody>
      </p:sp>
    </p:spTree>
    <p:extLst>
      <p:ext uri="{BB962C8B-B14F-4D97-AF65-F5344CB8AC3E}">
        <p14:creationId xmlns:p14="http://schemas.microsoft.com/office/powerpoint/2010/main" val="4535164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F2207-15B2-ADA8-802F-289BA32A13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C59AD4-08F6-601D-B5A6-173E63B51F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A52C5E-67C6-9164-13E5-BB5C9DCD0154}"/>
              </a:ext>
            </a:extLst>
          </p:cNvPr>
          <p:cNvSpPr>
            <a:spLocks noGrp="1"/>
          </p:cNvSpPr>
          <p:nvPr>
            <p:ph type="body" idx="1"/>
          </p:nvPr>
        </p:nvSpPr>
        <p:spPr/>
        <p:txBody>
          <a:bodyPr/>
          <a:lstStyle/>
          <a:p>
            <a:endParaRPr lang="en-GB" baseline="3000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88A91D8-A52A-E501-65FA-F4533796E5F6}"/>
              </a:ext>
            </a:extLst>
          </p:cNvPr>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735694-0C91-BA4F-9401-092235FEF1B1}" type="slidenum">
              <a:rPr kumimoji="0" lang="en-US" sz="1200" b="0" i="0" u="none" strike="noStrike" kern="1200" cap="none" spc="0" normalizeH="0" baseline="0" noProof="0" smtClean="0">
                <a:ln>
                  <a:noFill/>
                </a:ln>
                <a:solidFill>
                  <a:prstClr val="black"/>
                </a:solidFill>
                <a:effectLst/>
                <a:uLnTx/>
                <a:uFillTx/>
                <a:latin typeface="Calibri" charset="0"/>
                <a:ea typeface="MS PGothic" charset="0"/>
              </a:rPr>
              <a:pPr marL="0" marR="0" lvl="0" indent="0" algn="r" defTabSz="609585" rtl="0" eaLnBrk="0" fontAlgn="base" latinLnBrk="0" hangingPunct="0">
                <a:lnSpc>
                  <a:spcPct val="100000"/>
                </a:lnSpc>
                <a:spcBef>
                  <a:spcPct val="0"/>
                </a:spcBef>
                <a:spcAft>
                  <a:spcPct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charset="0"/>
              <a:ea typeface="MS PGothic" charset="0"/>
            </a:endParaRPr>
          </a:p>
        </p:txBody>
      </p:sp>
    </p:spTree>
    <p:extLst>
      <p:ext uri="{BB962C8B-B14F-4D97-AF65-F5344CB8AC3E}">
        <p14:creationId xmlns:p14="http://schemas.microsoft.com/office/powerpoint/2010/main" val="5675578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6C9E4-390A-15BC-8029-5ED6251C0B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B80AE4-4DC4-CBAF-E7BA-A0F7545406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3AFC7B-A275-D5C6-1B86-6A90D5F9419E}"/>
              </a:ext>
            </a:extLst>
          </p:cNvPr>
          <p:cNvSpPr>
            <a:spLocks noGrp="1"/>
          </p:cNvSpPr>
          <p:nvPr>
            <p:ph type="body" idx="1"/>
          </p:nvPr>
        </p:nvSpPr>
        <p:spPr/>
        <p:txBody>
          <a:bodyPr/>
          <a:lstStyle/>
          <a:p>
            <a:r>
              <a:rPr lang="fr-CA" dirty="0"/>
              <a:t>L’article intégral est disponible au https://doi.org/10.1016/j.jcjd.2025.01.004</a:t>
            </a:r>
          </a:p>
          <a:p>
            <a:endParaRPr lang="en-CA" dirty="0"/>
          </a:p>
          <a:p>
            <a:r>
              <a:rPr lang="fr-CA" dirty="0"/>
              <a:t>https://academic.oup.com/eurheartj/advance-article/doi/10.1093/eurheartj/ehag362/8698338?login=false</a:t>
            </a:r>
          </a:p>
          <a:p>
            <a:endParaRPr lang="en-GB" dirty="0"/>
          </a:p>
        </p:txBody>
      </p:sp>
      <p:sp>
        <p:nvSpPr>
          <p:cNvPr id="4" name="Slide Number Placeholder 3">
            <a:extLst>
              <a:ext uri="{FF2B5EF4-FFF2-40B4-BE49-F238E27FC236}">
                <a16:creationId xmlns:a16="http://schemas.microsoft.com/office/drawing/2014/main" id="{B1107BED-3765-1DA2-DC64-C663829763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9BE51A-C7A0-4330-9D75-E0ACF1180D7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92437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300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735694-0C91-BA4F-9401-092235FEF1B1}" type="slidenum">
              <a:rPr kumimoji="0" lang="en-US" sz="1200" b="0" i="0" u="none" strike="noStrike" kern="1200" cap="none" spc="0" normalizeH="0" baseline="0" noProof="0" smtClean="0">
                <a:ln>
                  <a:noFill/>
                </a:ln>
                <a:solidFill>
                  <a:prstClr val="black"/>
                </a:solidFill>
                <a:effectLst/>
                <a:uLnTx/>
                <a:uFillTx/>
                <a:latin typeface="Calibri" charset="0"/>
                <a:ea typeface="MS PGothic" charset="0"/>
              </a:rPr>
              <a:pPr marL="0" marR="0" lvl="0" indent="0" algn="r" defTabSz="609585" rtl="0" eaLnBrk="0" fontAlgn="base" latinLnBrk="0" hangingPunct="0">
                <a:lnSpc>
                  <a:spcPct val="100000"/>
                </a:lnSpc>
                <a:spcBef>
                  <a:spcPct val="0"/>
                </a:spcBef>
                <a:spcAft>
                  <a:spcPct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charset="0"/>
              <a:ea typeface="MS PGothic" charset="0"/>
            </a:endParaRPr>
          </a:p>
        </p:txBody>
      </p:sp>
    </p:spTree>
    <p:extLst>
      <p:ext uri="{BB962C8B-B14F-4D97-AF65-F5344CB8AC3E}">
        <p14:creationId xmlns:p14="http://schemas.microsoft.com/office/powerpoint/2010/main" val="10045928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300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735694-0C91-BA4F-9401-092235FEF1B1}" type="slidenum">
              <a:rPr kumimoji="0" lang="en-US" sz="1200" b="0" i="0" u="none" strike="noStrike" kern="1200" cap="none" spc="0" normalizeH="0" baseline="0" noProof="0" smtClean="0">
                <a:ln>
                  <a:noFill/>
                </a:ln>
                <a:solidFill>
                  <a:prstClr val="black"/>
                </a:solidFill>
                <a:effectLst/>
                <a:uLnTx/>
                <a:uFillTx/>
                <a:latin typeface="Calibri" charset="0"/>
                <a:ea typeface="MS PGothic" charset="0"/>
              </a:rPr>
              <a:pPr marL="0" marR="0" lvl="0" indent="0" algn="r" defTabSz="609585" rtl="0" eaLnBrk="0" fontAlgn="base" latinLnBrk="0" hangingPunct="0">
                <a:lnSpc>
                  <a:spcPct val="100000"/>
                </a:lnSpc>
                <a:spcBef>
                  <a:spcPct val="0"/>
                </a:spcBef>
                <a:spcAft>
                  <a:spcPct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charset="0"/>
              <a:ea typeface="MS PGothic" charset="0"/>
            </a:endParaRPr>
          </a:p>
        </p:txBody>
      </p:sp>
    </p:spTree>
    <p:extLst>
      <p:ext uri="{BB962C8B-B14F-4D97-AF65-F5344CB8AC3E}">
        <p14:creationId xmlns:p14="http://schemas.microsoft.com/office/powerpoint/2010/main" val="14897655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300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735694-0C91-BA4F-9401-092235FEF1B1}" type="slidenum">
              <a:rPr kumimoji="0" lang="en-US" sz="1200" b="0" i="0" u="none" strike="noStrike" kern="1200" cap="none" spc="0" normalizeH="0" baseline="0" noProof="0" smtClean="0">
                <a:ln>
                  <a:noFill/>
                </a:ln>
                <a:solidFill>
                  <a:prstClr val="black"/>
                </a:solidFill>
                <a:effectLst/>
                <a:uLnTx/>
                <a:uFillTx/>
                <a:latin typeface="Calibri" charset="0"/>
                <a:ea typeface="MS PGothic" charset="0"/>
              </a:rPr>
              <a:pPr marL="0" marR="0" lvl="0" indent="0" algn="r" defTabSz="609585" rtl="0" eaLnBrk="0" fontAlgn="base" latinLnBrk="0" hangingPunct="0">
                <a:lnSpc>
                  <a:spcPct val="100000"/>
                </a:lnSpc>
                <a:spcBef>
                  <a:spcPct val="0"/>
                </a:spcBef>
                <a:spcAft>
                  <a:spcPct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charset="0"/>
              <a:ea typeface="MS PGothic" charset="0"/>
            </a:endParaRPr>
          </a:p>
        </p:txBody>
      </p:sp>
    </p:spTree>
    <p:extLst>
      <p:ext uri="{BB962C8B-B14F-4D97-AF65-F5344CB8AC3E}">
        <p14:creationId xmlns:p14="http://schemas.microsoft.com/office/powerpoint/2010/main" val="7376629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300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735694-0C91-BA4F-9401-092235FEF1B1}" type="slidenum">
              <a:rPr kumimoji="0" lang="en-US" sz="1200" b="0" i="0" u="none" strike="noStrike" kern="1200" cap="none" spc="0" normalizeH="0" baseline="0" noProof="0" smtClean="0">
                <a:ln>
                  <a:noFill/>
                </a:ln>
                <a:solidFill>
                  <a:prstClr val="black"/>
                </a:solidFill>
                <a:effectLst/>
                <a:uLnTx/>
                <a:uFillTx/>
                <a:latin typeface="Calibri" charset="0"/>
                <a:ea typeface="MS PGothic" charset="0"/>
                <a:cs typeface="+mn-cs"/>
              </a:rPr>
              <a:pPr marL="0" marR="0" lvl="0" indent="0" algn="r" defTabSz="609585" rtl="0" eaLnBrk="0" fontAlgn="base" latinLnBrk="0" hangingPunct="0">
                <a:lnSpc>
                  <a:spcPct val="100000"/>
                </a:lnSpc>
                <a:spcBef>
                  <a:spcPct val="0"/>
                </a:spcBef>
                <a:spcAft>
                  <a:spcPct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charset="0"/>
              <a:ea typeface="MS PGothic" charset="0"/>
              <a:cs typeface="+mn-cs"/>
            </a:endParaRPr>
          </a:p>
        </p:txBody>
      </p:sp>
    </p:spTree>
    <p:extLst>
      <p:ext uri="{BB962C8B-B14F-4D97-AF65-F5344CB8AC3E}">
        <p14:creationId xmlns:p14="http://schemas.microsoft.com/office/powerpoint/2010/main" val="23341029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65BDA-7103-B460-1F82-E87026C58F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3A890F-3461-8DB4-B5D8-53D0570103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2E330A-7DD8-4AD2-B5D1-442801042EC0}"/>
              </a:ext>
            </a:extLst>
          </p:cNvPr>
          <p:cNvSpPr>
            <a:spLocks noGrp="1"/>
          </p:cNvSpPr>
          <p:nvPr>
            <p:ph type="body" idx="1"/>
          </p:nvPr>
        </p:nvSpPr>
        <p:spPr/>
        <p:txBody>
          <a:bodyPr/>
          <a:lstStyle/>
          <a:p>
            <a:endParaRPr lang="en-GB" baseline="3000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64C4AF5-E4A0-DED8-E14A-B0251D80E05F}"/>
              </a:ext>
            </a:extLst>
          </p:cNvPr>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735694-0C91-BA4F-9401-092235FEF1B1}" type="slidenum">
              <a:rPr kumimoji="0" lang="en-US" sz="1200" b="0" i="0" u="none" strike="noStrike" kern="1200" cap="none" spc="0" normalizeH="0" baseline="0" noProof="0" smtClean="0">
                <a:ln>
                  <a:noFill/>
                </a:ln>
                <a:solidFill>
                  <a:prstClr val="black"/>
                </a:solidFill>
                <a:effectLst/>
                <a:uLnTx/>
                <a:uFillTx/>
                <a:latin typeface="Calibri" charset="0"/>
                <a:ea typeface="MS PGothic" charset="0"/>
                <a:cs typeface="+mn-cs"/>
              </a:rPr>
              <a:pPr marL="0" marR="0" lvl="0" indent="0" algn="r" defTabSz="609585" rtl="0" eaLnBrk="0" fontAlgn="base" latinLnBrk="0" hangingPunct="0">
                <a:lnSpc>
                  <a:spcPct val="100000"/>
                </a:lnSpc>
                <a:spcBef>
                  <a:spcPct val="0"/>
                </a:spcBef>
                <a:spcAft>
                  <a:spcPct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charset="0"/>
              <a:ea typeface="MS PGothic" charset="0"/>
              <a:cs typeface="+mn-cs"/>
            </a:endParaRPr>
          </a:p>
        </p:txBody>
      </p:sp>
    </p:spTree>
    <p:extLst>
      <p:ext uri="{BB962C8B-B14F-4D97-AF65-F5344CB8AC3E}">
        <p14:creationId xmlns:p14="http://schemas.microsoft.com/office/powerpoint/2010/main" val="36197737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300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735694-0C91-BA4F-9401-092235FEF1B1}" type="slidenum">
              <a:rPr kumimoji="0" lang="en-US" sz="1200" b="0" i="0" u="none" strike="noStrike" kern="1200" cap="none" spc="0" normalizeH="0" baseline="0" noProof="0" smtClean="0">
                <a:ln>
                  <a:noFill/>
                </a:ln>
                <a:solidFill>
                  <a:prstClr val="black"/>
                </a:solidFill>
                <a:effectLst/>
                <a:uLnTx/>
                <a:uFillTx/>
                <a:latin typeface="Calibri" charset="0"/>
                <a:ea typeface="MS PGothic" charset="0"/>
                <a:cs typeface="+mn-cs"/>
              </a:rPr>
              <a:pPr marL="0" marR="0" lvl="0" indent="0" algn="r" defTabSz="609585" rtl="0" eaLnBrk="0" fontAlgn="base" latinLnBrk="0" hangingPunct="0">
                <a:lnSpc>
                  <a:spcPct val="100000"/>
                </a:lnSpc>
                <a:spcBef>
                  <a:spcPct val="0"/>
                </a:spcBef>
                <a:spcAft>
                  <a:spcPct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charset="0"/>
              <a:ea typeface="MS PGothic" charset="0"/>
              <a:cs typeface="+mn-cs"/>
            </a:endParaRPr>
          </a:p>
        </p:txBody>
      </p:sp>
    </p:spTree>
    <p:extLst>
      <p:ext uri="{BB962C8B-B14F-4D97-AF65-F5344CB8AC3E}">
        <p14:creationId xmlns:p14="http://schemas.microsoft.com/office/powerpoint/2010/main" val="9403925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BB7A6-AB4E-0910-B91F-C224B639D3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137BD7-3889-86F7-FE36-3EA8105EED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9F4B6D-D516-FBCD-6432-2374F10AB885}"/>
              </a:ext>
            </a:extLst>
          </p:cNvPr>
          <p:cNvSpPr>
            <a:spLocks noGrp="1"/>
          </p:cNvSpPr>
          <p:nvPr>
            <p:ph type="body" idx="1"/>
          </p:nvPr>
        </p:nvSpPr>
        <p:spPr/>
        <p:txBody>
          <a:bodyPr/>
          <a:lstStyle/>
          <a:p>
            <a:endParaRPr lang="en-GB" baseline="3000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C1371F6-156F-96E0-6946-476F960558B1}"/>
              </a:ext>
            </a:extLst>
          </p:cNvPr>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735694-0C91-BA4F-9401-092235FEF1B1}" type="slidenum">
              <a:rPr kumimoji="0" lang="en-US" sz="1200" b="0" i="0" u="none" strike="noStrike" kern="1200" cap="none" spc="0" normalizeH="0" baseline="0" noProof="0" smtClean="0">
                <a:ln>
                  <a:noFill/>
                </a:ln>
                <a:solidFill>
                  <a:prstClr val="black"/>
                </a:solidFill>
                <a:effectLst/>
                <a:uLnTx/>
                <a:uFillTx/>
                <a:latin typeface="Calibri" charset="0"/>
                <a:ea typeface="MS PGothic" charset="0"/>
                <a:cs typeface="+mn-cs"/>
              </a:rPr>
              <a:pPr marL="0" marR="0" lvl="0" indent="0" algn="r" defTabSz="609585" rtl="0" eaLnBrk="0" fontAlgn="base" latinLnBrk="0" hangingPunct="0">
                <a:lnSpc>
                  <a:spcPct val="100000"/>
                </a:lnSpc>
                <a:spcBef>
                  <a:spcPct val="0"/>
                </a:spcBef>
                <a:spcAft>
                  <a:spcPct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charset="0"/>
              <a:ea typeface="MS PGothic" charset="0"/>
              <a:cs typeface="+mn-cs"/>
            </a:endParaRPr>
          </a:p>
        </p:txBody>
      </p:sp>
    </p:spTree>
    <p:extLst>
      <p:ext uri="{BB962C8B-B14F-4D97-AF65-F5344CB8AC3E}">
        <p14:creationId xmlns:p14="http://schemas.microsoft.com/office/powerpoint/2010/main" val="2894380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Rechercher la diapositive sur le RACU – peut-être dans le discours sur la santé cardiovasculaire</a:t>
            </a:r>
          </a:p>
        </p:txBody>
      </p:sp>
      <p:sp>
        <p:nvSpPr>
          <p:cNvPr id="4" name="Slide Number Placeholder 3"/>
          <p:cNvSpPr>
            <a:spLocks noGrp="1"/>
          </p:cNvSpPr>
          <p:nvPr>
            <p:ph type="sldNum" sz="quarter" idx="5"/>
          </p:nvPr>
        </p:nvSpPr>
        <p:spPr/>
        <p:txBody>
          <a:bodyPr/>
          <a:lstStyle/>
          <a:p>
            <a:fld id="{66B162C9-9DF6-4215-8A14-1A393800F5FE}" type="slidenum">
              <a:rPr lang="en-CA" smtClean="0"/>
              <a:t>3</a:t>
            </a:fld>
            <a:endParaRPr lang="en-CA"/>
          </a:p>
        </p:txBody>
      </p:sp>
    </p:spTree>
    <p:extLst>
      <p:ext uri="{BB962C8B-B14F-4D97-AF65-F5344CB8AC3E}">
        <p14:creationId xmlns:p14="http://schemas.microsoft.com/office/powerpoint/2010/main" val="30165947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a:p>
        </p:txBody>
      </p:sp>
      <p:sp>
        <p:nvSpPr>
          <p:cNvPr id="4" name="Slide Number Placeholder 3"/>
          <p:cNvSpPr>
            <a:spLocks noGrp="1"/>
          </p:cNvSpPr>
          <p:nvPr>
            <p:ph type="sldNum" sz="quarter" idx="5"/>
          </p:nvPr>
        </p:nvSpPr>
        <p:spPr/>
        <p:txBody>
          <a:bodyPr/>
          <a:lstStyle/>
          <a:p>
            <a:fld id="{66B162C9-9DF6-4215-8A14-1A393800F5FE}" type="slidenum">
              <a:rPr lang="en-CA" smtClean="0"/>
              <a:t>30</a:t>
            </a:fld>
            <a:endParaRPr lang="en-CA"/>
          </a:p>
        </p:txBody>
      </p:sp>
    </p:spTree>
    <p:extLst>
      <p:ext uri="{BB962C8B-B14F-4D97-AF65-F5344CB8AC3E}">
        <p14:creationId xmlns:p14="http://schemas.microsoft.com/office/powerpoint/2010/main" val="13259094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a:p>
        </p:txBody>
      </p:sp>
      <p:sp>
        <p:nvSpPr>
          <p:cNvPr id="4" name="Slide Number Placeholder 3"/>
          <p:cNvSpPr>
            <a:spLocks noGrp="1"/>
          </p:cNvSpPr>
          <p:nvPr>
            <p:ph type="sldNum" sz="quarter" idx="5"/>
          </p:nvPr>
        </p:nvSpPr>
        <p:spPr/>
        <p:txBody>
          <a:bodyPr/>
          <a:lstStyle/>
          <a:p>
            <a:fld id="{66B162C9-9DF6-4215-8A14-1A393800F5FE}" type="slidenum">
              <a:rPr lang="en-CA" smtClean="0"/>
              <a:t>31</a:t>
            </a:fld>
            <a:endParaRPr lang="en-CA"/>
          </a:p>
        </p:txBody>
      </p:sp>
    </p:spTree>
    <p:extLst>
      <p:ext uri="{BB962C8B-B14F-4D97-AF65-F5344CB8AC3E}">
        <p14:creationId xmlns:p14="http://schemas.microsoft.com/office/powerpoint/2010/main" val="7173736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2903C-7DFE-A033-FA69-1DAACF1DF1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F02267-E9F9-E99F-6FC1-26E663AC62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272F01-F70E-8717-C21D-57B44F1B7A80}"/>
              </a:ext>
            </a:extLst>
          </p:cNvPr>
          <p:cNvSpPr>
            <a:spLocks noGrp="1"/>
          </p:cNvSpPr>
          <p:nvPr>
            <p:ph type="body" idx="1"/>
          </p:nvPr>
        </p:nvSpPr>
        <p:spPr/>
        <p:txBody>
          <a:bodyPr/>
          <a:lstStyle/>
          <a:p>
            <a:endParaRPr lang="en-GB" baseline="3000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8255182-4829-1FDD-C254-C7A60C561277}"/>
              </a:ext>
            </a:extLst>
          </p:cNvPr>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735694-0C91-BA4F-9401-092235FEF1B1}" type="slidenum">
              <a:rPr kumimoji="0" lang="en-US" sz="1200" b="0" i="0" u="none" strike="noStrike" kern="1200" cap="none" spc="0" normalizeH="0" baseline="0" noProof="0" smtClean="0">
                <a:ln>
                  <a:noFill/>
                </a:ln>
                <a:solidFill>
                  <a:prstClr val="black"/>
                </a:solidFill>
                <a:effectLst/>
                <a:uLnTx/>
                <a:uFillTx/>
                <a:latin typeface="Calibri" charset="0"/>
                <a:ea typeface="MS PGothic" charset="0"/>
              </a:rPr>
              <a:pPr marL="0" marR="0" lvl="0" indent="0" algn="r" defTabSz="609585" rtl="0" eaLnBrk="0" fontAlgn="base" latinLnBrk="0" hangingPunct="0">
                <a:lnSpc>
                  <a:spcPct val="100000"/>
                </a:lnSpc>
                <a:spcBef>
                  <a:spcPct val="0"/>
                </a:spcBef>
                <a:spcAft>
                  <a:spcPct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charset="0"/>
              <a:ea typeface="MS PGothic" charset="0"/>
            </a:endParaRPr>
          </a:p>
        </p:txBody>
      </p:sp>
    </p:spTree>
    <p:extLst>
      <p:ext uri="{BB962C8B-B14F-4D97-AF65-F5344CB8AC3E}">
        <p14:creationId xmlns:p14="http://schemas.microsoft.com/office/powerpoint/2010/main" val="2751912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a:p>
        </p:txBody>
      </p:sp>
      <p:sp>
        <p:nvSpPr>
          <p:cNvPr id="4" name="Slide Number Placeholder 3"/>
          <p:cNvSpPr>
            <a:spLocks noGrp="1"/>
          </p:cNvSpPr>
          <p:nvPr>
            <p:ph type="sldNum" sz="quarter" idx="5"/>
          </p:nvPr>
        </p:nvSpPr>
        <p:spPr/>
        <p:txBody>
          <a:bodyPr/>
          <a:lstStyle/>
          <a:p>
            <a:fld id="{66B162C9-9DF6-4215-8A14-1A393800F5FE}" type="slidenum">
              <a:rPr lang="en-CA" smtClean="0"/>
              <a:t>4</a:t>
            </a:fld>
            <a:endParaRPr lang="en-CA"/>
          </a:p>
        </p:txBody>
      </p:sp>
    </p:spTree>
    <p:extLst>
      <p:ext uri="{BB962C8B-B14F-4D97-AF65-F5344CB8AC3E}">
        <p14:creationId xmlns:p14="http://schemas.microsoft.com/office/powerpoint/2010/main" val="1528776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93FD4-FBEF-51B3-2EF3-B88688EE0B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C69646-2610-C7EE-A57D-BAC0BFB4AE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DE08B8-9453-C92D-F19E-9749ECFE58C2}"/>
              </a:ext>
            </a:extLst>
          </p:cNvPr>
          <p:cNvSpPr>
            <a:spLocks noGrp="1"/>
          </p:cNvSpPr>
          <p:nvPr>
            <p:ph type="body" idx="1"/>
          </p:nvPr>
        </p:nvSpPr>
        <p:spPr/>
        <p:txBody>
          <a:bodyPr/>
          <a:lstStyle/>
          <a:p>
            <a:endParaRPr lang="en-GB" baseline="30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C6EBE28-6659-0477-4AAD-31149E90BECC}"/>
              </a:ext>
            </a:extLst>
          </p:cNvPr>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735694-0C91-BA4F-9401-092235FEF1B1}" type="slidenum">
              <a:rPr kumimoji="0" lang="en-US" sz="1200" b="0" i="0" u="none" strike="noStrike" kern="1200" cap="none" spc="0" normalizeH="0" baseline="0" noProof="0" smtClean="0">
                <a:ln>
                  <a:noFill/>
                </a:ln>
                <a:solidFill>
                  <a:prstClr val="black"/>
                </a:solidFill>
                <a:effectLst/>
                <a:uLnTx/>
                <a:uFillTx/>
                <a:latin typeface="Calibri" charset="0"/>
                <a:ea typeface="MS PGothic" charset="0"/>
              </a:rPr>
              <a:pPr marL="0" marR="0" lvl="0" indent="0" algn="r" defTabSz="609585" rtl="0" eaLnBrk="0" fontAlgn="base" latinLnBrk="0" hangingPunct="0">
                <a:lnSpc>
                  <a:spcPct val="100000"/>
                </a:lnSpc>
                <a:spcBef>
                  <a:spcPct val="0"/>
                </a:spcBef>
                <a:spcAft>
                  <a:spcPct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charset="0"/>
              <a:ea typeface="MS PGothic" charset="0"/>
            </a:endParaRPr>
          </a:p>
        </p:txBody>
      </p:sp>
    </p:spTree>
    <p:extLst>
      <p:ext uri="{BB962C8B-B14F-4D97-AF65-F5344CB8AC3E}">
        <p14:creationId xmlns:p14="http://schemas.microsoft.com/office/powerpoint/2010/main" val="191434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a:p>
        </p:txBody>
      </p:sp>
      <p:sp>
        <p:nvSpPr>
          <p:cNvPr id="4" name="Slide Number Placeholder 3"/>
          <p:cNvSpPr>
            <a:spLocks noGrp="1"/>
          </p:cNvSpPr>
          <p:nvPr>
            <p:ph type="sldNum" sz="quarter" idx="5"/>
          </p:nvPr>
        </p:nvSpPr>
        <p:spPr/>
        <p:txBody>
          <a:bodyPr/>
          <a:lstStyle/>
          <a:p>
            <a:fld id="{66B162C9-9DF6-4215-8A14-1A393800F5FE}" type="slidenum">
              <a:rPr lang="en-CA" smtClean="0"/>
              <a:t>6</a:t>
            </a:fld>
            <a:endParaRPr lang="en-CA"/>
          </a:p>
        </p:txBody>
      </p:sp>
    </p:spTree>
    <p:extLst>
      <p:ext uri="{BB962C8B-B14F-4D97-AF65-F5344CB8AC3E}">
        <p14:creationId xmlns:p14="http://schemas.microsoft.com/office/powerpoint/2010/main" val="13079887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fr-CA" dirty="0"/>
              <a:t>Ces données remontent à 1998 et 1999, il est donc possible qu’elles ne reflètent pas avec précision les populations de patients actuelles.</a:t>
            </a:r>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1DC62F54-D6C5-4730-AE4B-958E8F7517BA}" type="slidenum">
              <a:rPr kumimoji="0" lang="en-GB" sz="1200" b="0" i="0" u="none" strike="noStrike" kern="1200" cap="none" spc="0" normalizeH="0" baseline="0" noProof="0" smtClean="0">
                <a:ln>
                  <a:noFill/>
                </a:ln>
                <a:solidFill>
                  <a:prstClr val="black"/>
                </a:solidFill>
                <a:effectLst/>
                <a:uLnTx/>
                <a:uFillTx/>
                <a:latin typeface="Calibri" charset="0"/>
                <a:ea typeface="MS PGothic" charset="0"/>
                <a:cs typeface="+mn-cs"/>
              </a:rPr>
              <a:pPr marL="0" marR="0" lvl="0" indent="0" algn="r" defTabSz="609585" rtl="0" eaLnBrk="0" fontAlgn="base" latinLnBrk="0" hangingPunct="0">
                <a:lnSpc>
                  <a:spcPct val="100000"/>
                </a:lnSpc>
                <a:spcBef>
                  <a:spcPct val="0"/>
                </a:spcBef>
                <a:spcAft>
                  <a:spcPct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charset="0"/>
              <a:ea typeface="MS PGothic" charset="0"/>
              <a:cs typeface="+mn-cs"/>
            </a:endParaRPr>
          </a:p>
        </p:txBody>
      </p:sp>
      <p:sp>
        <p:nvSpPr>
          <p:cNvPr id="5" name="TextBox 4">
            <a:extLst>
              <a:ext uri="{FF2B5EF4-FFF2-40B4-BE49-F238E27FC236}">
                <a16:creationId xmlns:a16="http://schemas.microsoft.com/office/drawing/2014/main" id="{9083C6B7-52DF-CCD8-428D-3AD6E21B500C}"/>
              </a:ext>
            </a:extLst>
          </p:cNvPr>
          <p:cNvSpPr txBox="1"/>
          <p:nvPr/>
        </p:nvSpPr>
        <p:spPr>
          <a:xfrm>
            <a:off x="7102929" y="1224643"/>
            <a:ext cx="3918857" cy="400110"/>
          </a:xfrm>
          <a:prstGeom prst="rect">
            <a:avLst/>
          </a:prstGeom>
          <a:solidFill>
            <a:schemeClr val="bg1"/>
          </a:solidFill>
        </p:spPr>
        <p:txBody>
          <a:bodyPr wrap="square" rtlCol="0">
            <a:spAutoFit/>
          </a:bodyPr>
          <a:lstStyle/>
          <a:p>
            <a:pPr marL="0" marR="0" lvl="0" indent="0" algn="l" defTabSz="609585" rtl="0" eaLnBrk="0" fontAlgn="base" latinLnBrk="0" hangingPunct="0">
              <a:lnSpc>
                <a:spcPct val="100000"/>
              </a:lnSpc>
              <a:spcBef>
                <a:spcPct val="0"/>
              </a:spcBef>
              <a:spcAft>
                <a:spcPct val="0"/>
              </a:spcAft>
              <a:buClrTx/>
              <a:buSzTx/>
              <a:buFontTx/>
              <a:buNone/>
              <a:tabLst/>
              <a:defRPr/>
            </a:pPr>
            <a:r>
              <a:rPr kumimoji="0" lang="fr-CA" sz="1000" b="1" i="0" u="none" strike="noStrike" cap="none" normalizeH="0" baseline="0" noProof="0" dirty="0">
                <a:ln>
                  <a:noFill/>
                </a:ln>
                <a:solidFill>
                  <a:prstClr val="black"/>
                </a:solidFill>
                <a:uLnTx/>
                <a:uFillTx/>
                <a:latin typeface="Calibri" charset="0"/>
                <a:ea typeface="MS PGothic" charset="0"/>
                <a:cs typeface="+mn-cs"/>
              </a:rPr>
              <a:t>Source : </a:t>
            </a:r>
          </a:p>
          <a:p>
            <a:pPr marL="0" marR="0" lvl="0" indent="0" algn="l" defTabSz="609585" rtl="0" eaLnBrk="0" fontAlgn="base" latinLnBrk="0" hangingPunct="0">
              <a:lnSpc>
                <a:spcPct val="100000"/>
              </a:lnSpc>
              <a:spcBef>
                <a:spcPct val="0"/>
              </a:spcBef>
              <a:spcAft>
                <a:spcPct val="0"/>
              </a:spcAft>
              <a:buClrTx/>
              <a:buSzTx/>
              <a:buFontTx/>
              <a:buNone/>
              <a:tabLst/>
              <a:defRPr/>
            </a:pPr>
            <a:r>
              <a:rPr kumimoji="0" lang="fr-CA" sz="1000" b="0" i="0" u="none" strike="noStrike" cap="none" normalizeH="0" baseline="0" noProof="0" dirty="0">
                <a:ln>
                  <a:noFill/>
                </a:ln>
                <a:solidFill>
                  <a:prstClr val="black"/>
                </a:solidFill>
                <a:uLnTx/>
                <a:uFillTx/>
                <a:latin typeface="Calibri" charset="0"/>
                <a:ea typeface="MS PGothic" charset="0"/>
                <a:cs typeface="+mn-cs"/>
              </a:rPr>
              <a:t>CRI </a:t>
            </a:r>
            <a:r>
              <a:rPr kumimoji="0" lang="fr-CA" sz="1000" b="0" i="0" u="none" strike="noStrike" cap="none" normalizeH="0" baseline="0" noProof="0" dirty="0" err="1">
                <a:ln>
                  <a:noFill/>
                </a:ln>
                <a:solidFill>
                  <a:prstClr val="black"/>
                </a:solidFill>
                <a:uLnTx/>
                <a:uFillTx/>
                <a:latin typeface="Calibri" charset="0"/>
                <a:ea typeface="MS PGothic" charset="0"/>
                <a:cs typeface="+mn-cs"/>
              </a:rPr>
              <a:t>Plenary</a:t>
            </a:r>
            <a:r>
              <a:rPr kumimoji="0" lang="fr-CA" sz="1000" b="0" i="0" u="none" strike="noStrike" cap="none" normalizeH="0" baseline="0" noProof="0" dirty="0">
                <a:ln>
                  <a:noFill/>
                </a:ln>
                <a:solidFill>
                  <a:prstClr val="black"/>
                </a:solidFill>
                <a:uLnTx/>
                <a:uFillTx/>
                <a:latin typeface="Calibri" charset="0"/>
                <a:ea typeface="MS PGothic" charset="0"/>
                <a:cs typeface="+mn-cs"/>
              </a:rPr>
              <a:t> 1 slides – </a:t>
            </a:r>
            <a:r>
              <a:rPr kumimoji="0" lang="fr-CA" sz="1000" b="0" i="0" u="none" strike="noStrike" cap="none" normalizeH="0" baseline="0" noProof="0" dirty="0" err="1">
                <a:ln>
                  <a:noFill/>
                </a:ln>
                <a:solidFill>
                  <a:prstClr val="black"/>
                </a:solidFill>
                <a:uLnTx/>
                <a:uFillTx/>
                <a:latin typeface="Calibri" charset="0"/>
                <a:ea typeface="MS PGothic" charset="0"/>
                <a:cs typeface="+mn-cs"/>
              </a:rPr>
              <a:t>showreel</a:t>
            </a:r>
            <a:r>
              <a:rPr kumimoji="0" lang="fr-CA" sz="1000" b="0" i="0" u="none" strike="noStrike" cap="none" normalizeH="0" baseline="0" noProof="0" dirty="0">
                <a:ln>
                  <a:noFill/>
                </a:ln>
                <a:solidFill>
                  <a:prstClr val="black"/>
                </a:solidFill>
                <a:uLnTx/>
                <a:uFillTx/>
                <a:latin typeface="Calibri" charset="0"/>
                <a:ea typeface="MS PGothic" charset="0"/>
                <a:cs typeface="+mn-cs"/>
              </a:rPr>
              <a:t> slide 43</a:t>
            </a:r>
          </a:p>
        </p:txBody>
      </p:sp>
    </p:spTree>
    <p:extLst>
      <p:ext uri="{BB962C8B-B14F-4D97-AF65-F5344CB8AC3E}">
        <p14:creationId xmlns:p14="http://schemas.microsoft.com/office/powerpoint/2010/main" val="4053798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a:p>
        </p:txBody>
      </p:sp>
      <p:sp>
        <p:nvSpPr>
          <p:cNvPr id="4" name="Slide Number Placeholder 3"/>
          <p:cNvSpPr>
            <a:spLocks noGrp="1"/>
          </p:cNvSpPr>
          <p:nvPr>
            <p:ph type="sldNum" sz="quarter" idx="5"/>
          </p:nvPr>
        </p:nvSpPr>
        <p:spPr/>
        <p:txBody>
          <a:bodyPr/>
          <a:lstStyle/>
          <a:p>
            <a:fld id="{66B162C9-9DF6-4215-8A14-1A393800F5FE}" type="slidenum">
              <a:rPr lang="en-CA" smtClean="0"/>
              <a:t>8</a:t>
            </a:fld>
            <a:endParaRPr lang="en-CA"/>
          </a:p>
        </p:txBody>
      </p:sp>
    </p:spTree>
    <p:extLst>
      <p:ext uri="{BB962C8B-B14F-4D97-AF65-F5344CB8AC3E}">
        <p14:creationId xmlns:p14="http://schemas.microsoft.com/office/powerpoint/2010/main" val="3101268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rtl="0">
              <a:spcBef>
                <a:spcPts val="600"/>
              </a:spcBef>
              <a:spcAft>
                <a:spcPts val="600"/>
              </a:spcAft>
              <a:buFont typeface="Arial" panose="020B0604020202020204" pitchFamily="34" charset="0"/>
              <a:buChar char="•"/>
            </a:pPr>
            <a:r>
              <a:rPr lang="fr-ca" sz="1200" b="0" i="0" u="none" baseline="0" dirty="0">
                <a:solidFill>
                  <a:schemeClr val="tx1"/>
                </a:solidFill>
              </a:rPr>
              <a:t>Les conseillers ont apprécié cette diapositive et ont souligné </a:t>
            </a:r>
            <a:r>
              <a:rPr lang="fr-ca" sz="1200" b="1" i="0" u="none" baseline="0" dirty="0">
                <a:solidFill>
                  <a:schemeClr val="tx1"/>
                </a:solidFill>
              </a:rPr>
              <a:t>la nécessité de former les FSP au rôle du RACU en tant que biomarqueur de </a:t>
            </a:r>
            <a:r>
              <a:rPr lang="fr-ca" sz="1200" b="1" i="0" u="sng" baseline="0" dirty="0">
                <a:solidFill>
                  <a:schemeClr val="tx1"/>
                </a:solidFill>
              </a:rPr>
              <a:t>grande valeur</a:t>
            </a:r>
            <a:r>
              <a:rPr lang="fr-ca" sz="1200" b="1" i="0" u="none" baseline="0" dirty="0">
                <a:solidFill>
                  <a:schemeClr val="tx1"/>
                </a:solidFill>
              </a:rPr>
              <a:t> et </a:t>
            </a:r>
            <a:r>
              <a:rPr lang="fr-ca" sz="1200" b="1" i="0" u="sng" baseline="0" dirty="0">
                <a:solidFill>
                  <a:schemeClr val="tx1"/>
                </a:solidFill>
              </a:rPr>
              <a:t>peu coûteux </a:t>
            </a:r>
            <a:r>
              <a:rPr lang="fr-ca" sz="1200" b="1" i="0" u="none" baseline="0" dirty="0">
                <a:solidFill>
                  <a:schemeClr val="tx1"/>
                </a:solidFill>
              </a:rPr>
              <a:t>du syndrome cardio-rénal-métabolique (CRM)</a:t>
            </a:r>
            <a:r>
              <a:rPr lang="fr-ca" sz="1200" b="0" i="0" u="none" baseline="0" dirty="0">
                <a:solidFill>
                  <a:schemeClr val="tx1"/>
                </a:solidFill>
              </a:rPr>
              <a:t>.</a:t>
            </a:r>
            <a:r>
              <a:rPr lang="fr-ca" sz="1200" b="1" i="0" u="none" baseline="0" dirty="0">
                <a:solidFill>
                  <a:schemeClr val="tx1"/>
                </a:solidFill>
              </a:rPr>
              <a:t> </a:t>
            </a:r>
          </a:p>
          <a:p>
            <a:pPr marL="171450" indent="-171450" algn="l" rtl="0">
              <a:spcBef>
                <a:spcPts val="600"/>
              </a:spcBef>
              <a:spcAft>
                <a:spcPts val="600"/>
              </a:spcAft>
              <a:buFont typeface="Arial" panose="020B0604020202020204" pitchFamily="34" charset="0"/>
              <a:buChar char="•"/>
            </a:pPr>
            <a:r>
              <a:rPr lang="fr-ca" sz="1200" b="0" i="0" u="none" baseline="0" dirty="0">
                <a:solidFill>
                  <a:schemeClr val="tx1"/>
                </a:solidFill>
              </a:rPr>
              <a:t>Le groupe a appuyé le positionnement du RACU en tant que marqueur de risque majeur de CRM, qui permet de prédire la morbidité et la mortalité liées aux maladies CV et rénales. </a:t>
            </a:r>
          </a:p>
          <a:p>
            <a:pPr marL="171450" indent="-171450" algn="l" rtl="0">
              <a:spcBef>
                <a:spcPts val="600"/>
              </a:spcBef>
              <a:spcAft>
                <a:spcPts val="600"/>
              </a:spcAft>
              <a:buFont typeface="Arial" panose="020B0604020202020204" pitchFamily="34" charset="0"/>
              <a:buChar char="•"/>
            </a:pPr>
            <a:r>
              <a:rPr lang="fr-ca" sz="1200" b="0" i="0" u="none" baseline="0" dirty="0">
                <a:solidFill>
                  <a:schemeClr val="tx1"/>
                </a:solidFill>
              </a:rPr>
              <a:t>Il est recommandé d’effectuer un dosage annuel du RACU, en particulier chez les patients atteints de diabète de type 2, d’hypertension et d’obésité ou de syndrome métabolique.</a:t>
            </a:r>
          </a:p>
          <a:p>
            <a:endParaRPr lang="fr-ca"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B162C9-9DF6-4215-8A14-1A393800F5FE}"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fr-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198912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il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85A7B-BB12-4342-8E5C-FE180EFDDB16}"/>
              </a:ext>
            </a:extLst>
          </p:cNvPr>
          <p:cNvSpPr>
            <a:spLocks noGrp="1"/>
          </p:cNvSpPr>
          <p:nvPr>
            <p:ph type="ctrTitle"/>
          </p:nvPr>
        </p:nvSpPr>
        <p:spPr>
          <a:xfrm>
            <a:off x="623888" y="863601"/>
            <a:ext cx="5886668" cy="2797268"/>
          </a:xfrm>
        </p:spPr>
        <p:txBody>
          <a:bodyPr anchor="b">
            <a:normAutofit/>
          </a:bodyPr>
          <a:lstStyle>
            <a:lvl1pPr algn="l">
              <a:lnSpc>
                <a:spcPct val="85000"/>
              </a:lnSpc>
              <a:defRPr sz="5400" b="1">
                <a:solidFill>
                  <a:schemeClr val="accent3"/>
                </a:solidFill>
              </a:defRPr>
            </a:lvl1pPr>
          </a:lstStyle>
          <a:p>
            <a:r>
              <a:rPr lang="en-US"/>
              <a:t>Click to edit Master title style</a:t>
            </a:r>
          </a:p>
        </p:txBody>
      </p:sp>
      <p:sp>
        <p:nvSpPr>
          <p:cNvPr id="3" name="Subtitle 2">
            <a:extLst>
              <a:ext uri="{FF2B5EF4-FFF2-40B4-BE49-F238E27FC236}">
                <a16:creationId xmlns:a16="http://schemas.microsoft.com/office/drawing/2014/main" id="{373A1B13-7660-5747-A4E8-6DA61D79062C}"/>
              </a:ext>
            </a:extLst>
          </p:cNvPr>
          <p:cNvSpPr>
            <a:spLocks noGrp="1"/>
          </p:cNvSpPr>
          <p:nvPr>
            <p:ph type="subTitle" idx="1"/>
          </p:nvPr>
        </p:nvSpPr>
        <p:spPr>
          <a:xfrm>
            <a:off x="623888" y="3950371"/>
            <a:ext cx="5111750" cy="1542956"/>
          </a:xfrm>
          <a:prstGeom prst="rect">
            <a:avLst/>
          </a:prstGeom>
        </p:spPr>
        <p:txBody>
          <a:bodyPr>
            <a:normAutofit/>
          </a:bodyPr>
          <a:lstStyle>
            <a:lvl1pPr marL="0" indent="0" algn="l">
              <a:buNone/>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7" name="Text Placeholder 16">
            <a:extLst>
              <a:ext uri="{FF2B5EF4-FFF2-40B4-BE49-F238E27FC236}">
                <a16:creationId xmlns:a16="http://schemas.microsoft.com/office/drawing/2014/main" id="{41816704-341F-3E49-9D82-D707715D6FC3}"/>
              </a:ext>
            </a:extLst>
          </p:cNvPr>
          <p:cNvSpPr>
            <a:spLocks noGrp="1"/>
          </p:cNvSpPr>
          <p:nvPr>
            <p:ph type="body" sz="quarter" idx="10" hasCustomPrompt="1"/>
          </p:nvPr>
        </p:nvSpPr>
        <p:spPr>
          <a:xfrm>
            <a:off x="623888" y="6092825"/>
            <a:ext cx="5111750" cy="431800"/>
          </a:xfrm>
          <a:prstGeom prst="rect">
            <a:avLst/>
          </a:prstGeom>
        </p:spPr>
        <p:txBody>
          <a:bodyPr anchor="b">
            <a:normAutofit/>
          </a:bodyPr>
          <a:lstStyle>
            <a:lvl1pPr marL="0" indent="0">
              <a:buNone/>
              <a:defRPr sz="1200">
                <a:solidFill>
                  <a:schemeClr val="accent6"/>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a:t>Date</a:t>
            </a:r>
          </a:p>
        </p:txBody>
      </p:sp>
      <p:pic>
        <p:nvPicPr>
          <p:cNvPr id="6" name="Picture 5">
            <a:extLst>
              <a:ext uri="{FF2B5EF4-FFF2-40B4-BE49-F238E27FC236}">
                <a16:creationId xmlns:a16="http://schemas.microsoft.com/office/drawing/2014/main" id="{8D322F0D-2142-914D-A9BE-4B4BB2B917A5}"/>
              </a:ext>
            </a:extLst>
          </p:cNvPr>
          <p:cNvPicPr>
            <a:picLocks noChangeAspect="1"/>
          </p:cNvPicPr>
          <p:nvPr userDrawn="1"/>
        </p:nvPicPr>
        <p:blipFill>
          <a:blip r:embed="rId3"/>
          <a:stretch>
            <a:fillRect/>
          </a:stretch>
        </p:blipFill>
        <p:spPr>
          <a:xfrm>
            <a:off x="10808794" y="580697"/>
            <a:ext cx="742074" cy="742074"/>
          </a:xfrm>
          <a:prstGeom prst="rect">
            <a:avLst/>
          </a:prstGeom>
        </p:spPr>
      </p:pic>
    </p:spTree>
    <p:extLst>
      <p:ext uri="{BB962C8B-B14F-4D97-AF65-F5344CB8AC3E}">
        <p14:creationId xmlns:p14="http://schemas.microsoft.com/office/powerpoint/2010/main" val="2341857303"/>
      </p:ext>
    </p:extLst>
  </p:cSld>
  <p:clrMapOvr>
    <a:masterClrMapping/>
  </p:clrMapOvr>
  <p:extLst>
    <p:ext uri="{DCECCB84-F9BA-43D5-87BE-67443E8EF086}">
      <p15:sldGuideLst xmlns:p15="http://schemas.microsoft.com/office/powerpoint/2012/main">
        <p15:guide id="1" orient="horz" pos="2183">
          <p15:clr>
            <a:srgbClr val="FBAE40"/>
          </p15:clr>
        </p15:guide>
        <p15:guide id="2" pos="3613">
          <p15:clr>
            <a:srgbClr val="FBAE40"/>
          </p15:clr>
        </p15:guide>
        <p15:guide id="4" orient="horz" pos="2387">
          <p15:clr>
            <a:srgbClr val="FBAE40"/>
          </p15:clr>
        </p15:guide>
        <p15:guide id="5" pos="4112">
          <p15:clr>
            <a:srgbClr val="FBAE40"/>
          </p15:clr>
        </p15:guide>
        <p15:guide id="6" orient="horz" pos="247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 Subtitle Layout">
    <p:spTree>
      <p:nvGrpSpPr>
        <p:cNvPr id="1" name=""/>
        <p:cNvGrpSpPr/>
        <p:nvPr/>
      </p:nvGrpSpPr>
      <p:grpSpPr>
        <a:xfrm>
          <a:off x="0" y="0"/>
          <a:ext cx="0" cy="0"/>
          <a:chOff x="0" y="0"/>
          <a:chExt cx="0" cy="0"/>
        </a:xfrm>
      </p:grpSpPr>
      <p:sp>
        <p:nvSpPr>
          <p:cNvPr id="23" name="Text Placeholder 8">
            <a:extLst>
              <a:ext uri="{FF2B5EF4-FFF2-40B4-BE49-F238E27FC236}">
                <a16:creationId xmlns:a16="http://schemas.microsoft.com/office/drawing/2014/main" id="{ED14D5AF-917D-4505-BC6B-D42C522A4106}"/>
              </a:ext>
            </a:extLst>
          </p:cNvPr>
          <p:cNvSpPr>
            <a:spLocks noGrp="1"/>
          </p:cNvSpPr>
          <p:nvPr>
            <p:ph type="body" sz="quarter" idx="13" hasCustomPrompt="1"/>
          </p:nvPr>
        </p:nvSpPr>
        <p:spPr>
          <a:xfrm>
            <a:off x="623888" y="1440000"/>
            <a:ext cx="3578400"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 styles</a:t>
            </a:r>
          </a:p>
        </p:txBody>
      </p:sp>
      <p:sp>
        <p:nvSpPr>
          <p:cNvPr id="7" name="Footer Placeholder 6">
            <a:extLst>
              <a:ext uri="{FF2B5EF4-FFF2-40B4-BE49-F238E27FC236}">
                <a16:creationId xmlns:a16="http://schemas.microsoft.com/office/drawing/2014/main" id="{1A05E90F-941D-2340-857D-B076061D575C}"/>
              </a:ext>
            </a:extLst>
          </p:cNvPr>
          <p:cNvSpPr>
            <a:spLocks noGrp="1"/>
          </p:cNvSpPr>
          <p:nvPr>
            <p:ph type="ftr" sz="quarter" idx="18"/>
          </p:nvPr>
        </p:nvSpPr>
        <p:spPr/>
        <p:txBody>
          <a:bodyPr/>
          <a:lstStyle/>
          <a:p>
            <a:endParaRPr lang="en-US"/>
          </a:p>
        </p:txBody>
      </p:sp>
      <p:sp>
        <p:nvSpPr>
          <p:cNvPr id="8" name="Slide Number Placeholder 7">
            <a:extLst>
              <a:ext uri="{FF2B5EF4-FFF2-40B4-BE49-F238E27FC236}">
                <a16:creationId xmlns:a16="http://schemas.microsoft.com/office/drawing/2014/main" id="{2BA0F59B-759E-BC45-9C24-DA6F6AD17CE8}"/>
              </a:ext>
            </a:extLst>
          </p:cNvPr>
          <p:cNvSpPr>
            <a:spLocks noGrp="1"/>
          </p:cNvSpPr>
          <p:nvPr>
            <p:ph type="sldNum" sz="quarter" idx="19"/>
          </p:nvPr>
        </p:nvSpPr>
        <p:spPr/>
        <p:txBody>
          <a:bodyPr/>
          <a:lstStyle/>
          <a:p>
            <a:fld id="{7AF8E309-D608-654D-B811-6A2C46C88181}" type="slidenum">
              <a:rPr lang="en-US" smtClean="0"/>
              <a:pPr/>
              <a:t>‹#›</a:t>
            </a:fld>
            <a:endParaRPr lang="en-US"/>
          </a:p>
        </p:txBody>
      </p:sp>
      <p:sp>
        <p:nvSpPr>
          <p:cNvPr id="9" name="Title 8">
            <a:extLst>
              <a:ext uri="{FF2B5EF4-FFF2-40B4-BE49-F238E27FC236}">
                <a16:creationId xmlns:a16="http://schemas.microsoft.com/office/drawing/2014/main" id="{E523B870-FD52-FA4E-9F6A-11833864108C}"/>
              </a:ext>
            </a:extLst>
          </p:cNvPr>
          <p:cNvSpPr>
            <a:spLocks noGrp="1"/>
          </p:cNvSpPr>
          <p:nvPr>
            <p:ph type="title"/>
          </p:nvPr>
        </p:nvSpPr>
        <p:spPr/>
        <p:txBody>
          <a:bodyPr/>
          <a:lstStyle/>
          <a:p>
            <a:r>
              <a:rPr lang="en-US"/>
              <a:t>Click to edit Master title style</a:t>
            </a:r>
            <a:endParaRPr lang="en-GB"/>
          </a:p>
        </p:txBody>
      </p:sp>
      <p:sp>
        <p:nvSpPr>
          <p:cNvPr id="11" name="Content Placeholder 10">
            <a:extLst>
              <a:ext uri="{FF2B5EF4-FFF2-40B4-BE49-F238E27FC236}">
                <a16:creationId xmlns:a16="http://schemas.microsoft.com/office/drawing/2014/main" id="{DA7CFF13-BDFB-AA49-B3AC-2DB9CC0EE757}"/>
              </a:ext>
            </a:extLst>
          </p:cNvPr>
          <p:cNvSpPr>
            <a:spLocks noGrp="1"/>
          </p:cNvSpPr>
          <p:nvPr>
            <p:ph sz="quarter" idx="20"/>
          </p:nvPr>
        </p:nvSpPr>
        <p:spPr>
          <a:xfrm>
            <a:off x="623888" y="1989137"/>
            <a:ext cx="3578400" cy="41040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Content Placeholder 12">
            <a:extLst>
              <a:ext uri="{FF2B5EF4-FFF2-40B4-BE49-F238E27FC236}">
                <a16:creationId xmlns:a16="http://schemas.microsoft.com/office/drawing/2014/main" id="{1CD22A0B-01D2-164B-969F-B0D917CE9A8E}"/>
              </a:ext>
            </a:extLst>
          </p:cNvPr>
          <p:cNvSpPr>
            <a:spLocks noGrp="1"/>
          </p:cNvSpPr>
          <p:nvPr>
            <p:ph sz="quarter" idx="21"/>
          </p:nvPr>
        </p:nvSpPr>
        <p:spPr>
          <a:xfrm>
            <a:off x="4333188" y="1440000"/>
            <a:ext cx="7200000" cy="4668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35015805"/>
      </p:ext>
    </p:extLst>
  </p:cSld>
  <p:clrMapOvr>
    <a:masterClrMapping/>
  </p:clrMapOvr>
  <p:extLst>
    <p:ext uri="{DCECCB84-F9BA-43D5-87BE-67443E8EF086}">
      <p15:sldGuideLst xmlns:p15="http://schemas.microsoft.com/office/powerpoint/2012/main">
        <p15:guide id="1" orient="horz" pos="1185">
          <p15:clr>
            <a:srgbClr val="FBAE40"/>
          </p15:clr>
        </p15:guide>
        <p15:guide id="3" pos="7265">
          <p15:clr>
            <a:srgbClr val="FBAE40"/>
          </p15:clr>
        </p15:guide>
        <p15:guide id="4" pos="6017">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6"/>
          <p:cNvSpPr>
            <a:spLocks noGrp="1"/>
          </p:cNvSpPr>
          <p:nvPr>
            <p:ph type="body" sz="quarter" idx="13" hasCustomPrompt="1"/>
          </p:nvPr>
        </p:nvSpPr>
        <p:spPr>
          <a:xfrm>
            <a:off x="778934" y="6356351"/>
            <a:ext cx="10574867" cy="365125"/>
          </a:xfrm>
        </p:spPr>
        <p:txBody>
          <a:bodyPr bIns="0" anchor="b">
            <a:noAutofit/>
          </a:bodyPr>
          <a:lstStyle>
            <a:lvl1pPr marL="0" indent="0">
              <a:spcBef>
                <a:spcPts val="0"/>
              </a:spcBef>
              <a:spcAft>
                <a:spcPts val="0"/>
              </a:spcAft>
              <a:buNone/>
              <a:defRPr sz="900"/>
            </a:lvl1pPr>
            <a:lvl2pPr marL="457269" indent="0">
              <a:buNone/>
              <a:defRPr/>
            </a:lvl2pPr>
          </a:lstStyle>
          <a:p>
            <a:pPr lvl="0"/>
            <a:r>
              <a:rPr lang="en-US"/>
              <a:t>Edit Master text styles</a:t>
            </a:r>
          </a:p>
        </p:txBody>
      </p:sp>
      <p:sp>
        <p:nvSpPr>
          <p:cNvPr id="8" name="Slide Number Placeholder 7"/>
          <p:cNvSpPr>
            <a:spLocks noGrp="1"/>
          </p:cNvSpPr>
          <p:nvPr>
            <p:ph type="sldNum" sz="quarter" idx="14"/>
          </p:nvPr>
        </p:nvSpPr>
        <p:spPr/>
        <p:txBody>
          <a:bodyPr/>
          <a:lstStyle/>
          <a:p>
            <a:fld id="{2CA814A5-5B67-49A0-A5BA-40050328EF92}" type="slidenum">
              <a:rPr lang="en-CA" smtClean="0"/>
              <a:pPr/>
              <a:t>‹#›</a:t>
            </a:fld>
            <a:endParaRPr lang="en-CA"/>
          </a:p>
        </p:txBody>
      </p:sp>
    </p:spTree>
    <p:extLst>
      <p:ext uri="{BB962C8B-B14F-4D97-AF65-F5344CB8AC3E}">
        <p14:creationId xmlns:p14="http://schemas.microsoft.com/office/powerpoint/2010/main" val="273636334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5" name="Slide Number Placeholder 4"/>
          <p:cNvSpPr>
            <a:spLocks noGrp="1"/>
          </p:cNvSpPr>
          <p:nvPr>
            <p:ph type="sldNum" sz="quarter" idx="12"/>
          </p:nvPr>
        </p:nvSpPr>
        <p:spPr/>
        <p:txBody>
          <a:bodyPr/>
          <a:lstStyle/>
          <a:p>
            <a:fld id="{2CA814A5-5B67-49A0-A5BA-40050328EF92}" type="slidenum">
              <a:rPr lang="en-CA" smtClean="0"/>
              <a:t>‹#›</a:t>
            </a:fld>
            <a:endParaRPr lang="en-CA"/>
          </a:p>
        </p:txBody>
      </p:sp>
      <p:sp>
        <p:nvSpPr>
          <p:cNvPr id="6" name="Text Placeholder 6"/>
          <p:cNvSpPr>
            <a:spLocks noGrp="1"/>
          </p:cNvSpPr>
          <p:nvPr>
            <p:ph type="body" sz="quarter" idx="13" hasCustomPrompt="1"/>
          </p:nvPr>
        </p:nvSpPr>
        <p:spPr>
          <a:xfrm>
            <a:off x="778934" y="6356351"/>
            <a:ext cx="10574867" cy="365125"/>
          </a:xfrm>
        </p:spPr>
        <p:txBody>
          <a:bodyPr bIns="0" anchor="b">
            <a:noAutofit/>
          </a:bodyPr>
          <a:lstStyle>
            <a:lvl1pPr marL="0" indent="0">
              <a:spcBef>
                <a:spcPts val="0"/>
              </a:spcBef>
              <a:spcAft>
                <a:spcPts val="0"/>
              </a:spcAft>
              <a:buNone/>
              <a:defRPr sz="900"/>
            </a:lvl1pPr>
            <a:lvl2pPr marL="457269" indent="0">
              <a:buNone/>
              <a:defRPr/>
            </a:lvl2pPr>
          </a:lstStyle>
          <a:p>
            <a:pPr lvl="0"/>
            <a:r>
              <a:rPr lang="en-US"/>
              <a:t>Edit Master text styles</a:t>
            </a:r>
          </a:p>
        </p:txBody>
      </p:sp>
    </p:spTree>
    <p:extLst>
      <p:ext uri="{BB962C8B-B14F-4D97-AF65-F5344CB8AC3E}">
        <p14:creationId xmlns:p14="http://schemas.microsoft.com/office/powerpoint/2010/main" val="145659486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Title, Subhead and Table">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id="{774EAA05-443F-42B3-AFFA-02448A7C3A87}"/>
              </a:ext>
            </a:extLst>
          </p:cNvPr>
          <p:cNvSpPr>
            <a:spLocks noGrp="1"/>
          </p:cNvSpPr>
          <p:nvPr>
            <p:ph type="body" sz="quarter" idx="13" hasCustomPrompt="1"/>
          </p:nvPr>
        </p:nvSpPr>
        <p:spPr>
          <a:xfrm>
            <a:off x="622800" y="1412874"/>
            <a:ext cx="10908000" cy="468313"/>
          </a:xfrm>
          <a:prstGeom prst="rect">
            <a:avLst/>
          </a:prstGeom>
        </p:spPr>
        <p:txBody>
          <a:bodyPr anchor="t">
            <a:noAutofit/>
          </a:bodyPr>
          <a:lstStyle>
            <a:lvl1pPr marL="0" indent="0">
              <a:lnSpc>
                <a:spcPct val="90000"/>
              </a:lnSpc>
              <a:spcBef>
                <a:spcPts val="0"/>
              </a:spcBef>
              <a:buNone/>
              <a:defRPr sz="2000" b="1">
                <a:solidFill>
                  <a:schemeClr val="bg2"/>
                </a:solidFill>
              </a:defRPr>
            </a:lvl1pPr>
          </a:lstStyle>
          <a:p>
            <a:pPr lvl="0"/>
            <a:r>
              <a:rPr lang="en-US"/>
              <a:t>Subhead Edit Master text styles</a:t>
            </a:r>
          </a:p>
        </p:txBody>
      </p:sp>
      <p:sp>
        <p:nvSpPr>
          <p:cNvPr id="8" name="Title 7">
            <a:extLst>
              <a:ext uri="{FF2B5EF4-FFF2-40B4-BE49-F238E27FC236}">
                <a16:creationId xmlns:a16="http://schemas.microsoft.com/office/drawing/2014/main" id="{0F149D46-0D0C-3C46-AE34-97763977AB32}"/>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A6CE0339-544D-7940-8D3A-0096C02AFAA0}"/>
              </a:ext>
            </a:extLst>
          </p:cNvPr>
          <p:cNvSpPr>
            <a:spLocks noGrp="1"/>
          </p:cNvSpPr>
          <p:nvPr>
            <p:ph type="ftr" sz="quarter" idx="16"/>
          </p:nvPr>
        </p:nvSpPr>
        <p:spPr>
          <a:xfrm>
            <a:off x="623887" y="6013459"/>
            <a:ext cx="10909300" cy="506124"/>
          </a:xfrm>
        </p:spPr>
        <p:txBody>
          <a:bodyPr/>
          <a:lstStyle/>
          <a:p>
            <a:endParaRPr lang="en-US"/>
          </a:p>
        </p:txBody>
      </p:sp>
      <p:sp>
        <p:nvSpPr>
          <p:cNvPr id="6" name="Table Placeholder 5">
            <a:extLst>
              <a:ext uri="{FF2B5EF4-FFF2-40B4-BE49-F238E27FC236}">
                <a16:creationId xmlns:a16="http://schemas.microsoft.com/office/drawing/2014/main" id="{9314F65C-8BDA-4847-81CF-6335B12655C5}"/>
              </a:ext>
            </a:extLst>
          </p:cNvPr>
          <p:cNvSpPr>
            <a:spLocks noGrp="1"/>
          </p:cNvSpPr>
          <p:nvPr>
            <p:ph type="tbl" sz="quarter" idx="17"/>
          </p:nvPr>
        </p:nvSpPr>
        <p:spPr>
          <a:xfrm>
            <a:off x="623888" y="1998000"/>
            <a:ext cx="10909300" cy="3952800"/>
          </a:xfrm>
        </p:spPr>
        <p:txBody>
          <a:bodyPr/>
          <a:lstStyle/>
          <a:p>
            <a:r>
              <a:rPr lang="en-US"/>
              <a:t>Click icon to add table</a:t>
            </a:r>
            <a:endParaRPr lang="en-GB"/>
          </a:p>
        </p:txBody>
      </p:sp>
    </p:spTree>
    <p:extLst>
      <p:ext uri="{BB962C8B-B14F-4D97-AF65-F5344CB8AC3E}">
        <p14:creationId xmlns:p14="http://schemas.microsoft.com/office/powerpoint/2010/main" val="2487131410"/>
      </p:ext>
    </p:extLst>
  </p:cSld>
  <p:clrMapOvr>
    <a:masterClrMapping/>
  </p:clrMapOvr>
  <p:extLst>
    <p:ext uri="{DCECCB84-F9BA-43D5-87BE-67443E8EF086}">
      <p15:sldGuideLst xmlns:p15="http://schemas.microsoft.com/office/powerpoint/2012/main">
        <p15:guide id="1" pos="7265">
          <p15:clr>
            <a:srgbClr val="FBAE40"/>
          </p15:clr>
        </p15:guide>
        <p15:guide id="3" orient="horz" pos="822">
          <p15:clr>
            <a:srgbClr val="FBAE40"/>
          </p15:clr>
        </p15:guide>
        <p15:guide id="4" pos="6017">
          <p15:clr>
            <a:srgbClr val="FBAE40"/>
          </p15:clr>
        </p15:guide>
        <p15:guide id="5" orient="horz" pos="890">
          <p15:clr>
            <a:srgbClr val="FBAE40"/>
          </p15:clr>
        </p15:guide>
        <p15:guide id="6" orient="horz" pos="3748">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1_Two Column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562EC-FF7B-7D42-A27C-EBA5371188A9}"/>
              </a:ext>
            </a:extLst>
          </p:cNvPr>
          <p:cNvSpPr>
            <a:spLocks noGrp="1"/>
          </p:cNvSpPr>
          <p:nvPr>
            <p:ph type="title" hasCustomPrompt="1"/>
          </p:nvPr>
        </p:nvSpPr>
        <p:spPr>
          <a:xfrm>
            <a:off x="650239" y="318136"/>
            <a:ext cx="8901749" cy="986790"/>
          </a:xfrm>
        </p:spPr>
        <p:txBody>
          <a:bodyPr>
            <a:normAutofit/>
          </a:bodyPr>
          <a:lstStyle>
            <a:lvl1pPr>
              <a:defRPr sz="3200"/>
            </a:lvl1pPr>
          </a:lstStyle>
          <a:p>
            <a:r>
              <a:rPr lang="en-GB"/>
              <a:t>Click to edit Master title style</a:t>
            </a:r>
            <a:br>
              <a:rPr lang="en-GB"/>
            </a:br>
            <a:endParaRPr lang="en-GB"/>
          </a:p>
        </p:txBody>
      </p:sp>
      <p:sp>
        <p:nvSpPr>
          <p:cNvPr id="5" name="Footer Placeholder 4">
            <a:extLst>
              <a:ext uri="{FF2B5EF4-FFF2-40B4-BE49-F238E27FC236}">
                <a16:creationId xmlns:a16="http://schemas.microsoft.com/office/drawing/2014/main" id="{0A1FF541-354A-6847-9935-8D37C9E02674}"/>
              </a:ext>
            </a:extLst>
          </p:cNvPr>
          <p:cNvSpPr>
            <a:spLocks noGrp="1"/>
          </p:cNvSpPr>
          <p:nvPr>
            <p:ph type="ftr" sz="quarter" idx="11"/>
          </p:nvPr>
        </p:nvSpPr>
        <p:spPr>
          <a:xfrm>
            <a:off x="1084996" y="6233823"/>
            <a:ext cx="8466991"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53585A"/>
              </a:solidFill>
              <a:effectLst/>
              <a:uLnTx/>
              <a:uFillTx/>
              <a:latin typeface="Arial" panose="020B0604020202020204"/>
              <a:ea typeface="+mn-ea"/>
              <a:cs typeface="+mn-cs"/>
            </a:endParaRPr>
          </a:p>
        </p:txBody>
      </p:sp>
      <p:sp>
        <p:nvSpPr>
          <p:cNvPr id="6" name="Slide Number Placeholder 5">
            <a:extLst>
              <a:ext uri="{FF2B5EF4-FFF2-40B4-BE49-F238E27FC236}">
                <a16:creationId xmlns:a16="http://schemas.microsoft.com/office/drawing/2014/main" id="{46D2C031-E151-AA45-BA1C-70E4727C4F62}"/>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1C2FF50-D140-5E43-AEA8-75B2CE73B6E9}" type="slidenum">
              <a:rPr kumimoji="0" lang="en-GB" sz="900" b="0" i="0" u="none" strike="noStrike" kern="1200" cap="none" spc="0" normalizeH="0" baseline="0" noProof="0" smtClean="0">
                <a:ln>
                  <a:noFill/>
                </a:ln>
                <a:solidFill>
                  <a:srgbClr val="66B512"/>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66B512"/>
              </a:solidFill>
              <a:effectLst/>
              <a:uLnTx/>
              <a:uFillTx/>
              <a:latin typeface="Arial" panose="020B0604020202020204"/>
              <a:ea typeface="+mn-ea"/>
              <a:cs typeface="+mn-cs"/>
            </a:endParaRPr>
          </a:p>
        </p:txBody>
      </p:sp>
      <p:sp>
        <p:nvSpPr>
          <p:cNvPr id="21" name="Content Placeholder 2">
            <a:extLst>
              <a:ext uri="{FF2B5EF4-FFF2-40B4-BE49-F238E27FC236}">
                <a16:creationId xmlns:a16="http://schemas.microsoft.com/office/drawing/2014/main" id="{32E049B2-56B8-4054-B024-E240229526DE}"/>
              </a:ext>
            </a:extLst>
          </p:cNvPr>
          <p:cNvSpPr>
            <a:spLocks noGrp="1"/>
          </p:cNvSpPr>
          <p:nvPr>
            <p:ph idx="1" hasCustomPrompt="1"/>
          </p:nvPr>
        </p:nvSpPr>
        <p:spPr>
          <a:xfrm>
            <a:off x="650239" y="1872641"/>
            <a:ext cx="5338331" cy="4203039"/>
          </a:xfrm>
          <a:prstGeom prst="rect">
            <a:avLst/>
          </a:prstGeom>
        </p:spPr>
        <p:txBody>
          <a:bodyPr/>
          <a:lstStyle>
            <a:lvl1pPr marL="285750" indent="-285750">
              <a:buFont typeface="Wingdings" panose="05000000000000000000" pitchFamily="2" charset="2"/>
              <a:buChar char="§"/>
              <a:defRPr/>
            </a:lvl1pPr>
            <a:lvl2pPr marL="568800" indent="-284400">
              <a:defRPr/>
            </a:lvl2pPr>
            <a:lvl3pPr marL="853200" indent="-284400">
              <a:defRPr/>
            </a:lvl3pPr>
            <a:lvl4pPr marL="1137600" indent="-284400">
              <a:defRPr/>
            </a:lvl4pPr>
            <a:lvl5pPr marL="1423350" indent="-285750">
              <a:buFont typeface="Wingdings" panose="05000000000000000000" pitchFamily="2" charset="2"/>
              <a:buChar char="§"/>
              <a:defRPr/>
            </a:lvl5pPr>
            <a:lvl6pPr marL="1422000" indent="-284400">
              <a:buFont typeface="Wingdings" panose="05000000000000000000" pitchFamily="2" charset="2"/>
              <a:buChar char="§"/>
              <a:defRPr sz="1600"/>
            </a:lvl6p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p>
          <a:p>
            <a:pPr lvl="1"/>
            <a:endParaRPr lang="en-GB"/>
          </a:p>
        </p:txBody>
      </p:sp>
      <p:sp>
        <p:nvSpPr>
          <p:cNvPr id="22" name="Content Placeholder 2">
            <a:extLst>
              <a:ext uri="{FF2B5EF4-FFF2-40B4-BE49-F238E27FC236}">
                <a16:creationId xmlns:a16="http://schemas.microsoft.com/office/drawing/2014/main" id="{F956C84E-489A-495D-AB9E-569DEFC588A6}"/>
              </a:ext>
            </a:extLst>
          </p:cNvPr>
          <p:cNvSpPr>
            <a:spLocks noGrp="1"/>
          </p:cNvSpPr>
          <p:nvPr>
            <p:ph idx="16" hasCustomPrompt="1"/>
          </p:nvPr>
        </p:nvSpPr>
        <p:spPr>
          <a:xfrm>
            <a:off x="6204095" y="1872641"/>
            <a:ext cx="5329093" cy="4203040"/>
          </a:xfrm>
          <a:prstGeom prst="rect">
            <a:avLst/>
          </a:prstGeom>
        </p:spPr>
        <p:txBody>
          <a:bodyPr/>
          <a:lstStyle>
            <a:lvl1pPr marL="285750" indent="-285750">
              <a:buFont typeface="Wingdings" panose="05000000000000000000" pitchFamily="2" charset="2"/>
              <a:buChar char="§"/>
              <a:defRPr/>
            </a:lvl1pPr>
            <a:lvl2pPr marL="568800" indent="-284400">
              <a:defRPr/>
            </a:lvl2pPr>
            <a:lvl3pPr marL="853200" indent="-284400">
              <a:defRPr/>
            </a:lvl3pPr>
            <a:lvl4pPr marL="1137600" indent="-284400">
              <a:defRPr/>
            </a:lvl4pPr>
            <a:lvl5pPr marL="1423350" indent="-285750">
              <a:buFont typeface="Wingdings" panose="05000000000000000000" pitchFamily="2" charset="2"/>
              <a:buChar char="§"/>
              <a:defRPr/>
            </a:lvl5pPr>
            <a:lvl6pPr marL="1422000" indent="-284400">
              <a:buFont typeface="Wingdings" panose="05000000000000000000" pitchFamily="2" charset="2"/>
              <a:buChar char="§"/>
              <a:defRPr sz="1600"/>
            </a:lvl6p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p>
          <a:p>
            <a:pPr lvl="1"/>
            <a:endParaRPr lang="en-GB"/>
          </a:p>
        </p:txBody>
      </p:sp>
      <p:sp>
        <p:nvSpPr>
          <p:cNvPr id="23" name="Text Placeholder 8">
            <a:extLst>
              <a:ext uri="{FF2B5EF4-FFF2-40B4-BE49-F238E27FC236}">
                <a16:creationId xmlns:a16="http://schemas.microsoft.com/office/drawing/2014/main" id="{ED14D5AF-917D-4505-BC6B-D42C522A4106}"/>
              </a:ext>
            </a:extLst>
          </p:cNvPr>
          <p:cNvSpPr>
            <a:spLocks noGrp="1"/>
          </p:cNvSpPr>
          <p:nvPr>
            <p:ph type="body" sz="quarter" idx="13" hasCustomPrompt="1"/>
          </p:nvPr>
        </p:nvSpPr>
        <p:spPr>
          <a:xfrm>
            <a:off x="650239" y="1437827"/>
            <a:ext cx="5338331" cy="371923"/>
          </a:xfrm>
          <a:prstGeom prst="rect">
            <a:avLst/>
          </a:prstGeom>
        </p:spPr>
        <p:txBody>
          <a:bodyPr anchor="t">
            <a:noAutofit/>
          </a:bodyPr>
          <a:lstStyle>
            <a:lvl1pPr marL="0" indent="0">
              <a:lnSpc>
                <a:spcPct val="90000"/>
              </a:lnSpc>
              <a:spcBef>
                <a:spcPts val="0"/>
              </a:spcBef>
              <a:buNone/>
              <a:defRPr sz="2000" b="1"/>
            </a:lvl1pPr>
          </a:lstStyle>
          <a:p>
            <a:pPr lvl="0"/>
            <a:r>
              <a:rPr lang="en-GB"/>
              <a:t>Subhead Edit Master text styles</a:t>
            </a:r>
          </a:p>
          <a:p>
            <a:pPr lvl="0"/>
            <a:endParaRPr lang="en-GB"/>
          </a:p>
        </p:txBody>
      </p:sp>
      <p:sp>
        <p:nvSpPr>
          <p:cNvPr id="24" name="Text Placeholder 8">
            <a:extLst>
              <a:ext uri="{FF2B5EF4-FFF2-40B4-BE49-F238E27FC236}">
                <a16:creationId xmlns:a16="http://schemas.microsoft.com/office/drawing/2014/main" id="{A960F6BD-70F9-4C0C-B9B1-5EC54F0A88B8}"/>
              </a:ext>
            </a:extLst>
          </p:cNvPr>
          <p:cNvSpPr>
            <a:spLocks noGrp="1"/>
          </p:cNvSpPr>
          <p:nvPr>
            <p:ph type="body" sz="quarter" idx="17" hasCustomPrompt="1"/>
          </p:nvPr>
        </p:nvSpPr>
        <p:spPr>
          <a:xfrm>
            <a:off x="6204095" y="1437827"/>
            <a:ext cx="5329093" cy="371923"/>
          </a:xfrm>
          <a:prstGeom prst="rect">
            <a:avLst/>
          </a:prstGeom>
        </p:spPr>
        <p:txBody>
          <a:bodyPr anchor="t">
            <a:noAutofit/>
          </a:bodyPr>
          <a:lstStyle>
            <a:lvl1pPr marL="0" indent="0">
              <a:lnSpc>
                <a:spcPct val="90000"/>
              </a:lnSpc>
              <a:spcBef>
                <a:spcPts val="0"/>
              </a:spcBef>
              <a:buNone/>
              <a:defRPr sz="2000" b="1"/>
            </a:lvl1pPr>
          </a:lstStyle>
          <a:p>
            <a:pPr lvl="0"/>
            <a:r>
              <a:rPr lang="en-GB"/>
              <a:t>Subhead Edit Master text styles</a:t>
            </a:r>
          </a:p>
          <a:p>
            <a:pPr lvl="0"/>
            <a:endParaRPr lang="en-GB"/>
          </a:p>
        </p:txBody>
      </p:sp>
    </p:spTree>
    <p:extLst>
      <p:ext uri="{BB962C8B-B14F-4D97-AF65-F5344CB8AC3E}">
        <p14:creationId xmlns:p14="http://schemas.microsoft.com/office/powerpoint/2010/main" val="1451039455"/>
      </p:ext>
    </p:extLst>
  </p:cSld>
  <p:clrMapOvr>
    <a:masterClrMapping/>
  </p:clrMapOvr>
  <p:extLst>
    <p:ext uri="{DCECCB84-F9BA-43D5-87BE-67443E8EF086}">
      <p15:sldGuideLst xmlns:p15="http://schemas.microsoft.com/office/powerpoint/2012/main">
        <p15:guide id="1" orient="horz" pos="1185">
          <p15:clr>
            <a:srgbClr val="FBAE40"/>
          </p15:clr>
        </p15:guide>
        <p15:guide id="2" orient="horz" pos="822">
          <p15:clr>
            <a:srgbClr val="FBAE40"/>
          </p15:clr>
        </p15:guide>
        <p15:guide id="3" pos="7265">
          <p15:clr>
            <a:srgbClr val="FBAE40"/>
          </p15:clr>
        </p15:guide>
        <p15:guide id="4" pos="6017">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9" name="Text Placeholder 6">
            <a:extLst>
              <a:ext uri="{FF2B5EF4-FFF2-40B4-BE49-F238E27FC236}">
                <a16:creationId xmlns:a16="http://schemas.microsoft.com/office/drawing/2014/main" id="{E182F2DE-286B-D000-41BD-078F457E6DFA}"/>
              </a:ext>
            </a:extLst>
          </p:cNvPr>
          <p:cNvSpPr>
            <a:spLocks noGrp="1"/>
          </p:cNvSpPr>
          <p:nvPr>
            <p:ph type="body" sz="quarter" idx="13" hasCustomPrompt="1"/>
          </p:nvPr>
        </p:nvSpPr>
        <p:spPr>
          <a:xfrm>
            <a:off x="725216" y="6269868"/>
            <a:ext cx="10741572" cy="365125"/>
          </a:xfrm>
        </p:spPr>
        <p:txBody>
          <a:bodyPr bIns="0" anchor="b">
            <a:noAutofit/>
          </a:bodyPr>
          <a:lstStyle>
            <a:lvl1pPr marL="0" indent="0">
              <a:spcBef>
                <a:spcPts val="0"/>
              </a:spcBef>
              <a:spcAft>
                <a:spcPts val="0"/>
              </a:spcAft>
              <a:buNone/>
              <a:defRPr sz="900">
                <a:solidFill>
                  <a:schemeClr val="accent1">
                    <a:lumMod val="50000"/>
                  </a:schemeClr>
                </a:solidFill>
              </a:defRPr>
            </a:lvl1pPr>
            <a:lvl2pPr marL="457269" indent="0">
              <a:buNone/>
              <a:defRPr/>
            </a:lvl2pPr>
          </a:lstStyle>
          <a:p>
            <a:pPr lvl="0"/>
            <a:r>
              <a:rPr lang="en-US" noProof="0"/>
              <a:t>Edit Master text styles</a:t>
            </a:r>
          </a:p>
        </p:txBody>
      </p:sp>
      <p:sp>
        <p:nvSpPr>
          <p:cNvPr id="10" name="Slide Number Placeholder 6">
            <a:extLst>
              <a:ext uri="{FF2B5EF4-FFF2-40B4-BE49-F238E27FC236}">
                <a16:creationId xmlns:a16="http://schemas.microsoft.com/office/drawing/2014/main" id="{67CB3D9F-8BDD-FCC8-5BE9-91014FDA8944}"/>
              </a:ext>
            </a:extLst>
          </p:cNvPr>
          <p:cNvSpPr>
            <a:spLocks noGrp="1"/>
          </p:cNvSpPr>
          <p:nvPr>
            <p:ph type="sldNum" sz="quarter" idx="12"/>
          </p:nvPr>
        </p:nvSpPr>
        <p:spPr>
          <a:xfrm>
            <a:off x="11540359" y="6269868"/>
            <a:ext cx="463625" cy="365125"/>
          </a:xfrm>
        </p:spPr>
        <p:txBody>
          <a:bodyPr/>
          <a:lstStyle/>
          <a:p>
            <a:fld id="{2CA814A5-5B67-49A0-A5BA-40050328EF92}" type="slidenum">
              <a:rPr lang="en-US" noProof="0" smtClean="0"/>
              <a:t>‹#›</a:t>
            </a:fld>
            <a:endParaRPr lang="en-US" noProof="0"/>
          </a:p>
        </p:txBody>
      </p:sp>
    </p:spTree>
    <p:extLst>
      <p:ext uri="{BB962C8B-B14F-4D97-AF65-F5344CB8AC3E}">
        <p14:creationId xmlns:p14="http://schemas.microsoft.com/office/powerpoint/2010/main" val="85340047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902C3-D62A-266F-10CC-5CA3A11262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125125D5-33B4-68D9-BBF5-F044E023BD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1E67E15D-4E75-1E5F-7C3A-26F542D1ABEC}"/>
              </a:ext>
            </a:extLst>
          </p:cNvPr>
          <p:cNvSpPr>
            <a:spLocks noGrp="1"/>
          </p:cNvSpPr>
          <p:nvPr>
            <p:ph type="dt" sz="half" idx="10"/>
          </p:nvPr>
        </p:nvSpPr>
        <p:spPr/>
        <p:txBody>
          <a:bodyPr/>
          <a:lstStyle/>
          <a:p>
            <a:fld id="{200467F6-7322-42D3-85DE-E302B949A451}" type="datetimeFigureOut">
              <a:rPr lang="fr-FR" smtClean="0"/>
              <a:t>10/09/2026</a:t>
            </a:fld>
            <a:endParaRPr lang="fr-FR"/>
          </a:p>
        </p:txBody>
      </p:sp>
      <p:sp>
        <p:nvSpPr>
          <p:cNvPr id="5" name="Footer Placeholder 4">
            <a:extLst>
              <a:ext uri="{FF2B5EF4-FFF2-40B4-BE49-F238E27FC236}">
                <a16:creationId xmlns:a16="http://schemas.microsoft.com/office/drawing/2014/main" id="{2AD4289A-8A9A-8078-2493-775FF4E6CEAC}"/>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E7CDCF14-072E-0DC8-F2FB-E06EA98A29A3}"/>
              </a:ext>
            </a:extLst>
          </p:cNvPr>
          <p:cNvSpPr>
            <a:spLocks noGrp="1"/>
          </p:cNvSpPr>
          <p:nvPr>
            <p:ph type="sldNum" sz="quarter" idx="12"/>
          </p:nvPr>
        </p:nvSpPr>
        <p:spPr/>
        <p:txBody>
          <a:bodyPr/>
          <a:lstStyle/>
          <a:p>
            <a:fld id="{85D68AA0-08BB-408C-9D8E-B8A5B4376EE2}" type="slidenum">
              <a:rPr lang="fr-FR" smtClean="0"/>
              <a:t>‹#›</a:t>
            </a:fld>
            <a:endParaRPr lang="fr-FR"/>
          </a:p>
        </p:txBody>
      </p:sp>
    </p:spTree>
    <p:extLst>
      <p:ext uri="{BB962C8B-B14F-4D97-AF65-F5344CB8AC3E}">
        <p14:creationId xmlns:p14="http://schemas.microsoft.com/office/powerpoint/2010/main" val="167081482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2F0C3-8F22-B6D3-6C2B-1B3EAFA66395}"/>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901A3061-1F58-F83D-CB21-58071AF887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A992C4EC-0331-2D81-72B5-CA1A10EF5341}"/>
              </a:ext>
            </a:extLst>
          </p:cNvPr>
          <p:cNvSpPr>
            <a:spLocks noGrp="1"/>
          </p:cNvSpPr>
          <p:nvPr>
            <p:ph type="dt" sz="half" idx="10"/>
          </p:nvPr>
        </p:nvSpPr>
        <p:spPr/>
        <p:txBody>
          <a:bodyPr/>
          <a:lstStyle/>
          <a:p>
            <a:fld id="{200467F6-7322-42D3-85DE-E302B949A451}" type="datetimeFigureOut">
              <a:rPr lang="fr-FR" smtClean="0"/>
              <a:t>10/09/2026</a:t>
            </a:fld>
            <a:endParaRPr lang="fr-FR"/>
          </a:p>
        </p:txBody>
      </p:sp>
      <p:sp>
        <p:nvSpPr>
          <p:cNvPr id="5" name="Footer Placeholder 4">
            <a:extLst>
              <a:ext uri="{FF2B5EF4-FFF2-40B4-BE49-F238E27FC236}">
                <a16:creationId xmlns:a16="http://schemas.microsoft.com/office/drawing/2014/main" id="{6BEF20E3-D0D5-9135-606A-5C61201A13C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0A857C70-7CCC-3A32-6C43-DEF428112ABB}"/>
              </a:ext>
            </a:extLst>
          </p:cNvPr>
          <p:cNvSpPr>
            <a:spLocks noGrp="1"/>
          </p:cNvSpPr>
          <p:nvPr>
            <p:ph type="sldNum" sz="quarter" idx="12"/>
          </p:nvPr>
        </p:nvSpPr>
        <p:spPr/>
        <p:txBody>
          <a:bodyPr/>
          <a:lstStyle/>
          <a:p>
            <a:fld id="{85D68AA0-08BB-408C-9D8E-B8A5B4376EE2}" type="slidenum">
              <a:rPr lang="fr-FR" smtClean="0"/>
              <a:t>‹#›</a:t>
            </a:fld>
            <a:endParaRPr lang="fr-FR"/>
          </a:p>
        </p:txBody>
      </p:sp>
    </p:spTree>
    <p:extLst>
      <p:ext uri="{BB962C8B-B14F-4D97-AF65-F5344CB8AC3E}">
        <p14:creationId xmlns:p14="http://schemas.microsoft.com/office/powerpoint/2010/main" val="359105130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BF81C-9E3E-3581-E40B-36118989009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4AACE00B-BE6F-B55E-B4BC-0CA844D0C7A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647204-3D95-A6F3-F675-D24236FF622C}"/>
              </a:ext>
            </a:extLst>
          </p:cNvPr>
          <p:cNvSpPr>
            <a:spLocks noGrp="1"/>
          </p:cNvSpPr>
          <p:nvPr>
            <p:ph type="dt" sz="half" idx="10"/>
          </p:nvPr>
        </p:nvSpPr>
        <p:spPr/>
        <p:txBody>
          <a:bodyPr/>
          <a:lstStyle/>
          <a:p>
            <a:fld id="{200467F6-7322-42D3-85DE-E302B949A451}" type="datetimeFigureOut">
              <a:rPr lang="fr-FR" smtClean="0"/>
              <a:t>10/09/2026</a:t>
            </a:fld>
            <a:endParaRPr lang="fr-FR"/>
          </a:p>
        </p:txBody>
      </p:sp>
      <p:sp>
        <p:nvSpPr>
          <p:cNvPr id="5" name="Footer Placeholder 4">
            <a:extLst>
              <a:ext uri="{FF2B5EF4-FFF2-40B4-BE49-F238E27FC236}">
                <a16:creationId xmlns:a16="http://schemas.microsoft.com/office/drawing/2014/main" id="{03B863BB-3A41-E01F-ABB1-F8143B304BC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51F57802-C10C-D2A6-BB13-185B10743133}"/>
              </a:ext>
            </a:extLst>
          </p:cNvPr>
          <p:cNvSpPr>
            <a:spLocks noGrp="1"/>
          </p:cNvSpPr>
          <p:nvPr>
            <p:ph type="sldNum" sz="quarter" idx="12"/>
          </p:nvPr>
        </p:nvSpPr>
        <p:spPr/>
        <p:txBody>
          <a:bodyPr/>
          <a:lstStyle/>
          <a:p>
            <a:fld id="{85D68AA0-08BB-408C-9D8E-B8A5B4376EE2}" type="slidenum">
              <a:rPr lang="fr-FR" smtClean="0"/>
              <a:t>‹#›</a:t>
            </a:fld>
            <a:endParaRPr lang="fr-FR"/>
          </a:p>
        </p:txBody>
      </p:sp>
    </p:spTree>
    <p:extLst>
      <p:ext uri="{BB962C8B-B14F-4D97-AF65-F5344CB8AC3E}">
        <p14:creationId xmlns:p14="http://schemas.microsoft.com/office/powerpoint/2010/main" val="274463980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09178-B172-0ECD-6ADB-2C568110380B}"/>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0E05B8F7-1275-8552-CE19-F653F7E773B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DA539C08-FA39-AE1F-D095-0415FD54F91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642306AC-265E-1DE3-1625-B287B506E790}"/>
              </a:ext>
            </a:extLst>
          </p:cNvPr>
          <p:cNvSpPr>
            <a:spLocks noGrp="1"/>
          </p:cNvSpPr>
          <p:nvPr>
            <p:ph type="dt" sz="half" idx="10"/>
          </p:nvPr>
        </p:nvSpPr>
        <p:spPr/>
        <p:txBody>
          <a:bodyPr/>
          <a:lstStyle/>
          <a:p>
            <a:fld id="{200467F6-7322-42D3-85DE-E302B949A451}" type="datetimeFigureOut">
              <a:rPr lang="fr-FR" smtClean="0"/>
              <a:t>10/09/2026</a:t>
            </a:fld>
            <a:endParaRPr lang="fr-FR"/>
          </a:p>
        </p:txBody>
      </p:sp>
      <p:sp>
        <p:nvSpPr>
          <p:cNvPr id="6" name="Footer Placeholder 5">
            <a:extLst>
              <a:ext uri="{FF2B5EF4-FFF2-40B4-BE49-F238E27FC236}">
                <a16:creationId xmlns:a16="http://schemas.microsoft.com/office/drawing/2014/main" id="{6D664D5F-DC72-A734-4D14-154D502ABB8D}"/>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9F81453A-D4C5-7BE7-4A14-2000A893D9E7}"/>
              </a:ext>
            </a:extLst>
          </p:cNvPr>
          <p:cNvSpPr>
            <a:spLocks noGrp="1"/>
          </p:cNvSpPr>
          <p:nvPr>
            <p:ph type="sldNum" sz="quarter" idx="12"/>
          </p:nvPr>
        </p:nvSpPr>
        <p:spPr/>
        <p:txBody>
          <a:bodyPr/>
          <a:lstStyle/>
          <a:p>
            <a:fld id="{85D68AA0-08BB-408C-9D8E-B8A5B4376EE2}" type="slidenum">
              <a:rPr lang="fr-FR" smtClean="0"/>
              <a:t>‹#›</a:t>
            </a:fld>
            <a:endParaRPr lang="fr-FR"/>
          </a:p>
        </p:txBody>
      </p:sp>
    </p:spTree>
    <p:extLst>
      <p:ext uri="{BB962C8B-B14F-4D97-AF65-F5344CB8AC3E}">
        <p14:creationId xmlns:p14="http://schemas.microsoft.com/office/powerpoint/2010/main" val="21932771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72FEF-43EC-CE6F-581D-1B646BE4652E}"/>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4980AA82-7D3A-CDB6-325C-255664856E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99445B-C6C5-0B09-56A7-5AACEE9ECA1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7B6644E1-88FD-DA13-EF40-B96C1A5DFB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0DD50DE-3879-E40E-4824-6C621B9E36F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271FF387-39E6-872E-2394-5AF5F9A7646C}"/>
              </a:ext>
            </a:extLst>
          </p:cNvPr>
          <p:cNvSpPr>
            <a:spLocks noGrp="1"/>
          </p:cNvSpPr>
          <p:nvPr>
            <p:ph type="dt" sz="half" idx="10"/>
          </p:nvPr>
        </p:nvSpPr>
        <p:spPr/>
        <p:txBody>
          <a:bodyPr/>
          <a:lstStyle/>
          <a:p>
            <a:fld id="{200467F6-7322-42D3-85DE-E302B949A451}" type="datetimeFigureOut">
              <a:rPr lang="fr-FR" smtClean="0"/>
              <a:t>10/09/2026</a:t>
            </a:fld>
            <a:endParaRPr lang="fr-FR"/>
          </a:p>
        </p:txBody>
      </p:sp>
      <p:sp>
        <p:nvSpPr>
          <p:cNvPr id="8" name="Footer Placeholder 7">
            <a:extLst>
              <a:ext uri="{FF2B5EF4-FFF2-40B4-BE49-F238E27FC236}">
                <a16:creationId xmlns:a16="http://schemas.microsoft.com/office/drawing/2014/main" id="{2E31E260-F323-1E32-49AC-C7E933E710C0}"/>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B36181E4-666D-7D7F-6214-4A29E6786D34}"/>
              </a:ext>
            </a:extLst>
          </p:cNvPr>
          <p:cNvSpPr>
            <a:spLocks noGrp="1"/>
          </p:cNvSpPr>
          <p:nvPr>
            <p:ph type="sldNum" sz="quarter" idx="12"/>
          </p:nvPr>
        </p:nvSpPr>
        <p:spPr/>
        <p:txBody>
          <a:bodyPr/>
          <a:lstStyle/>
          <a:p>
            <a:fld id="{85D68AA0-08BB-408C-9D8E-B8A5B4376EE2}" type="slidenum">
              <a:rPr lang="fr-FR" smtClean="0"/>
              <a:t>‹#›</a:t>
            </a:fld>
            <a:endParaRPr lang="fr-FR"/>
          </a:p>
        </p:txBody>
      </p:sp>
    </p:spTree>
    <p:extLst>
      <p:ext uri="{BB962C8B-B14F-4D97-AF65-F5344CB8AC3E}">
        <p14:creationId xmlns:p14="http://schemas.microsoft.com/office/powerpoint/2010/main" val="839097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13" name="Text Placeholder 8">
            <a:extLst>
              <a:ext uri="{FF2B5EF4-FFF2-40B4-BE49-F238E27FC236}">
                <a16:creationId xmlns:a16="http://schemas.microsoft.com/office/drawing/2014/main" id="{C4B7CCBA-C3EF-4873-9EE9-066327A56C68}"/>
              </a:ext>
            </a:extLst>
          </p:cNvPr>
          <p:cNvSpPr>
            <a:spLocks noGrp="1"/>
          </p:cNvSpPr>
          <p:nvPr>
            <p:ph type="body" sz="quarter" idx="13" hasCustomPrompt="1"/>
          </p:nvPr>
        </p:nvSpPr>
        <p:spPr>
          <a:xfrm>
            <a:off x="623887" y="1440000"/>
            <a:ext cx="3578400"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a:t>
            </a:r>
          </a:p>
        </p:txBody>
      </p:sp>
      <p:sp>
        <p:nvSpPr>
          <p:cNvPr id="17" name="Text Placeholder 8">
            <a:extLst>
              <a:ext uri="{FF2B5EF4-FFF2-40B4-BE49-F238E27FC236}">
                <a16:creationId xmlns:a16="http://schemas.microsoft.com/office/drawing/2014/main" id="{782FB108-F9DB-4563-B629-3B6DDB8B9673}"/>
              </a:ext>
            </a:extLst>
          </p:cNvPr>
          <p:cNvSpPr>
            <a:spLocks noGrp="1"/>
          </p:cNvSpPr>
          <p:nvPr>
            <p:ph type="body" sz="quarter" idx="17" hasCustomPrompt="1"/>
          </p:nvPr>
        </p:nvSpPr>
        <p:spPr>
          <a:xfrm>
            <a:off x="4296228" y="1440000"/>
            <a:ext cx="3578400" cy="433525"/>
          </a:xfrm>
          <a:prstGeom prst="rect">
            <a:avLst/>
          </a:prstGeom>
        </p:spPr>
        <p:txBody>
          <a:bodyPr anchor="t">
            <a:noAutofit/>
          </a:bodyPr>
          <a:lstStyle>
            <a:lvl1pPr marL="0" indent="0">
              <a:lnSpc>
                <a:spcPct val="90000"/>
              </a:lnSpc>
              <a:spcBef>
                <a:spcPts val="0"/>
              </a:spcBef>
              <a:buNone/>
              <a:defRPr sz="2000" b="1">
                <a:solidFill>
                  <a:schemeClr val="accent2"/>
                </a:solidFill>
              </a:defRPr>
            </a:lvl1pPr>
          </a:lstStyle>
          <a:p>
            <a:pPr lvl="0"/>
            <a:r>
              <a:rPr lang="en-US"/>
              <a:t>Subhead Edit Master text</a:t>
            </a:r>
          </a:p>
          <a:p>
            <a:pPr lvl="0"/>
            <a:endParaRPr lang="en-US"/>
          </a:p>
        </p:txBody>
      </p:sp>
      <p:sp>
        <p:nvSpPr>
          <p:cNvPr id="18" name="Text Placeholder 8">
            <a:extLst>
              <a:ext uri="{FF2B5EF4-FFF2-40B4-BE49-F238E27FC236}">
                <a16:creationId xmlns:a16="http://schemas.microsoft.com/office/drawing/2014/main" id="{8CCCC089-50D0-47A1-BC64-3ED47F4C85C4}"/>
              </a:ext>
            </a:extLst>
          </p:cNvPr>
          <p:cNvSpPr>
            <a:spLocks noGrp="1"/>
          </p:cNvSpPr>
          <p:nvPr>
            <p:ph type="body" sz="quarter" idx="18" hasCustomPrompt="1"/>
          </p:nvPr>
        </p:nvSpPr>
        <p:spPr>
          <a:xfrm>
            <a:off x="7954944" y="1440000"/>
            <a:ext cx="3578400" cy="432000"/>
          </a:xfrm>
          <a:prstGeom prst="rect">
            <a:avLst/>
          </a:prstGeom>
        </p:spPr>
        <p:txBody>
          <a:bodyPr anchor="t">
            <a:noAutofit/>
          </a:bodyPr>
          <a:lstStyle>
            <a:lvl1pPr marL="0" indent="0">
              <a:lnSpc>
                <a:spcPct val="90000"/>
              </a:lnSpc>
              <a:spcBef>
                <a:spcPts val="0"/>
              </a:spcBef>
              <a:buNone/>
              <a:defRPr sz="2000" b="1">
                <a:solidFill>
                  <a:schemeClr val="accent4"/>
                </a:solidFill>
              </a:defRPr>
            </a:lvl1pPr>
          </a:lstStyle>
          <a:p>
            <a:pPr lvl="0"/>
            <a:r>
              <a:rPr lang="en-US"/>
              <a:t>Subhead Edit Master text</a:t>
            </a:r>
          </a:p>
          <a:p>
            <a:pPr lvl="0"/>
            <a:endParaRPr lang="en-US"/>
          </a:p>
        </p:txBody>
      </p:sp>
      <p:sp>
        <p:nvSpPr>
          <p:cNvPr id="4" name="Title 3">
            <a:extLst>
              <a:ext uri="{FF2B5EF4-FFF2-40B4-BE49-F238E27FC236}">
                <a16:creationId xmlns:a16="http://schemas.microsoft.com/office/drawing/2014/main" id="{EE2B33CB-1984-624E-B400-7FD8499AEAF7}"/>
              </a:ext>
            </a:extLst>
          </p:cNvPr>
          <p:cNvSpPr>
            <a:spLocks noGrp="1"/>
          </p:cNvSpPr>
          <p:nvPr>
            <p:ph type="title"/>
          </p:nvPr>
        </p:nvSpPr>
        <p:spPr/>
        <p:txBody>
          <a:bodyPr/>
          <a:lstStyle/>
          <a:p>
            <a:r>
              <a:rPr lang="en-US"/>
              <a:t>Click to edit Master title style</a:t>
            </a:r>
            <a:endParaRPr lang="en-GB"/>
          </a:p>
        </p:txBody>
      </p:sp>
      <p:sp>
        <p:nvSpPr>
          <p:cNvPr id="8" name="Content Placeholder 7">
            <a:extLst>
              <a:ext uri="{FF2B5EF4-FFF2-40B4-BE49-F238E27FC236}">
                <a16:creationId xmlns:a16="http://schemas.microsoft.com/office/drawing/2014/main" id="{55B565F1-3967-6343-85D1-110E53F38DB3}"/>
              </a:ext>
            </a:extLst>
          </p:cNvPr>
          <p:cNvSpPr>
            <a:spLocks noGrp="1"/>
          </p:cNvSpPr>
          <p:nvPr>
            <p:ph sz="quarter" idx="19"/>
          </p:nvPr>
        </p:nvSpPr>
        <p:spPr>
          <a:xfrm>
            <a:off x="623887" y="1989137"/>
            <a:ext cx="3578225" cy="4103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26D8FC6B-E0AC-474E-817A-E0A1933B8653}"/>
              </a:ext>
            </a:extLst>
          </p:cNvPr>
          <p:cNvSpPr>
            <a:spLocks noGrp="1"/>
          </p:cNvSpPr>
          <p:nvPr>
            <p:ph sz="quarter" idx="20"/>
          </p:nvPr>
        </p:nvSpPr>
        <p:spPr>
          <a:xfrm>
            <a:off x="4296228" y="1989137"/>
            <a:ext cx="3578400" cy="4103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D909D41A-2F35-324E-88B7-BBC8B0EF4384}"/>
              </a:ext>
            </a:extLst>
          </p:cNvPr>
          <p:cNvSpPr>
            <a:spLocks noGrp="1"/>
          </p:cNvSpPr>
          <p:nvPr>
            <p:ph sz="quarter" idx="21"/>
          </p:nvPr>
        </p:nvSpPr>
        <p:spPr>
          <a:xfrm>
            <a:off x="7954943" y="1989137"/>
            <a:ext cx="3578400" cy="4103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Footer Placeholder 13">
            <a:extLst>
              <a:ext uri="{FF2B5EF4-FFF2-40B4-BE49-F238E27FC236}">
                <a16:creationId xmlns:a16="http://schemas.microsoft.com/office/drawing/2014/main" id="{85CC1777-5844-EF45-8A57-7DE3B92E8A71}"/>
              </a:ext>
            </a:extLst>
          </p:cNvPr>
          <p:cNvSpPr>
            <a:spLocks noGrp="1"/>
          </p:cNvSpPr>
          <p:nvPr>
            <p:ph type="ftr" sz="quarter" idx="22"/>
          </p:nvPr>
        </p:nvSpPr>
        <p:spPr/>
        <p:txBody>
          <a:bodyPr/>
          <a:lstStyle/>
          <a:p>
            <a:endParaRPr lang="en-US"/>
          </a:p>
        </p:txBody>
      </p:sp>
      <p:sp>
        <p:nvSpPr>
          <p:cNvPr id="15" name="Slide Number Placeholder 14">
            <a:extLst>
              <a:ext uri="{FF2B5EF4-FFF2-40B4-BE49-F238E27FC236}">
                <a16:creationId xmlns:a16="http://schemas.microsoft.com/office/drawing/2014/main" id="{F5F89E0B-0439-8148-9DAA-CD37FB1285DB}"/>
              </a:ext>
            </a:extLst>
          </p:cNvPr>
          <p:cNvSpPr>
            <a:spLocks noGrp="1"/>
          </p:cNvSpPr>
          <p:nvPr>
            <p:ph type="sldNum" sz="quarter" idx="23"/>
          </p:nvPr>
        </p:nvSpPr>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1445777704"/>
      </p:ext>
    </p:extLst>
  </p:cSld>
  <p:clrMapOvr>
    <a:masterClrMapping/>
  </p:clrMapOvr>
  <p:extLst>
    <p:ext uri="{DCECCB84-F9BA-43D5-87BE-67443E8EF086}">
      <p15:sldGuideLst xmlns:p15="http://schemas.microsoft.com/office/powerpoint/2012/main">
        <p15:guide id="1" orient="horz" pos="822">
          <p15:clr>
            <a:srgbClr val="FBAE40"/>
          </p15:clr>
        </p15:guide>
        <p15:guide id="2" orient="horz" pos="1094">
          <p15:clr>
            <a:srgbClr val="FBAE40"/>
          </p15:clr>
        </p15:guide>
        <p15:guide id="3" pos="7265">
          <p15:clr>
            <a:srgbClr val="FBAE40"/>
          </p15:clr>
        </p15:guide>
        <p15:guide id="4" pos="6017">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AFA2A-B107-1B43-1D0E-F9E1AC1576E5}"/>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693D3C2B-6952-F669-5E32-D0B464B01625}"/>
              </a:ext>
            </a:extLst>
          </p:cNvPr>
          <p:cNvSpPr>
            <a:spLocks noGrp="1"/>
          </p:cNvSpPr>
          <p:nvPr>
            <p:ph type="dt" sz="half" idx="10"/>
          </p:nvPr>
        </p:nvSpPr>
        <p:spPr/>
        <p:txBody>
          <a:bodyPr/>
          <a:lstStyle/>
          <a:p>
            <a:fld id="{200467F6-7322-42D3-85DE-E302B949A451}" type="datetimeFigureOut">
              <a:rPr lang="fr-FR" smtClean="0"/>
              <a:t>10/09/2026</a:t>
            </a:fld>
            <a:endParaRPr lang="fr-FR"/>
          </a:p>
        </p:txBody>
      </p:sp>
      <p:sp>
        <p:nvSpPr>
          <p:cNvPr id="4" name="Footer Placeholder 3">
            <a:extLst>
              <a:ext uri="{FF2B5EF4-FFF2-40B4-BE49-F238E27FC236}">
                <a16:creationId xmlns:a16="http://schemas.microsoft.com/office/drawing/2014/main" id="{A39C81EB-6125-681E-460A-87DEC9327E01}"/>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3DC65FDA-7808-AD75-CD49-ECED66191BA5}"/>
              </a:ext>
            </a:extLst>
          </p:cNvPr>
          <p:cNvSpPr>
            <a:spLocks noGrp="1"/>
          </p:cNvSpPr>
          <p:nvPr>
            <p:ph type="sldNum" sz="quarter" idx="12"/>
          </p:nvPr>
        </p:nvSpPr>
        <p:spPr/>
        <p:txBody>
          <a:bodyPr/>
          <a:lstStyle/>
          <a:p>
            <a:fld id="{85D68AA0-08BB-408C-9D8E-B8A5B4376EE2}" type="slidenum">
              <a:rPr lang="fr-FR" smtClean="0"/>
              <a:t>‹#›</a:t>
            </a:fld>
            <a:endParaRPr lang="fr-FR"/>
          </a:p>
        </p:txBody>
      </p:sp>
    </p:spTree>
    <p:extLst>
      <p:ext uri="{BB962C8B-B14F-4D97-AF65-F5344CB8AC3E}">
        <p14:creationId xmlns:p14="http://schemas.microsoft.com/office/powerpoint/2010/main" val="111825833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62CEE3-3302-C289-751B-A58241D46227}"/>
              </a:ext>
            </a:extLst>
          </p:cNvPr>
          <p:cNvSpPr>
            <a:spLocks noGrp="1"/>
          </p:cNvSpPr>
          <p:nvPr>
            <p:ph type="dt" sz="half" idx="10"/>
          </p:nvPr>
        </p:nvSpPr>
        <p:spPr/>
        <p:txBody>
          <a:bodyPr/>
          <a:lstStyle/>
          <a:p>
            <a:fld id="{200467F6-7322-42D3-85DE-E302B949A451}" type="datetimeFigureOut">
              <a:rPr lang="fr-FR" smtClean="0"/>
              <a:t>10/09/2026</a:t>
            </a:fld>
            <a:endParaRPr lang="fr-FR"/>
          </a:p>
        </p:txBody>
      </p:sp>
      <p:sp>
        <p:nvSpPr>
          <p:cNvPr id="3" name="Footer Placeholder 2">
            <a:extLst>
              <a:ext uri="{FF2B5EF4-FFF2-40B4-BE49-F238E27FC236}">
                <a16:creationId xmlns:a16="http://schemas.microsoft.com/office/drawing/2014/main" id="{28F4B9C2-DBA8-EB9B-9C3D-7EDE7C332728}"/>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A179074E-0E24-9133-29DC-3C1AF88BCBF6}"/>
              </a:ext>
            </a:extLst>
          </p:cNvPr>
          <p:cNvSpPr>
            <a:spLocks noGrp="1"/>
          </p:cNvSpPr>
          <p:nvPr>
            <p:ph type="sldNum" sz="quarter" idx="12"/>
          </p:nvPr>
        </p:nvSpPr>
        <p:spPr/>
        <p:txBody>
          <a:bodyPr/>
          <a:lstStyle/>
          <a:p>
            <a:fld id="{85D68AA0-08BB-408C-9D8E-B8A5B4376EE2}" type="slidenum">
              <a:rPr lang="fr-FR" smtClean="0"/>
              <a:t>‹#›</a:t>
            </a:fld>
            <a:endParaRPr lang="fr-FR"/>
          </a:p>
        </p:txBody>
      </p:sp>
    </p:spTree>
    <p:extLst>
      <p:ext uri="{BB962C8B-B14F-4D97-AF65-F5344CB8AC3E}">
        <p14:creationId xmlns:p14="http://schemas.microsoft.com/office/powerpoint/2010/main" val="171659085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5C9F1-9A1D-6A3A-56E7-2A649E91D9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C73A9421-6BEB-88C3-AA7B-1B194279F9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C2290E31-DA15-83A6-FA1D-03249D9773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41B419-0963-0EED-C7FD-E1BD96D34248}"/>
              </a:ext>
            </a:extLst>
          </p:cNvPr>
          <p:cNvSpPr>
            <a:spLocks noGrp="1"/>
          </p:cNvSpPr>
          <p:nvPr>
            <p:ph type="dt" sz="half" idx="10"/>
          </p:nvPr>
        </p:nvSpPr>
        <p:spPr/>
        <p:txBody>
          <a:bodyPr/>
          <a:lstStyle/>
          <a:p>
            <a:fld id="{200467F6-7322-42D3-85DE-E302B949A451}" type="datetimeFigureOut">
              <a:rPr lang="fr-FR" smtClean="0"/>
              <a:t>10/09/2026</a:t>
            </a:fld>
            <a:endParaRPr lang="fr-FR"/>
          </a:p>
        </p:txBody>
      </p:sp>
      <p:sp>
        <p:nvSpPr>
          <p:cNvPr id="6" name="Footer Placeholder 5">
            <a:extLst>
              <a:ext uri="{FF2B5EF4-FFF2-40B4-BE49-F238E27FC236}">
                <a16:creationId xmlns:a16="http://schemas.microsoft.com/office/drawing/2014/main" id="{D0067F88-DE82-D9F8-FE09-1F9E26049E5F}"/>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B800E371-29FD-8660-F5B8-E01E889AEEBF}"/>
              </a:ext>
            </a:extLst>
          </p:cNvPr>
          <p:cNvSpPr>
            <a:spLocks noGrp="1"/>
          </p:cNvSpPr>
          <p:nvPr>
            <p:ph type="sldNum" sz="quarter" idx="12"/>
          </p:nvPr>
        </p:nvSpPr>
        <p:spPr/>
        <p:txBody>
          <a:bodyPr/>
          <a:lstStyle/>
          <a:p>
            <a:fld id="{85D68AA0-08BB-408C-9D8E-B8A5B4376EE2}" type="slidenum">
              <a:rPr lang="fr-FR" smtClean="0"/>
              <a:t>‹#›</a:t>
            </a:fld>
            <a:endParaRPr lang="fr-FR"/>
          </a:p>
        </p:txBody>
      </p:sp>
    </p:spTree>
    <p:extLst>
      <p:ext uri="{BB962C8B-B14F-4D97-AF65-F5344CB8AC3E}">
        <p14:creationId xmlns:p14="http://schemas.microsoft.com/office/powerpoint/2010/main" val="326538137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2C1DB-9227-848D-3C0B-490780A568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38DE3045-2177-4F4F-E636-9B50836C36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2ABBE42B-E7C5-413B-ACA6-DEA2297D06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43A813-2E35-E19F-BDD7-60D6C2EF7821}"/>
              </a:ext>
            </a:extLst>
          </p:cNvPr>
          <p:cNvSpPr>
            <a:spLocks noGrp="1"/>
          </p:cNvSpPr>
          <p:nvPr>
            <p:ph type="dt" sz="half" idx="10"/>
          </p:nvPr>
        </p:nvSpPr>
        <p:spPr/>
        <p:txBody>
          <a:bodyPr/>
          <a:lstStyle/>
          <a:p>
            <a:fld id="{200467F6-7322-42D3-85DE-E302B949A451}" type="datetimeFigureOut">
              <a:rPr lang="fr-FR" smtClean="0"/>
              <a:t>10/09/2026</a:t>
            </a:fld>
            <a:endParaRPr lang="fr-FR"/>
          </a:p>
        </p:txBody>
      </p:sp>
      <p:sp>
        <p:nvSpPr>
          <p:cNvPr id="6" name="Footer Placeholder 5">
            <a:extLst>
              <a:ext uri="{FF2B5EF4-FFF2-40B4-BE49-F238E27FC236}">
                <a16:creationId xmlns:a16="http://schemas.microsoft.com/office/drawing/2014/main" id="{D44ED265-E97E-2D3A-8137-B47D012DA4BE}"/>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55D14DBF-8333-7E6F-B61E-A6F941A906D9}"/>
              </a:ext>
            </a:extLst>
          </p:cNvPr>
          <p:cNvSpPr>
            <a:spLocks noGrp="1"/>
          </p:cNvSpPr>
          <p:nvPr>
            <p:ph type="sldNum" sz="quarter" idx="12"/>
          </p:nvPr>
        </p:nvSpPr>
        <p:spPr/>
        <p:txBody>
          <a:bodyPr/>
          <a:lstStyle/>
          <a:p>
            <a:fld id="{85D68AA0-08BB-408C-9D8E-B8A5B4376EE2}" type="slidenum">
              <a:rPr lang="fr-FR" smtClean="0"/>
              <a:t>‹#›</a:t>
            </a:fld>
            <a:endParaRPr lang="fr-FR"/>
          </a:p>
        </p:txBody>
      </p:sp>
    </p:spTree>
    <p:extLst>
      <p:ext uri="{BB962C8B-B14F-4D97-AF65-F5344CB8AC3E}">
        <p14:creationId xmlns:p14="http://schemas.microsoft.com/office/powerpoint/2010/main" val="207351607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DC341-E146-78E5-003E-EF4270F86CC2}"/>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9A9E28D3-935F-816F-1813-70389F5375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39C1E47F-664A-11C5-819D-3387B84F071C}"/>
              </a:ext>
            </a:extLst>
          </p:cNvPr>
          <p:cNvSpPr>
            <a:spLocks noGrp="1"/>
          </p:cNvSpPr>
          <p:nvPr>
            <p:ph type="dt" sz="half" idx="10"/>
          </p:nvPr>
        </p:nvSpPr>
        <p:spPr/>
        <p:txBody>
          <a:bodyPr/>
          <a:lstStyle/>
          <a:p>
            <a:fld id="{200467F6-7322-42D3-85DE-E302B949A451}" type="datetimeFigureOut">
              <a:rPr lang="fr-FR" smtClean="0"/>
              <a:t>10/09/2026</a:t>
            </a:fld>
            <a:endParaRPr lang="fr-FR"/>
          </a:p>
        </p:txBody>
      </p:sp>
      <p:sp>
        <p:nvSpPr>
          <p:cNvPr id="5" name="Footer Placeholder 4">
            <a:extLst>
              <a:ext uri="{FF2B5EF4-FFF2-40B4-BE49-F238E27FC236}">
                <a16:creationId xmlns:a16="http://schemas.microsoft.com/office/drawing/2014/main" id="{CD3332F9-D62B-9FC2-B008-07EB17297139}"/>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B80A9986-559D-91A9-8ED4-0833DD032031}"/>
              </a:ext>
            </a:extLst>
          </p:cNvPr>
          <p:cNvSpPr>
            <a:spLocks noGrp="1"/>
          </p:cNvSpPr>
          <p:nvPr>
            <p:ph type="sldNum" sz="quarter" idx="12"/>
          </p:nvPr>
        </p:nvSpPr>
        <p:spPr/>
        <p:txBody>
          <a:bodyPr/>
          <a:lstStyle/>
          <a:p>
            <a:fld id="{85D68AA0-08BB-408C-9D8E-B8A5B4376EE2}" type="slidenum">
              <a:rPr lang="fr-FR" smtClean="0"/>
              <a:t>‹#›</a:t>
            </a:fld>
            <a:endParaRPr lang="fr-FR"/>
          </a:p>
        </p:txBody>
      </p:sp>
    </p:spTree>
    <p:extLst>
      <p:ext uri="{BB962C8B-B14F-4D97-AF65-F5344CB8AC3E}">
        <p14:creationId xmlns:p14="http://schemas.microsoft.com/office/powerpoint/2010/main" val="192009536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A09829-0B40-B427-E866-86DE6D2AA4F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FB11CBE7-C473-E097-35E4-9C01BBCD8C8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FDCA2660-3DAF-A796-34A5-F0B3019D85D6}"/>
              </a:ext>
            </a:extLst>
          </p:cNvPr>
          <p:cNvSpPr>
            <a:spLocks noGrp="1"/>
          </p:cNvSpPr>
          <p:nvPr>
            <p:ph type="dt" sz="half" idx="10"/>
          </p:nvPr>
        </p:nvSpPr>
        <p:spPr/>
        <p:txBody>
          <a:bodyPr/>
          <a:lstStyle/>
          <a:p>
            <a:fld id="{200467F6-7322-42D3-85DE-E302B949A451}" type="datetimeFigureOut">
              <a:rPr lang="fr-FR" smtClean="0"/>
              <a:t>10/09/2026</a:t>
            </a:fld>
            <a:endParaRPr lang="fr-FR"/>
          </a:p>
        </p:txBody>
      </p:sp>
      <p:sp>
        <p:nvSpPr>
          <p:cNvPr id="5" name="Footer Placeholder 4">
            <a:extLst>
              <a:ext uri="{FF2B5EF4-FFF2-40B4-BE49-F238E27FC236}">
                <a16:creationId xmlns:a16="http://schemas.microsoft.com/office/drawing/2014/main" id="{FDC49A25-29B5-2BE8-B695-FBB32E3301E3}"/>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BC4A9CA-BEDD-DEAE-23A1-6A807BC2E227}"/>
              </a:ext>
            </a:extLst>
          </p:cNvPr>
          <p:cNvSpPr>
            <a:spLocks noGrp="1"/>
          </p:cNvSpPr>
          <p:nvPr>
            <p:ph type="sldNum" sz="quarter" idx="12"/>
          </p:nvPr>
        </p:nvSpPr>
        <p:spPr/>
        <p:txBody>
          <a:bodyPr/>
          <a:lstStyle/>
          <a:p>
            <a:fld id="{85D68AA0-08BB-408C-9D8E-B8A5B4376EE2}" type="slidenum">
              <a:rPr lang="fr-FR" smtClean="0"/>
              <a:t>‹#›</a:t>
            </a:fld>
            <a:endParaRPr lang="fr-FR"/>
          </a:p>
        </p:txBody>
      </p:sp>
    </p:spTree>
    <p:extLst>
      <p:ext uri="{BB962C8B-B14F-4D97-AF65-F5344CB8AC3E}">
        <p14:creationId xmlns:p14="http://schemas.microsoft.com/office/powerpoint/2010/main" val="271256548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1" name="Footer Placeholder 10">
            <a:extLst>
              <a:ext uri="{FF2B5EF4-FFF2-40B4-BE49-F238E27FC236}">
                <a16:creationId xmlns:a16="http://schemas.microsoft.com/office/drawing/2014/main" id="{AB83DDA8-7B32-EE47-840A-934A0CC6BFE3}"/>
              </a:ext>
            </a:extLst>
          </p:cNvPr>
          <p:cNvSpPr>
            <a:spLocks noGrp="1"/>
          </p:cNvSpPr>
          <p:nvPr>
            <p:ph type="ftr" sz="quarter" idx="14"/>
          </p:nvPr>
        </p:nvSpPr>
        <p:spPr/>
        <p:txBody>
          <a:bodyPr/>
          <a:lstStyle/>
          <a:p>
            <a:endParaRPr lang="en-US"/>
          </a:p>
        </p:txBody>
      </p:sp>
      <p:sp>
        <p:nvSpPr>
          <p:cNvPr id="12" name="Slide Number Placeholder 11">
            <a:extLst>
              <a:ext uri="{FF2B5EF4-FFF2-40B4-BE49-F238E27FC236}">
                <a16:creationId xmlns:a16="http://schemas.microsoft.com/office/drawing/2014/main" id="{74780B43-40DC-C34E-AAC9-4FDACC059B46}"/>
              </a:ext>
            </a:extLst>
          </p:cNvPr>
          <p:cNvSpPr>
            <a:spLocks noGrp="1"/>
          </p:cNvSpPr>
          <p:nvPr>
            <p:ph type="sldNum" sz="quarter" idx="15"/>
          </p:nvPr>
        </p:nvSpPr>
        <p:spPr/>
        <p:txBody>
          <a:bodyPr/>
          <a:lstStyle/>
          <a:p>
            <a:fld id="{7AF8E309-D608-654D-B811-6A2C46C88181}" type="slidenum">
              <a:rPr lang="en-US" smtClean="0"/>
              <a:pPr/>
              <a:t>‹#›</a:t>
            </a:fld>
            <a:endParaRPr lang="en-US"/>
          </a:p>
        </p:txBody>
      </p:sp>
      <p:sp>
        <p:nvSpPr>
          <p:cNvPr id="14" name="Content Placeholder 13">
            <a:extLst>
              <a:ext uri="{FF2B5EF4-FFF2-40B4-BE49-F238E27FC236}">
                <a16:creationId xmlns:a16="http://schemas.microsoft.com/office/drawing/2014/main" id="{4EE6E1D8-8FFD-8044-93A3-FD09D9B9C22B}"/>
              </a:ext>
            </a:extLst>
          </p:cNvPr>
          <p:cNvSpPr>
            <a:spLocks noGrp="1"/>
          </p:cNvSpPr>
          <p:nvPr>
            <p:ph sz="quarter" idx="16"/>
          </p:nvPr>
        </p:nvSpPr>
        <p:spPr>
          <a:xfrm>
            <a:off x="622800" y="1440000"/>
            <a:ext cx="10908000" cy="4643437"/>
          </a:xfrm>
        </p:spPr>
        <p:txBody>
          <a:bodyPr lIns="90000"/>
          <a:lstStyle>
            <a:lvl1pPr>
              <a:spcBef>
                <a:spcPts val="12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itle 14">
            <a:extLst>
              <a:ext uri="{FF2B5EF4-FFF2-40B4-BE49-F238E27FC236}">
                <a16:creationId xmlns:a16="http://schemas.microsoft.com/office/drawing/2014/main" id="{7C579CB4-4DC2-6B4A-8848-199EE8DC7344}"/>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438612951"/>
      </p:ext>
    </p:extLst>
  </p:cSld>
  <p:clrMapOvr>
    <a:masterClrMapping/>
  </p:clrMapOvr>
  <p:extLst>
    <p:ext uri="{DCECCB84-F9BA-43D5-87BE-67443E8EF086}">
      <p15:sldGuideLst xmlns:p15="http://schemas.microsoft.com/office/powerpoint/2012/main">
        <p15:guide id="1" pos="3840">
          <p15:clr>
            <a:srgbClr val="FBAE40"/>
          </p15:clr>
        </p15:guide>
        <p15:guide id="2" pos="7265">
          <p15:clr>
            <a:srgbClr val="FBAE40"/>
          </p15:clr>
        </p15:guide>
        <p15:guide id="3" orient="horz" pos="2160">
          <p15:clr>
            <a:srgbClr val="FBAE40"/>
          </p15:clr>
        </p15:guide>
        <p15:guide id="4" orient="horz" pos="3838">
          <p15:clr>
            <a:srgbClr val="FBAE40"/>
          </p15:clr>
        </p15:guide>
        <p15:guide id="5" pos="601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Subtitled Rows">
    <p:spTree>
      <p:nvGrpSpPr>
        <p:cNvPr id="1" name=""/>
        <p:cNvGrpSpPr/>
        <p:nvPr/>
      </p:nvGrpSpPr>
      <p:grpSpPr>
        <a:xfrm>
          <a:off x="0" y="0"/>
          <a:ext cx="0" cy="0"/>
          <a:chOff x="0" y="0"/>
          <a:chExt cx="0" cy="0"/>
        </a:xfrm>
      </p:grpSpPr>
      <p:sp>
        <p:nvSpPr>
          <p:cNvPr id="13" name="Text Placeholder 8">
            <a:extLst>
              <a:ext uri="{FF2B5EF4-FFF2-40B4-BE49-F238E27FC236}">
                <a16:creationId xmlns:a16="http://schemas.microsoft.com/office/drawing/2014/main" id="{C4B7CCBA-C3EF-4873-9EE9-066327A56C68}"/>
              </a:ext>
            </a:extLst>
          </p:cNvPr>
          <p:cNvSpPr>
            <a:spLocks noGrp="1"/>
          </p:cNvSpPr>
          <p:nvPr>
            <p:ph type="body" sz="quarter" idx="13" hasCustomPrompt="1"/>
          </p:nvPr>
        </p:nvSpPr>
        <p:spPr>
          <a:xfrm>
            <a:off x="622676" y="1440000"/>
            <a:ext cx="9518819"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a:t>
            </a:r>
          </a:p>
        </p:txBody>
      </p:sp>
      <p:sp>
        <p:nvSpPr>
          <p:cNvPr id="17" name="Text Placeholder 8">
            <a:extLst>
              <a:ext uri="{FF2B5EF4-FFF2-40B4-BE49-F238E27FC236}">
                <a16:creationId xmlns:a16="http://schemas.microsoft.com/office/drawing/2014/main" id="{782FB108-F9DB-4563-B629-3B6DDB8B9673}"/>
              </a:ext>
            </a:extLst>
          </p:cNvPr>
          <p:cNvSpPr>
            <a:spLocks noGrp="1"/>
          </p:cNvSpPr>
          <p:nvPr>
            <p:ph type="body" sz="quarter" idx="17" hasCustomPrompt="1"/>
          </p:nvPr>
        </p:nvSpPr>
        <p:spPr>
          <a:xfrm>
            <a:off x="623887" y="3818760"/>
            <a:ext cx="10909300" cy="433525"/>
          </a:xfrm>
          <a:prstGeom prst="rect">
            <a:avLst/>
          </a:prstGeom>
        </p:spPr>
        <p:txBody>
          <a:bodyPr anchor="t">
            <a:noAutofit/>
          </a:bodyPr>
          <a:lstStyle>
            <a:lvl1pPr marL="0" indent="0">
              <a:lnSpc>
                <a:spcPct val="90000"/>
              </a:lnSpc>
              <a:spcBef>
                <a:spcPts val="0"/>
              </a:spcBef>
              <a:buNone/>
              <a:defRPr sz="2000" b="1">
                <a:solidFill>
                  <a:schemeClr val="accent2"/>
                </a:solidFill>
              </a:defRPr>
            </a:lvl1pPr>
          </a:lstStyle>
          <a:p>
            <a:pPr lvl="0"/>
            <a:r>
              <a:rPr lang="en-US"/>
              <a:t>Subhead Edit Master text</a:t>
            </a:r>
          </a:p>
        </p:txBody>
      </p:sp>
      <p:sp>
        <p:nvSpPr>
          <p:cNvPr id="4" name="Title 3">
            <a:extLst>
              <a:ext uri="{FF2B5EF4-FFF2-40B4-BE49-F238E27FC236}">
                <a16:creationId xmlns:a16="http://schemas.microsoft.com/office/drawing/2014/main" id="{EE2B33CB-1984-624E-B400-7FD8499AEAF7}"/>
              </a:ext>
            </a:extLst>
          </p:cNvPr>
          <p:cNvSpPr>
            <a:spLocks noGrp="1"/>
          </p:cNvSpPr>
          <p:nvPr>
            <p:ph type="title"/>
          </p:nvPr>
        </p:nvSpPr>
        <p:spPr/>
        <p:txBody>
          <a:bodyPr/>
          <a:lstStyle/>
          <a:p>
            <a:r>
              <a:rPr lang="en-US"/>
              <a:t>Click to edit Master title style</a:t>
            </a:r>
            <a:endParaRPr lang="en-GB"/>
          </a:p>
        </p:txBody>
      </p:sp>
      <p:sp>
        <p:nvSpPr>
          <p:cNvPr id="8" name="Content Placeholder 7">
            <a:extLst>
              <a:ext uri="{FF2B5EF4-FFF2-40B4-BE49-F238E27FC236}">
                <a16:creationId xmlns:a16="http://schemas.microsoft.com/office/drawing/2014/main" id="{55B565F1-3967-6343-85D1-110E53F38DB3}"/>
              </a:ext>
            </a:extLst>
          </p:cNvPr>
          <p:cNvSpPr>
            <a:spLocks noGrp="1"/>
          </p:cNvSpPr>
          <p:nvPr>
            <p:ph sz="quarter" idx="19"/>
          </p:nvPr>
        </p:nvSpPr>
        <p:spPr>
          <a:xfrm>
            <a:off x="623887" y="1876197"/>
            <a:ext cx="10909301" cy="18188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26D8FC6B-E0AC-474E-817A-E0A1933B8653}"/>
              </a:ext>
            </a:extLst>
          </p:cNvPr>
          <p:cNvSpPr>
            <a:spLocks noGrp="1"/>
          </p:cNvSpPr>
          <p:nvPr>
            <p:ph sz="quarter" idx="20"/>
          </p:nvPr>
        </p:nvSpPr>
        <p:spPr>
          <a:xfrm>
            <a:off x="622676" y="4270149"/>
            <a:ext cx="10910511" cy="1818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Footer Placeholder 13">
            <a:extLst>
              <a:ext uri="{FF2B5EF4-FFF2-40B4-BE49-F238E27FC236}">
                <a16:creationId xmlns:a16="http://schemas.microsoft.com/office/drawing/2014/main" id="{85CC1777-5844-EF45-8A57-7DE3B92E8A71}"/>
              </a:ext>
            </a:extLst>
          </p:cNvPr>
          <p:cNvSpPr>
            <a:spLocks noGrp="1"/>
          </p:cNvSpPr>
          <p:nvPr>
            <p:ph type="ftr" sz="quarter" idx="22"/>
          </p:nvPr>
        </p:nvSpPr>
        <p:spPr/>
        <p:txBody>
          <a:bodyPr/>
          <a:lstStyle/>
          <a:p>
            <a:endParaRPr lang="en-US"/>
          </a:p>
        </p:txBody>
      </p:sp>
      <p:sp>
        <p:nvSpPr>
          <p:cNvPr id="15" name="Slide Number Placeholder 14">
            <a:extLst>
              <a:ext uri="{FF2B5EF4-FFF2-40B4-BE49-F238E27FC236}">
                <a16:creationId xmlns:a16="http://schemas.microsoft.com/office/drawing/2014/main" id="{F5F89E0B-0439-8148-9DAA-CD37FB1285DB}"/>
              </a:ext>
            </a:extLst>
          </p:cNvPr>
          <p:cNvSpPr>
            <a:spLocks noGrp="1"/>
          </p:cNvSpPr>
          <p:nvPr>
            <p:ph type="sldNum" sz="quarter" idx="23"/>
          </p:nvPr>
        </p:nvSpPr>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2431592437"/>
      </p:ext>
    </p:extLst>
  </p:cSld>
  <p:clrMapOvr>
    <a:masterClrMapping/>
  </p:clrMapOvr>
  <p:extLst>
    <p:ext uri="{DCECCB84-F9BA-43D5-87BE-67443E8EF086}">
      <p15:sldGuideLst xmlns:p15="http://schemas.microsoft.com/office/powerpoint/2012/main">
        <p15:guide id="1" orient="horz" pos="822">
          <p15:clr>
            <a:srgbClr val="FBAE40"/>
          </p15:clr>
        </p15:guide>
        <p15:guide id="2" orient="horz" pos="1094">
          <p15:clr>
            <a:srgbClr val="FBAE40"/>
          </p15:clr>
        </p15:guide>
        <p15:guide id="3" pos="7265">
          <p15:clr>
            <a:srgbClr val="FBAE40"/>
          </p15:clr>
        </p15:guide>
        <p15:guide id="4" pos="601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92C46A-DA2C-5241-8E5C-B9618D92A6D6}"/>
              </a:ext>
            </a:extLst>
          </p:cNvPr>
          <p:cNvSpPr>
            <a:spLocks noGrp="1"/>
          </p:cNvSpPr>
          <p:nvPr>
            <p:ph type="title"/>
          </p:nvPr>
        </p:nvSpPr>
        <p:spPr/>
        <p:txBody>
          <a:bodyPr/>
          <a:lstStyle/>
          <a:p>
            <a:r>
              <a:rPr lang="en-US"/>
              <a:t>Click to edit Master title style</a:t>
            </a:r>
            <a:endParaRPr lang="en-GB"/>
          </a:p>
        </p:txBody>
      </p:sp>
      <p:sp>
        <p:nvSpPr>
          <p:cNvPr id="6" name="Footer Placeholder 5">
            <a:extLst>
              <a:ext uri="{FF2B5EF4-FFF2-40B4-BE49-F238E27FC236}">
                <a16:creationId xmlns:a16="http://schemas.microsoft.com/office/drawing/2014/main" id="{2F03DB8F-A836-D348-8DB8-8603306A0FA4}"/>
              </a:ext>
            </a:extLst>
          </p:cNvPr>
          <p:cNvSpPr>
            <a:spLocks noGrp="1"/>
          </p:cNvSpPr>
          <p:nvPr>
            <p:ph type="ftr" sz="quarter" idx="10"/>
          </p:nvPr>
        </p:nvSpPr>
        <p:spPr/>
        <p:txBody>
          <a:bodyPr/>
          <a:lstStyle/>
          <a:p>
            <a:endParaRPr lang="en-US"/>
          </a:p>
        </p:txBody>
      </p:sp>
      <p:sp>
        <p:nvSpPr>
          <p:cNvPr id="7" name="Slide Number Placeholder 6">
            <a:extLst>
              <a:ext uri="{FF2B5EF4-FFF2-40B4-BE49-F238E27FC236}">
                <a16:creationId xmlns:a16="http://schemas.microsoft.com/office/drawing/2014/main" id="{5587BB3D-57BC-634F-AC75-6B1C11B1DAF5}"/>
              </a:ext>
            </a:extLst>
          </p:cNvPr>
          <p:cNvSpPr>
            <a:spLocks noGrp="1"/>
          </p:cNvSpPr>
          <p:nvPr>
            <p:ph type="sldNum" sz="quarter" idx="11"/>
          </p:nvPr>
        </p:nvSpPr>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3205036452"/>
      </p:ext>
    </p:extLst>
  </p:cSld>
  <p:clrMapOvr>
    <a:masterClrMapping/>
  </p:clrMapOvr>
  <p:extLst>
    <p:ext uri="{DCECCB84-F9BA-43D5-87BE-67443E8EF086}">
      <p15:sldGuideLst xmlns:p15="http://schemas.microsoft.com/office/powerpoint/2012/main">
        <p15:guide id="1" pos="6017">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id="{774EAA05-443F-42B3-AFFA-02448A7C3A87}"/>
              </a:ext>
            </a:extLst>
          </p:cNvPr>
          <p:cNvSpPr>
            <a:spLocks noGrp="1"/>
          </p:cNvSpPr>
          <p:nvPr>
            <p:ph type="body" sz="quarter" idx="13" hasCustomPrompt="1"/>
          </p:nvPr>
        </p:nvSpPr>
        <p:spPr>
          <a:xfrm>
            <a:off x="625188" y="1440000"/>
            <a:ext cx="10908000" cy="432000"/>
          </a:xfrm>
          <a:prstGeom prst="rect">
            <a:avLst/>
          </a:prstGeom>
        </p:spPr>
        <p:txBody>
          <a:bodyPr anchor="t">
            <a:noAutofit/>
          </a:bodyPr>
          <a:lstStyle>
            <a:lvl1pPr marL="0" indent="0">
              <a:lnSpc>
                <a:spcPct val="90000"/>
              </a:lnSpc>
              <a:spcBef>
                <a:spcPts val="0"/>
              </a:spcBef>
              <a:buNone/>
              <a:defRPr sz="2000" b="1" spc="0">
                <a:solidFill>
                  <a:schemeClr val="accent1"/>
                </a:solidFill>
              </a:defRPr>
            </a:lvl1pPr>
          </a:lstStyle>
          <a:p>
            <a:pPr lvl="0"/>
            <a:r>
              <a:rPr lang="en-US"/>
              <a:t>Subhead Edit Master text styles</a:t>
            </a:r>
          </a:p>
        </p:txBody>
      </p:sp>
      <p:sp>
        <p:nvSpPr>
          <p:cNvPr id="8" name="Title 7">
            <a:extLst>
              <a:ext uri="{FF2B5EF4-FFF2-40B4-BE49-F238E27FC236}">
                <a16:creationId xmlns:a16="http://schemas.microsoft.com/office/drawing/2014/main" id="{0F149D46-0D0C-3C46-AE34-97763977AB32}"/>
              </a:ext>
            </a:extLst>
          </p:cNvPr>
          <p:cNvSpPr>
            <a:spLocks noGrp="1"/>
          </p:cNvSpPr>
          <p:nvPr>
            <p:ph type="title"/>
          </p:nvPr>
        </p:nvSpPr>
        <p:spPr/>
        <p:txBody>
          <a:bodyPr/>
          <a:lstStyle/>
          <a:p>
            <a:r>
              <a:rPr lang="en-US"/>
              <a:t>Click to edit Master title style</a:t>
            </a:r>
            <a:endParaRPr lang="en-GB"/>
          </a:p>
        </p:txBody>
      </p:sp>
      <p:sp>
        <p:nvSpPr>
          <p:cNvPr id="9" name="Footer Placeholder 8">
            <a:extLst>
              <a:ext uri="{FF2B5EF4-FFF2-40B4-BE49-F238E27FC236}">
                <a16:creationId xmlns:a16="http://schemas.microsoft.com/office/drawing/2014/main" id="{C51A4BB6-0165-3B43-B292-DADDDDD579E0}"/>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1BE2E9E4-866D-8848-9670-A8A0A19AAAC9}"/>
              </a:ext>
            </a:extLst>
          </p:cNvPr>
          <p:cNvSpPr>
            <a:spLocks noGrp="1"/>
          </p:cNvSpPr>
          <p:nvPr>
            <p:ph type="sldNum" sz="quarter" idx="16"/>
          </p:nvPr>
        </p:nvSpPr>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1711317667"/>
      </p:ext>
    </p:extLst>
  </p:cSld>
  <p:clrMapOvr>
    <a:masterClrMapping/>
  </p:clrMapOvr>
  <p:extLst>
    <p:ext uri="{DCECCB84-F9BA-43D5-87BE-67443E8EF086}">
      <p15:sldGuideLst xmlns:p15="http://schemas.microsoft.com/office/powerpoint/2012/main">
        <p15:guide id="1" pos="7265">
          <p15:clr>
            <a:srgbClr val="FBAE40"/>
          </p15:clr>
        </p15:guide>
        <p15:guide id="2" orient="horz" pos="1185">
          <p15:clr>
            <a:srgbClr val="FBAE40"/>
          </p15:clr>
        </p15:guide>
        <p15:guide id="3" orient="horz" pos="822">
          <p15:clr>
            <a:srgbClr val="FBAE40"/>
          </p15:clr>
        </p15:guide>
        <p15:guide id="4" pos="6017">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E12C5E1-8F3A-2A49-9FD0-05ADEBF85B93}"/>
              </a:ext>
            </a:extLst>
          </p:cNvPr>
          <p:cNvSpPr>
            <a:spLocks noGrp="1"/>
          </p:cNvSpPr>
          <p:nvPr>
            <p:ph type="ftr" sz="quarter" idx="10"/>
          </p:nvPr>
        </p:nvSpPr>
        <p:spPr/>
        <p:txBody>
          <a:bodyPr/>
          <a:lstStyle/>
          <a:p>
            <a:endParaRPr lang="en-US"/>
          </a:p>
        </p:txBody>
      </p:sp>
      <p:sp>
        <p:nvSpPr>
          <p:cNvPr id="5" name="Slide Number Placeholder 4">
            <a:extLst>
              <a:ext uri="{FF2B5EF4-FFF2-40B4-BE49-F238E27FC236}">
                <a16:creationId xmlns:a16="http://schemas.microsoft.com/office/drawing/2014/main" id="{6A43F5C2-75F1-354C-BF82-30619F3D429D}"/>
              </a:ext>
            </a:extLst>
          </p:cNvPr>
          <p:cNvSpPr>
            <a:spLocks noGrp="1"/>
          </p:cNvSpPr>
          <p:nvPr>
            <p:ph type="sldNum" sz="quarter" idx="11"/>
          </p:nvPr>
        </p:nvSpPr>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17928826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5CB2C45-18B3-3042-A5CF-6A66F7BCC555}"/>
              </a:ext>
            </a:extLst>
          </p:cNvPr>
          <p:cNvSpPr>
            <a:spLocks noGrp="1"/>
          </p:cNvSpPr>
          <p:nvPr>
            <p:ph type="body" sz="half" idx="2"/>
          </p:nvPr>
        </p:nvSpPr>
        <p:spPr>
          <a:xfrm>
            <a:off x="623888" y="2334636"/>
            <a:ext cx="4148137" cy="3534351"/>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D756D13E-E701-1E4C-98BC-87A44DCB86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8807A2-12AB-E54B-85C2-BCE37D7AC6F9}"/>
              </a:ext>
            </a:extLst>
          </p:cNvPr>
          <p:cNvSpPr>
            <a:spLocks noGrp="1"/>
          </p:cNvSpPr>
          <p:nvPr>
            <p:ph type="sldNum" sz="quarter" idx="12"/>
          </p:nvPr>
        </p:nvSpPr>
        <p:spPr/>
        <p:txBody>
          <a:bodyPr/>
          <a:lstStyle/>
          <a:p>
            <a:fld id="{7AF8E309-D608-654D-B811-6A2C46C88181}" type="slidenum">
              <a:rPr lang="en-US" smtClean="0"/>
              <a:pPr/>
              <a:t>‹#›</a:t>
            </a:fld>
            <a:endParaRPr lang="en-US"/>
          </a:p>
        </p:txBody>
      </p:sp>
      <p:sp>
        <p:nvSpPr>
          <p:cNvPr id="8" name="Content Placeholder 7">
            <a:extLst>
              <a:ext uri="{FF2B5EF4-FFF2-40B4-BE49-F238E27FC236}">
                <a16:creationId xmlns:a16="http://schemas.microsoft.com/office/drawing/2014/main" id="{FA0C8BE5-281B-3E4A-942E-9EB6F37146D2}"/>
              </a:ext>
            </a:extLst>
          </p:cNvPr>
          <p:cNvSpPr>
            <a:spLocks noGrp="1"/>
          </p:cNvSpPr>
          <p:nvPr>
            <p:ph sz="quarter" idx="13"/>
          </p:nvPr>
        </p:nvSpPr>
        <p:spPr>
          <a:xfrm>
            <a:off x="4935538" y="1304925"/>
            <a:ext cx="6597650" cy="4564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itle 8">
            <a:extLst>
              <a:ext uri="{FF2B5EF4-FFF2-40B4-BE49-F238E27FC236}">
                <a16:creationId xmlns:a16="http://schemas.microsoft.com/office/drawing/2014/main" id="{D6F1D3DC-6D62-8448-B1C2-1B638C0D61AE}"/>
              </a:ext>
            </a:extLst>
          </p:cNvPr>
          <p:cNvSpPr>
            <a:spLocks noGrp="1"/>
          </p:cNvSpPr>
          <p:nvPr>
            <p:ph type="title"/>
          </p:nvPr>
        </p:nvSpPr>
        <p:spPr>
          <a:xfrm>
            <a:off x="623888" y="1304922"/>
            <a:ext cx="4148137" cy="1029715"/>
          </a:xfrm>
        </p:spPr>
        <p:txBody>
          <a:bodyPr/>
          <a:lstStyle/>
          <a:p>
            <a:r>
              <a:rPr lang="en-US"/>
              <a:t>Click to edit Master title style</a:t>
            </a:r>
            <a:endParaRPr lang="en-GB"/>
          </a:p>
        </p:txBody>
      </p:sp>
    </p:spTree>
    <p:extLst>
      <p:ext uri="{BB962C8B-B14F-4D97-AF65-F5344CB8AC3E}">
        <p14:creationId xmlns:p14="http://schemas.microsoft.com/office/powerpoint/2010/main" val="41550924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97F4531-5352-DE42-8415-DAD1C0278706}"/>
              </a:ext>
            </a:extLst>
          </p:cNvPr>
          <p:cNvSpPr>
            <a:spLocks noGrp="1"/>
          </p:cNvSpPr>
          <p:nvPr>
            <p:ph type="pic" idx="1"/>
          </p:nvPr>
        </p:nvSpPr>
        <p:spPr>
          <a:xfrm>
            <a:off x="4987047" y="1717996"/>
            <a:ext cx="6546141" cy="414454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03280F3-4E7F-A041-873D-E7400E024CA6}"/>
              </a:ext>
            </a:extLst>
          </p:cNvPr>
          <p:cNvSpPr>
            <a:spLocks noGrp="1"/>
          </p:cNvSpPr>
          <p:nvPr>
            <p:ph type="body" sz="half" idx="2"/>
          </p:nvPr>
        </p:nvSpPr>
        <p:spPr>
          <a:xfrm>
            <a:off x="836612" y="1717996"/>
            <a:ext cx="3932237" cy="414454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8251CEBF-4E3A-CC4E-A3E4-BDA3B822CE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2F0A48-7A45-8B4E-AA7B-1BDADFEA37B5}"/>
              </a:ext>
            </a:extLst>
          </p:cNvPr>
          <p:cNvSpPr>
            <a:spLocks noGrp="1"/>
          </p:cNvSpPr>
          <p:nvPr>
            <p:ph type="sldNum" sz="quarter" idx="12"/>
          </p:nvPr>
        </p:nvSpPr>
        <p:spPr/>
        <p:txBody>
          <a:bodyPr/>
          <a:lstStyle/>
          <a:p>
            <a:fld id="{7AF8E309-D608-654D-B811-6A2C46C88181}" type="slidenum">
              <a:rPr lang="en-US" smtClean="0"/>
              <a:pPr/>
              <a:t>‹#›</a:t>
            </a:fld>
            <a:endParaRPr lang="en-US"/>
          </a:p>
        </p:txBody>
      </p:sp>
      <p:sp>
        <p:nvSpPr>
          <p:cNvPr id="5" name="Title 4">
            <a:extLst>
              <a:ext uri="{FF2B5EF4-FFF2-40B4-BE49-F238E27FC236}">
                <a16:creationId xmlns:a16="http://schemas.microsoft.com/office/drawing/2014/main" id="{5685ED34-1025-9D49-AE9C-AFA70BFC4D57}"/>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325790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P PILLAR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399" y="1738312"/>
            <a:ext cx="11517563" cy="4354513"/>
          </a:xfrm>
        </p:spPr>
        <p:txBody>
          <a:bodyPr vert="horz" lIns="91440" tIns="0" rIns="0" bIns="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Content Placeholder 2"/>
          <p:cNvSpPr>
            <a:spLocks noGrp="1"/>
          </p:cNvSpPr>
          <p:nvPr>
            <p:ph idx="12"/>
          </p:nvPr>
        </p:nvSpPr>
        <p:spPr>
          <a:xfrm>
            <a:off x="374399" y="1304925"/>
            <a:ext cx="11526233" cy="433387"/>
          </a:xfrm>
        </p:spPr>
        <p:txBody>
          <a:bodyPr lIns="91440">
            <a:normAutofit/>
          </a:bodyPr>
          <a:lstStyle>
            <a:lvl1pPr marL="0" indent="0">
              <a:buFontTx/>
              <a:buNone/>
              <a:defRPr sz="1800" b="1" i="0">
                <a:solidFill>
                  <a:schemeClr val="accent1"/>
                </a:solidFill>
                <a:latin typeface="Arial"/>
                <a:cs typeface="Arial"/>
              </a:defRPr>
            </a:lvl1pPr>
            <a:lvl2pPr marL="457109" indent="0">
              <a:buFontTx/>
              <a:buNone/>
              <a:defRPr sz="2100" b="1" i="0">
                <a:solidFill>
                  <a:schemeClr val="tx2"/>
                </a:solidFill>
                <a:latin typeface="Arial"/>
                <a:cs typeface="Arial"/>
              </a:defRPr>
            </a:lvl2pPr>
            <a:lvl3pPr marL="914217" indent="0">
              <a:buFontTx/>
              <a:buNone/>
              <a:defRPr sz="2100" b="1" i="0">
                <a:solidFill>
                  <a:schemeClr val="tx2"/>
                </a:solidFill>
                <a:latin typeface="Arial"/>
                <a:cs typeface="Arial"/>
              </a:defRPr>
            </a:lvl3pPr>
            <a:lvl4pPr marL="1371324" indent="0">
              <a:buFontTx/>
              <a:buNone/>
              <a:defRPr sz="2100" b="1" i="0">
                <a:solidFill>
                  <a:schemeClr val="tx2"/>
                </a:solidFill>
                <a:latin typeface="Arial"/>
                <a:cs typeface="Arial"/>
              </a:defRPr>
            </a:lvl4pPr>
            <a:lvl5pPr marL="1828434" indent="0">
              <a:buFontTx/>
              <a:buNone/>
              <a:defRPr sz="2100" b="1" i="0">
                <a:solidFill>
                  <a:schemeClr val="tx2"/>
                </a:solidFill>
                <a:latin typeface="Arial"/>
                <a:cs typeface="Arial"/>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E4A93810-D13F-7748-ACFF-33620EE08BE6}"/>
              </a:ext>
            </a:extLst>
          </p:cNvPr>
          <p:cNvSpPr>
            <a:spLocks noGrp="1"/>
          </p:cNvSpPr>
          <p:nvPr>
            <p:ph type="sldNum" sz="quarter" idx="14"/>
          </p:nvPr>
        </p:nvSpPr>
        <p:spPr>
          <a:xfrm>
            <a:off x="374400" y="6233822"/>
            <a:ext cx="308708" cy="365125"/>
          </a:xfrm>
        </p:spPr>
        <p:txBody>
          <a:bodyPr/>
          <a:lstStyle/>
          <a:p>
            <a:fld id="{49105A53-AE1B-9645-99B3-23E799BA9500}" type="slidenum">
              <a:rPr lang="en-US" smtClean="0"/>
              <a:pPr/>
              <a:t>‹#›</a:t>
            </a:fld>
            <a:endParaRPr lang="en-US"/>
          </a:p>
        </p:txBody>
      </p:sp>
      <p:sp>
        <p:nvSpPr>
          <p:cNvPr id="13" name="Textplatzhalter 3">
            <a:extLst>
              <a:ext uri="{FF2B5EF4-FFF2-40B4-BE49-F238E27FC236}">
                <a16:creationId xmlns:a16="http://schemas.microsoft.com/office/drawing/2014/main" id="{CDA708F4-39AA-E24F-8BC9-1188C4D6C29E}"/>
              </a:ext>
            </a:extLst>
          </p:cNvPr>
          <p:cNvSpPr>
            <a:spLocks noGrp="1"/>
          </p:cNvSpPr>
          <p:nvPr>
            <p:ph type="body" sz="quarter" idx="15" hasCustomPrompt="1"/>
          </p:nvPr>
        </p:nvSpPr>
        <p:spPr>
          <a:xfrm>
            <a:off x="1019174" y="6105940"/>
            <a:ext cx="10872787" cy="493007"/>
          </a:xfrm>
        </p:spPr>
        <p:txBody>
          <a:bodyPr tIns="0" rIns="90000" bIns="0" anchor="b">
            <a:noAutofit/>
          </a:bodyPr>
          <a:lstStyle>
            <a:lvl1pPr marL="0" indent="0">
              <a:lnSpc>
                <a:spcPct val="100000"/>
              </a:lnSpc>
              <a:spcBef>
                <a:spcPts val="0"/>
              </a:spcBef>
              <a:spcAft>
                <a:spcPts val="0"/>
              </a:spcAft>
              <a:buNone/>
              <a:defRPr sz="900"/>
            </a:lvl1pPr>
            <a:lvl2pPr>
              <a:lnSpc>
                <a:spcPct val="100000"/>
              </a:lnSpc>
              <a:spcBef>
                <a:spcPts val="0"/>
              </a:spcBef>
              <a:spcAft>
                <a:spcPts val="0"/>
              </a:spcAft>
              <a:defRPr sz="900"/>
            </a:lvl2pPr>
            <a:lvl3pPr>
              <a:lnSpc>
                <a:spcPct val="100000"/>
              </a:lnSpc>
              <a:spcBef>
                <a:spcPts val="0"/>
              </a:spcBef>
              <a:spcAft>
                <a:spcPts val="0"/>
              </a:spcAft>
              <a:defRPr sz="900"/>
            </a:lvl3pPr>
            <a:lvl4pPr>
              <a:lnSpc>
                <a:spcPct val="100000"/>
              </a:lnSpc>
              <a:spcBef>
                <a:spcPts val="0"/>
              </a:spcBef>
              <a:spcAft>
                <a:spcPts val="0"/>
              </a:spcAft>
              <a:defRPr sz="900"/>
            </a:lvl4pPr>
            <a:lvl5pPr>
              <a:lnSpc>
                <a:spcPct val="100000"/>
              </a:lnSpc>
              <a:spcBef>
                <a:spcPts val="0"/>
              </a:spcBef>
              <a:spcAft>
                <a:spcPts val="0"/>
              </a:spcAft>
              <a:defRPr sz="900"/>
            </a:lvl5pPr>
          </a:lstStyle>
          <a:p>
            <a:pPr lvl="0"/>
            <a:r>
              <a:rPr lang="de-DE" err="1"/>
              <a:t>Footnotes</a:t>
            </a:r>
            <a:endParaRPr lang="de-DE"/>
          </a:p>
        </p:txBody>
      </p:sp>
      <p:sp>
        <p:nvSpPr>
          <p:cNvPr id="2" name="Title 1">
            <a:extLst>
              <a:ext uri="{FF2B5EF4-FFF2-40B4-BE49-F238E27FC236}">
                <a16:creationId xmlns:a16="http://schemas.microsoft.com/office/drawing/2014/main" id="{9614202D-A6CD-BD40-8E61-E6E7F4FBA271}"/>
              </a:ext>
            </a:extLst>
          </p:cNvPr>
          <p:cNvSpPr>
            <a:spLocks noGrp="1"/>
          </p:cNvSpPr>
          <p:nvPr>
            <p:ph type="title"/>
          </p:nvPr>
        </p:nvSpPr>
        <p:spPr>
          <a:xfrm>
            <a:off x="374400" y="464400"/>
            <a:ext cx="9709200" cy="838800"/>
          </a:xfrm>
        </p:spPr>
        <p:txBody>
          <a:bodyPr/>
          <a:lstStyle/>
          <a:p>
            <a:r>
              <a:rPr lang="en-US"/>
              <a:t>Click to edit Master title style</a:t>
            </a:r>
            <a:endParaRPr lang="en-GB"/>
          </a:p>
        </p:txBody>
      </p:sp>
    </p:spTree>
    <p:extLst>
      <p:ext uri="{BB962C8B-B14F-4D97-AF65-F5344CB8AC3E}">
        <p14:creationId xmlns:p14="http://schemas.microsoft.com/office/powerpoint/2010/main" val="1007532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P PILLAR_Title and Subtitle">
    <p:spTree>
      <p:nvGrpSpPr>
        <p:cNvPr id="1" name=""/>
        <p:cNvGrpSpPr/>
        <p:nvPr/>
      </p:nvGrpSpPr>
      <p:grpSpPr>
        <a:xfrm>
          <a:off x="0" y="0"/>
          <a:ext cx="0" cy="0"/>
          <a:chOff x="0" y="0"/>
          <a:chExt cx="0" cy="0"/>
        </a:xfrm>
      </p:grpSpPr>
      <p:sp>
        <p:nvSpPr>
          <p:cNvPr id="25" name="Content Placeholder 2"/>
          <p:cNvSpPr>
            <a:spLocks noGrp="1"/>
          </p:cNvSpPr>
          <p:nvPr>
            <p:ph idx="12"/>
          </p:nvPr>
        </p:nvSpPr>
        <p:spPr>
          <a:xfrm>
            <a:off x="374399" y="1304925"/>
            <a:ext cx="11526233" cy="433387"/>
          </a:xfrm>
        </p:spPr>
        <p:txBody>
          <a:bodyPr lIns="91440">
            <a:normAutofit/>
          </a:bodyPr>
          <a:lstStyle>
            <a:lvl1pPr marL="0" indent="0">
              <a:buFontTx/>
              <a:buNone/>
              <a:defRPr sz="1800" b="1" i="0">
                <a:solidFill>
                  <a:schemeClr val="accent1"/>
                </a:solidFill>
                <a:latin typeface="Arial"/>
                <a:cs typeface="Arial"/>
              </a:defRPr>
            </a:lvl1pPr>
            <a:lvl2pPr marL="457109" indent="0">
              <a:buFontTx/>
              <a:buNone/>
              <a:defRPr sz="2100" b="1" i="0">
                <a:solidFill>
                  <a:schemeClr val="tx2"/>
                </a:solidFill>
                <a:latin typeface="Arial"/>
                <a:cs typeface="Arial"/>
              </a:defRPr>
            </a:lvl2pPr>
            <a:lvl3pPr marL="914217" indent="0">
              <a:buFontTx/>
              <a:buNone/>
              <a:defRPr sz="2100" b="1" i="0">
                <a:solidFill>
                  <a:schemeClr val="tx2"/>
                </a:solidFill>
                <a:latin typeface="Arial"/>
                <a:cs typeface="Arial"/>
              </a:defRPr>
            </a:lvl3pPr>
            <a:lvl4pPr marL="1371324" indent="0">
              <a:buFontTx/>
              <a:buNone/>
              <a:defRPr sz="2100" b="1" i="0">
                <a:solidFill>
                  <a:schemeClr val="tx2"/>
                </a:solidFill>
                <a:latin typeface="Arial"/>
                <a:cs typeface="Arial"/>
              </a:defRPr>
            </a:lvl4pPr>
            <a:lvl5pPr marL="1828434" indent="0">
              <a:buFontTx/>
              <a:buNone/>
              <a:defRPr sz="2100" b="1" i="0">
                <a:solidFill>
                  <a:schemeClr val="tx2"/>
                </a:solidFill>
                <a:latin typeface="Arial"/>
                <a:cs typeface="Arial"/>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E4A93810-D13F-7748-ACFF-33620EE08BE6}"/>
              </a:ext>
            </a:extLst>
          </p:cNvPr>
          <p:cNvSpPr>
            <a:spLocks noGrp="1"/>
          </p:cNvSpPr>
          <p:nvPr>
            <p:ph type="sldNum" sz="quarter" idx="14"/>
          </p:nvPr>
        </p:nvSpPr>
        <p:spPr>
          <a:xfrm>
            <a:off x="374400" y="6233822"/>
            <a:ext cx="308708" cy="365125"/>
          </a:xfrm>
        </p:spPr>
        <p:txBody>
          <a:bodyPr/>
          <a:lstStyle/>
          <a:p>
            <a:fld id="{49105A53-AE1B-9645-99B3-23E799BA9500}" type="slidenum">
              <a:rPr lang="en-US" smtClean="0"/>
              <a:pPr/>
              <a:t>‹#›</a:t>
            </a:fld>
            <a:endParaRPr lang="en-US"/>
          </a:p>
        </p:txBody>
      </p:sp>
      <p:sp>
        <p:nvSpPr>
          <p:cNvPr id="13" name="Textplatzhalter 3">
            <a:extLst>
              <a:ext uri="{FF2B5EF4-FFF2-40B4-BE49-F238E27FC236}">
                <a16:creationId xmlns:a16="http://schemas.microsoft.com/office/drawing/2014/main" id="{CDA708F4-39AA-E24F-8BC9-1188C4D6C29E}"/>
              </a:ext>
            </a:extLst>
          </p:cNvPr>
          <p:cNvSpPr>
            <a:spLocks noGrp="1"/>
          </p:cNvSpPr>
          <p:nvPr>
            <p:ph type="body" sz="quarter" idx="15" hasCustomPrompt="1"/>
          </p:nvPr>
        </p:nvSpPr>
        <p:spPr>
          <a:xfrm>
            <a:off x="1019174" y="6105940"/>
            <a:ext cx="10872787" cy="493007"/>
          </a:xfrm>
        </p:spPr>
        <p:txBody>
          <a:bodyPr tIns="0" rIns="90000" bIns="0" anchor="b">
            <a:noAutofit/>
          </a:bodyPr>
          <a:lstStyle>
            <a:lvl1pPr marL="0" indent="0">
              <a:lnSpc>
                <a:spcPct val="100000"/>
              </a:lnSpc>
              <a:spcBef>
                <a:spcPts val="0"/>
              </a:spcBef>
              <a:spcAft>
                <a:spcPts val="0"/>
              </a:spcAft>
              <a:buNone/>
              <a:defRPr sz="900"/>
            </a:lvl1pPr>
            <a:lvl2pPr>
              <a:lnSpc>
                <a:spcPct val="100000"/>
              </a:lnSpc>
              <a:spcBef>
                <a:spcPts val="0"/>
              </a:spcBef>
              <a:spcAft>
                <a:spcPts val="0"/>
              </a:spcAft>
              <a:defRPr sz="900"/>
            </a:lvl2pPr>
            <a:lvl3pPr>
              <a:lnSpc>
                <a:spcPct val="100000"/>
              </a:lnSpc>
              <a:spcBef>
                <a:spcPts val="0"/>
              </a:spcBef>
              <a:spcAft>
                <a:spcPts val="0"/>
              </a:spcAft>
              <a:defRPr sz="900"/>
            </a:lvl3pPr>
            <a:lvl4pPr>
              <a:lnSpc>
                <a:spcPct val="100000"/>
              </a:lnSpc>
              <a:spcBef>
                <a:spcPts val="0"/>
              </a:spcBef>
              <a:spcAft>
                <a:spcPts val="0"/>
              </a:spcAft>
              <a:defRPr sz="900"/>
            </a:lvl4pPr>
            <a:lvl5pPr>
              <a:lnSpc>
                <a:spcPct val="100000"/>
              </a:lnSpc>
              <a:spcBef>
                <a:spcPts val="0"/>
              </a:spcBef>
              <a:spcAft>
                <a:spcPts val="0"/>
              </a:spcAft>
              <a:defRPr sz="900"/>
            </a:lvl5pPr>
          </a:lstStyle>
          <a:p>
            <a:pPr lvl="0"/>
            <a:r>
              <a:rPr lang="de-DE" err="1"/>
              <a:t>Footnotes</a:t>
            </a:r>
            <a:endParaRPr lang="de-DE"/>
          </a:p>
        </p:txBody>
      </p:sp>
      <p:sp>
        <p:nvSpPr>
          <p:cNvPr id="2" name="Title 1">
            <a:extLst>
              <a:ext uri="{FF2B5EF4-FFF2-40B4-BE49-F238E27FC236}">
                <a16:creationId xmlns:a16="http://schemas.microsoft.com/office/drawing/2014/main" id="{9614202D-A6CD-BD40-8E61-E6E7F4FBA271}"/>
              </a:ext>
            </a:extLst>
          </p:cNvPr>
          <p:cNvSpPr>
            <a:spLocks noGrp="1"/>
          </p:cNvSpPr>
          <p:nvPr>
            <p:ph type="title"/>
          </p:nvPr>
        </p:nvSpPr>
        <p:spPr>
          <a:xfrm>
            <a:off x="374400" y="464400"/>
            <a:ext cx="9709200" cy="838800"/>
          </a:xfrm>
        </p:spPr>
        <p:txBody>
          <a:bodyPr/>
          <a:lstStyle/>
          <a:p>
            <a:r>
              <a:rPr lang="en-US"/>
              <a:t>Click to edit Master title style</a:t>
            </a:r>
            <a:endParaRPr lang="en-GB"/>
          </a:p>
        </p:txBody>
      </p:sp>
    </p:spTree>
    <p:extLst>
      <p:ext uri="{BB962C8B-B14F-4D97-AF65-F5344CB8AC3E}">
        <p14:creationId xmlns:p14="http://schemas.microsoft.com/office/powerpoint/2010/main" val="523185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0F49A-4950-674D-9752-BE2C8C310294}"/>
              </a:ext>
            </a:extLst>
          </p:cNvPr>
          <p:cNvSpPr>
            <a:spLocks noGrp="1"/>
          </p:cNvSpPr>
          <p:nvPr>
            <p:ph type="title"/>
          </p:nvPr>
        </p:nvSpPr>
        <p:spPr>
          <a:xfrm>
            <a:off x="623888" y="765175"/>
            <a:ext cx="7019925" cy="2663825"/>
          </a:xfrm>
        </p:spPr>
        <p:txBody>
          <a:bodyPr anchor="b">
            <a:normAutofit/>
          </a:bodyPr>
          <a:lstStyle>
            <a:lvl1pPr>
              <a:defRPr sz="4400" b="1">
                <a:solidFill>
                  <a:schemeClr val="accent3"/>
                </a:solidFill>
              </a:defRPr>
            </a:lvl1pPr>
          </a:lstStyle>
          <a:p>
            <a:r>
              <a:rPr lang="en-US"/>
              <a:t>Click to edit Master title style</a:t>
            </a:r>
          </a:p>
        </p:txBody>
      </p:sp>
      <p:sp>
        <p:nvSpPr>
          <p:cNvPr id="3" name="Text Placeholder 2">
            <a:extLst>
              <a:ext uri="{FF2B5EF4-FFF2-40B4-BE49-F238E27FC236}">
                <a16:creationId xmlns:a16="http://schemas.microsoft.com/office/drawing/2014/main" id="{8CCE6D8F-2E4C-BE4C-B759-2675C40A8EEB}"/>
              </a:ext>
            </a:extLst>
          </p:cNvPr>
          <p:cNvSpPr>
            <a:spLocks noGrp="1"/>
          </p:cNvSpPr>
          <p:nvPr>
            <p:ph type="body" idx="1"/>
          </p:nvPr>
        </p:nvSpPr>
        <p:spPr>
          <a:xfrm>
            <a:off x="623888" y="3573464"/>
            <a:ext cx="5435600" cy="1570036"/>
          </a:xfrm>
          <a:prstGeom prst="rect">
            <a:avLst/>
          </a:prstGeom>
        </p:spPr>
        <p:txBody>
          <a:bodyPr>
            <a:normAutofit/>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5" name="Picture 4">
            <a:extLst>
              <a:ext uri="{FF2B5EF4-FFF2-40B4-BE49-F238E27FC236}">
                <a16:creationId xmlns:a16="http://schemas.microsoft.com/office/drawing/2014/main" id="{95F511AF-FB02-6C4E-B6AC-276957B6E613}"/>
              </a:ext>
            </a:extLst>
          </p:cNvPr>
          <p:cNvPicPr>
            <a:picLocks noChangeAspect="1"/>
          </p:cNvPicPr>
          <p:nvPr userDrawn="1"/>
        </p:nvPicPr>
        <p:blipFill>
          <a:blip r:embed="rId3"/>
          <a:stretch>
            <a:fillRect/>
          </a:stretch>
        </p:blipFill>
        <p:spPr>
          <a:xfrm>
            <a:off x="623888" y="5981414"/>
            <a:ext cx="543211" cy="543211"/>
          </a:xfrm>
          <a:prstGeom prst="rect">
            <a:avLst/>
          </a:prstGeom>
        </p:spPr>
      </p:pic>
      <p:sp>
        <p:nvSpPr>
          <p:cNvPr id="7" name="Footer Placeholder 6">
            <a:extLst>
              <a:ext uri="{FF2B5EF4-FFF2-40B4-BE49-F238E27FC236}">
                <a16:creationId xmlns:a16="http://schemas.microsoft.com/office/drawing/2014/main" id="{55FF7FE1-2126-3C47-AB41-B997D2E01D75}"/>
              </a:ext>
            </a:extLst>
          </p:cNvPr>
          <p:cNvSpPr>
            <a:spLocks noGrp="1"/>
          </p:cNvSpPr>
          <p:nvPr>
            <p:ph type="ftr" sz="quarter" idx="10"/>
          </p:nvPr>
        </p:nvSpPr>
        <p:spPr>
          <a:xfrm>
            <a:off x="1737359" y="6092825"/>
            <a:ext cx="7743191" cy="506124"/>
          </a:xfrm>
        </p:spPr>
        <p:txBody>
          <a:bodyPr/>
          <a:lstStyle/>
          <a:p>
            <a:endParaRPr lang="en-US"/>
          </a:p>
        </p:txBody>
      </p:sp>
      <p:sp>
        <p:nvSpPr>
          <p:cNvPr id="8" name="Slide Number Placeholder 7">
            <a:extLst>
              <a:ext uri="{FF2B5EF4-FFF2-40B4-BE49-F238E27FC236}">
                <a16:creationId xmlns:a16="http://schemas.microsoft.com/office/drawing/2014/main" id="{BF9B613A-2ADE-E446-934D-CF5FA0DB9D17}"/>
              </a:ext>
            </a:extLst>
          </p:cNvPr>
          <p:cNvSpPr>
            <a:spLocks noGrp="1"/>
          </p:cNvSpPr>
          <p:nvPr>
            <p:ph type="sldNum" sz="quarter" idx="11"/>
          </p:nvPr>
        </p:nvSpPr>
        <p:spPr>
          <a:xfrm>
            <a:off x="1355408" y="6233822"/>
            <a:ext cx="308708" cy="365125"/>
          </a:xfrm>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1574333947"/>
      </p:ext>
    </p:extLst>
  </p:cSld>
  <p:clrMapOvr>
    <a:masterClrMapping/>
  </p:clrMapOvr>
  <p:extLst>
    <p:ext uri="{DCECCB84-F9BA-43D5-87BE-67443E8EF086}">
      <p15:sldGuideLst xmlns:p15="http://schemas.microsoft.com/office/powerpoint/2012/main">
        <p15:guide id="3" orient="horz" pos="2160">
          <p15:clr>
            <a:srgbClr val="FBAE40"/>
          </p15:clr>
        </p15:guide>
        <p15:guide id="6" orient="horz" pos="2251">
          <p15:clr>
            <a:srgbClr val="FBAE40"/>
          </p15:clr>
        </p15:guide>
        <p15:guide id="7" orient="horz" pos="48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P PILLAR_Two Layout">
    <p:spTree>
      <p:nvGrpSpPr>
        <p:cNvPr id="1" name=""/>
        <p:cNvGrpSpPr/>
        <p:nvPr/>
      </p:nvGrpSpPr>
      <p:grpSpPr>
        <a:xfrm>
          <a:off x="0" y="0"/>
          <a:ext cx="0" cy="0"/>
          <a:chOff x="0" y="0"/>
          <a:chExt cx="0" cy="0"/>
        </a:xfrm>
      </p:grpSpPr>
      <p:sp>
        <p:nvSpPr>
          <p:cNvPr id="3" name="Content Placeholder 2"/>
          <p:cNvSpPr>
            <a:spLocks noGrp="1"/>
          </p:cNvSpPr>
          <p:nvPr>
            <p:ph idx="1"/>
          </p:nvPr>
        </p:nvSpPr>
        <p:spPr>
          <a:xfrm>
            <a:off x="376139" y="1738312"/>
            <a:ext cx="5611884" cy="4366331"/>
          </a:xfrm>
        </p:spPr>
        <p:txBody>
          <a:bodyPr vert="horz" lIns="91440" tIns="0" rIns="0" bIns="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Content Placeholder 2"/>
          <p:cNvSpPr>
            <a:spLocks noGrp="1"/>
          </p:cNvSpPr>
          <p:nvPr>
            <p:ph idx="12"/>
          </p:nvPr>
        </p:nvSpPr>
        <p:spPr>
          <a:xfrm>
            <a:off x="378033" y="1304314"/>
            <a:ext cx="5611884" cy="433997"/>
          </a:xfrm>
        </p:spPr>
        <p:txBody>
          <a:bodyPr lIns="91440">
            <a:normAutofit/>
          </a:bodyPr>
          <a:lstStyle>
            <a:lvl1pPr marL="0" indent="0">
              <a:buFontTx/>
              <a:buNone/>
              <a:defRPr sz="1800" b="1" i="0">
                <a:solidFill>
                  <a:schemeClr val="accent1"/>
                </a:solidFill>
                <a:latin typeface="Arial"/>
                <a:cs typeface="Arial"/>
              </a:defRPr>
            </a:lvl1pPr>
            <a:lvl2pPr marL="457109" indent="0">
              <a:buFontTx/>
              <a:buNone/>
              <a:defRPr sz="2100" b="1" i="0">
                <a:solidFill>
                  <a:schemeClr val="tx2"/>
                </a:solidFill>
                <a:latin typeface="Arial"/>
                <a:cs typeface="Arial"/>
              </a:defRPr>
            </a:lvl2pPr>
            <a:lvl3pPr marL="914217" indent="0">
              <a:buFontTx/>
              <a:buNone/>
              <a:defRPr sz="2100" b="1" i="0">
                <a:solidFill>
                  <a:schemeClr val="tx2"/>
                </a:solidFill>
                <a:latin typeface="Arial"/>
                <a:cs typeface="Arial"/>
              </a:defRPr>
            </a:lvl3pPr>
            <a:lvl4pPr marL="1371324" indent="0">
              <a:buFontTx/>
              <a:buNone/>
              <a:defRPr sz="2100" b="1" i="0">
                <a:solidFill>
                  <a:schemeClr val="tx2"/>
                </a:solidFill>
                <a:latin typeface="Arial"/>
                <a:cs typeface="Arial"/>
              </a:defRPr>
            </a:lvl4pPr>
            <a:lvl5pPr marL="1828434" indent="0">
              <a:buFontTx/>
              <a:buNone/>
              <a:defRPr sz="2100" b="1" i="0">
                <a:solidFill>
                  <a:schemeClr val="tx2"/>
                </a:solidFill>
                <a:latin typeface="Arial"/>
                <a:cs typeface="Arial"/>
              </a:defRPr>
            </a:lvl5pPr>
          </a:lstStyle>
          <a:p>
            <a:pPr lvl="0"/>
            <a:r>
              <a:rPr lang="en-US"/>
              <a:t>Click to edit Master text styles</a:t>
            </a:r>
          </a:p>
        </p:txBody>
      </p:sp>
      <p:sp>
        <p:nvSpPr>
          <p:cNvPr id="4" name="Title 3">
            <a:extLst>
              <a:ext uri="{FF2B5EF4-FFF2-40B4-BE49-F238E27FC236}">
                <a16:creationId xmlns:a16="http://schemas.microsoft.com/office/drawing/2014/main" id="{01A5E5B2-54BC-9647-9069-8BFBB7441A16}"/>
              </a:ext>
            </a:extLst>
          </p:cNvPr>
          <p:cNvSpPr>
            <a:spLocks noGrp="1"/>
          </p:cNvSpPr>
          <p:nvPr>
            <p:ph type="title"/>
          </p:nvPr>
        </p:nvSpPr>
        <p:spPr>
          <a:xfrm>
            <a:off x="376134" y="465514"/>
            <a:ext cx="9715604" cy="838800"/>
          </a:xfrm>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E4A93810-D13F-7748-ACFF-33620EE08BE6}"/>
              </a:ext>
            </a:extLst>
          </p:cNvPr>
          <p:cNvSpPr>
            <a:spLocks noGrp="1"/>
          </p:cNvSpPr>
          <p:nvPr>
            <p:ph type="sldNum" sz="quarter" idx="14"/>
          </p:nvPr>
        </p:nvSpPr>
        <p:spPr>
          <a:xfrm>
            <a:off x="376134" y="6232525"/>
            <a:ext cx="308708" cy="365125"/>
          </a:xfrm>
        </p:spPr>
        <p:txBody>
          <a:bodyPr/>
          <a:lstStyle/>
          <a:p>
            <a:fld id="{49105A53-AE1B-9645-99B3-23E799BA9500}" type="slidenum">
              <a:rPr lang="en-US" smtClean="0"/>
              <a:pPr/>
              <a:t>‹#›</a:t>
            </a:fld>
            <a:endParaRPr lang="en-US"/>
          </a:p>
        </p:txBody>
      </p:sp>
      <p:sp>
        <p:nvSpPr>
          <p:cNvPr id="13" name="Textplatzhalter 3">
            <a:extLst>
              <a:ext uri="{FF2B5EF4-FFF2-40B4-BE49-F238E27FC236}">
                <a16:creationId xmlns:a16="http://schemas.microsoft.com/office/drawing/2014/main" id="{CDA708F4-39AA-E24F-8BC9-1188C4D6C29E}"/>
              </a:ext>
            </a:extLst>
          </p:cNvPr>
          <p:cNvSpPr>
            <a:spLocks noGrp="1"/>
          </p:cNvSpPr>
          <p:nvPr>
            <p:ph type="body" sz="quarter" idx="15" hasCustomPrompt="1"/>
          </p:nvPr>
        </p:nvSpPr>
        <p:spPr>
          <a:xfrm>
            <a:off x="1019175" y="6104644"/>
            <a:ext cx="10870892" cy="489600"/>
          </a:xfrm>
        </p:spPr>
        <p:txBody>
          <a:bodyPr tIns="0" rIns="90000" bIns="0" anchor="b">
            <a:noAutofit/>
          </a:bodyPr>
          <a:lstStyle>
            <a:lvl1pPr marL="0" indent="0">
              <a:lnSpc>
                <a:spcPct val="100000"/>
              </a:lnSpc>
              <a:spcBef>
                <a:spcPts val="0"/>
              </a:spcBef>
              <a:spcAft>
                <a:spcPts val="0"/>
              </a:spcAft>
              <a:buNone/>
              <a:defRPr sz="900"/>
            </a:lvl1pPr>
            <a:lvl2pPr>
              <a:lnSpc>
                <a:spcPct val="100000"/>
              </a:lnSpc>
              <a:spcBef>
                <a:spcPts val="0"/>
              </a:spcBef>
              <a:spcAft>
                <a:spcPts val="0"/>
              </a:spcAft>
              <a:defRPr sz="900"/>
            </a:lvl2pPr>
            <a:lvl3pPr>
              <a:lnSpc>
                <a:spcPct val="100000"/>
              </a:lnSpc>
              <a:spcBef>
                <a:spcPts val="0"/>
              </a:spcBef>
              <a:spcAft>
                <a:spcPts val="0"/>
              </a:spcAft>
              <a:defRPr sz="900"/>
            </a:lvl3pPr>
            <a:lvl4pPr>
              <a:lnSpc>
                <a:spcPct val="100000"/>
              </a:lnSpc>
              <a:spcBef>
                <a:spcPts val="0"/>
              </a:spcBef>
              <a:spcAft>
                <a:spcPts val="0"/>
              </a:spcAft>
              <a:defRPr sz="900"/>
            </a:lvl4pPr>
            <a:lvl5pPr>
              <a:lnSpc>
                <a:spcPct val="100000"/>
              </a:lnSpc>
              <a:spcBef>
                <a:spcPts val="0"/>
              </a:spcBef>
              <a:spcAft>
                <a:spcPts val="0"/>
              </a:spcAft>
              <a:defRPr sz="900"/>
            </a:lvl5pPr>
          </a:lstStyle>
          <a:p>
            <a:pPr lvl="0"/>
            <a:r>
              <a:rPr lang="de-DE" err="1"/>
              <a:t>Footnotes</a:t>
            </a:r>
            <a:endParaRPr lang="de-DE"/>
          </a:p>
        </p:txBody>
      </p:sp>
      <p:sp>
        <p:nvSpPr>
          <p:cNvPr id="10" name="Content Placeholder 2">
            <a:extLst>
              <a:ext uri="{FF2B5EF4-FFF2-40B4-BE49-F238E27FC236}">
                <a16:creationId xmlns:a16="http://schemas.microsoft.com/office/drawing/2014/main" id="{4F3648F0-2CDC-45A2-A90B-B19E6278EEE2}"/>
              </a:ext>
            </a:extLst>
          </p:cNvPr>
          <p:cNvSpPr>
            <a:spLocks noGrp="1"/>
          </p:cNvSpPr>
          <p:nvPr>
            <p:ph idx="16"/>
          </p:nvPr>
        </p:nvSpPr>
        <p:spPr>
          <a:xfrm>
            <a:off x="6096002" y="1738312"/>
            <a:ext cx="5794067" cy="4366331"/>
          </a:xfrm>
        </p:spPr>
        <p:txBody>
          <a:bodyPr vert="horz" lIns="91440" tIns="0" rIns="0" bIns="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B82C28B0-B54B-4D67-8B31-C43BF4E67F7A}"/>
              </a:ext>
            </a:extLst>
          </p:cNvPr>
          <p:cNvSpPr>
            <a:spLocks noGrp="1"/>
          </p:cNvSpPr>
          <p:nvPr>
            <p:ph idx="17"/>
          </p:nvPr>
        </p:nvSpPr>
        <p:spPr>
          <a:xfrm>
            <a:off x="6097898" y="1304314"/>
            <a:ext cx="5794065" cy="433997"/>
          </a:xfrm>
        </p:spPr>
        <p:txBody>
          <a:bodyPr lIns="91440">
            <a:normAutofit/>
          </a:bodyPr>
          <a:lstStyle>
            <a:lvl1pPr marL="0" indent="0">
              <a:buFontTx/>
              <a:buNone/>
              <a:defRPr sz="1800" b="1" i="0">
                <a:solidFill>
                  <a:schemeClr val="accent1"/>
                </a:solidFill>
                <a:latin typeface="Arial"/>
                <a:cs typeface="Arial"/>
              </a:defRPr>
            </a:lvl1pPr>
            <a:lvl2pPr marL="457109" indent="0">
              <a:buFontTx/>
              <a:buNone/>
              <a:defRPr sz="2100" b="1" i="0">
                <a:solidFill>
                  <a:schemeClr val="tx2"/>
                </a:solidFill>
                <a:latin typeface="Arial"/>
                <a:cs typeface="Arial"/>
              </a:defRPr>
            </a:lvl2pPr>
            <a:lvl3pPr marL="914217" indent="0">
              <a:buFontTx/>
              <a:buNone/>
              <a:defRPr sz="2100" b="1" i="0">
                <a:solidFill>
                  <a:schemeClr val="tx2"/>
                </a:solidFill>
                <a:latin typeface="Arial"/>
                <a:cs typeface="Arial"/>
              </a:defRPr>
            </a:lvl3pPr>
            <a:lvl4pPr marL="1371324" indent="0">
              <a:buFontTx/>
              <a:buNone/>
              <a:defRPr sz="2100" b="1" i="0">
                <a:solidFill>
                  <a:schemeClr val="tx2"/>
                </a:solidFill>
                <a:latin typeface="Arial"/>
                <a:cs typeface="Arial"/>
              </a:defRPr>
            </a:lvl4pPr>
            <a:lvl5pPr marL="1828434" indent="0">
              <a:buFontTx/>
              <a:buNone/>
              <a:defRPr sz="2100" b="1" i="0">
                <a:solidFill>
                  <a:schemeClr val="tx2"/>
                </a:solidFill>
                <a:latin typeface="Arial"/>
                <a:cs typeface="Arial"/>
              </a:defRPr>
            </a:lvl5pPr>
          </a:lstStyle>
          <a:p>
            <a:pPr lvl="0"/>
            <a:r>
              <a:rPr lang="en-US"/>
              <a:t>Click to edit Master text styles</a:t>
            </a:r>
          </a:p>
        </p:txBody>
      </p:sp>
    </p:spTree>
    <p:extLst>
      <p:ext uri="{BB962C8B-B14F-4D97-AF65-F5344CB8AC3E}">
        <p14:creationId xmlns:p14="http://schemas.microsoft.com/office/powerpoint/2010/main" val="1774520413"/>
      </p:ext>
    </p:extLst>
  </p:cSld>
  <p:clrMapOvr>
    <a:masterClrMapping/>
  </p:clrMapOvr>
  <p:extLst>
    <p:ext uri="{DCECCB84-F9BA-43D5-87BE-67443E8EF086}">
      <p15:sldGuideLst xmlns:p15="http://schemas.microsoft.com/office/powerpoint/2012/main">
        <p15:guide id="1" pos="642">
          <p15:clr>
            <a:srgbClr val="FBAE40"/>
          </p15:clr>
        </p15:guide>
        <p15:guide id="3" pos="749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P PILLAR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A5E5B2-54BC-9647-9069-8BFBB7441A16}"/>
              </a:ext>
            </a:extLst>
          </p:cNvPr>
          <p:cNvSpPr>
            <a:spLocks noGrp="1"/>
          </p:cNvSpPr>
          <p:nvPr>
            <p:ph type="title"/>
          </p:nvPr>
        </p:nvSpPr>
        <p:spPr>
          <a:xfrm>
            <a:off x="376134" y="465514"/>
            <a:ext cx="11523690" cy="839411"/>
          </a:xfrm>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E4A93810-D13F-7748-ACFF-33620EE08BE6}"/>
              </a:ext>
            </a:extLst>
          </p:cNvPr>
          <p:cNvSpPr>
            <a:spLocks noGrp="1"/>
          </p:cNvSpPr>
          <p:nvPr>
            <p:ph type="sldNum" sz="quarter" idx="14"/>
          </p:nvPr>
        </p:nvSpPr>
        <p:spPr/>
        <p:txBody>
          <a:bodyPr/>
          <a:lstStyle/>
          <a:p>
            <a:fld id="{49105A53-AE1B-9645-99B3-23E799BA9500}" type="slidenum">
              <a:rPr lang="en-US" smtClean="0"/>
              <a:pPr/>
              <a:t>‹#›</a:t>
            </a:fld>
            <a:endParaRPr lang="en-US"/>
          </a:p>
        </p:txBody>
      </p:sp>
      <p:sp>
        <p:nvSpPr>
          <p:cNvPr id="13" name="Textplatzhalter 3">
            <a:extLst>
              <a:ext uri="{FF2B5EF4-FFF2-40B4-BE49-F238E27FC236}">
                <a16:creationId xmlns:a16="http://schemas.microsoft.com/office/drawing/2014/main" id="{CDA708F4-39AA-E24F-8BC9-1188C4D6C29E}"/>
              </a:ext>
            </a:extLst>
          </p:cNvPr>
          <p:cNvSpPr>
            <a:spLocks noGrp="1"/>
          </p:cNvSpPr>
          <p:nvPr>
            <p:ph type="body" sz="quarter" idx="15" hasCustomPrompt="1"/>
          </p:nvPr>
        </p:nvSpPr>
        <p:spPr>
          <a:xfrm>
            <a:off x="1019176" y="6092826"/>
            <a:ext cx="10880648" cy="504824"/>
          </a:xfrm>
        </p:spPr>
        <p:txBody>
          <a:bodyPr tIns="0" rIns="90000" bIns="0" anchor="b">
            <a:noAutofit/>
          </a:bodyPr>
          <a:lstStyle>
            <a:lvl1pPr marL="0" indent="0">
              <a:lnSpc>
                <a:spcPct val="100000"/>
              </a:lnSpc>
              <a:spcBef>
                <a:spcPts val="0"/>
              </a:spcBef>
              <a:spcAft>
                <a:spcPts val="0"/>
              </a:spcAft>
              <a:buNone/>
              <a:defRPr sz="900"/>
            </a:lvl1pPr>
            <a:lvl2pPr>
              <a:lnSpc>
                <a:spcPct val="100000"/>
              </a:lnSpc>
              <a:spcBef>
                <a:spcPts val="0"/>
              </a:spcBef>
              <a:spcAft>
                <a:spcPts val="0"/>
              </a:spcAft>
              <a:defRPr sz="900"/>
            </a:lvl2pPr>
            <a:lvl3pPr>
              <a:lnSpc>
                <a:spcPct val="100000"/>
              </a:lnSpc>
              <a:spcBef>
                <a:spcPts val="0"/>
              </a:spcBef>
              <a:spcAft>
                <a:spcPts val="0"/>
              </a:spcAft>
              <a:defRPr sz="900"/>
            </a:lvl3pPr>
            <a:lvl4pPr>
              <a:lnSpc>
                <a:spcPct val="100000"/>
              </a:lnSpc>
              <a:spcBef>
                <a:spcPts val="0"/>
              </a:spcBef>
              <a:spcAft>
                <a:spcPts val="0"/>
              </a:spcAft>
              <a:defRPr sz="900"/>
            </a:lvl4pPr>
            <a:lvl5pPr>
              <a:lnSpc>
                <a:spcPct val="100000"/>
              </a:lnSpc>
              <a:spcBef>
                <a:spcPts val="0"/>
              </a:spcBef>
              <a:spcAft>
                <a:spcPts val="0"/>
              </a:spcAft>
              <a:defRPr sz="900"/>
            </a:lvl5pPr>
          </a:lstStyle>
          <a:p>
            <a:pPr lvl="0"/>
            <a:r>
              <a:rPr lang="de-DE" err="1"/>
              <a:t>Footnotes</a:t>
            </a:r>
            <a:endParaRPr lang="de-DE"/>
          </a:p>
        </p:txBody>
      </p:sp>
    </p:spTree>
    <p:extLst>
      <p:ext uri="{BB962C8B-B14F-4D97-AF65-F5344CB8AC3E}">
        <p14:creationId xmlns:p14="http://schemas.microsoft.com/office/powerpoint/2010/main" val="14300194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wo Column with Sub Layout">
    <p:spTree>
      <p:nvGrpSpPr>
        <p:cNvPr id="1" name=""/>
        <p:cNvGrpSpPr/>
        <p:nvPr/>
      </p:nvGrpSpPr>
      <p:grpSpPr>
        <a:xfrm>
          <a:off x="0" y="0"/>
          <a:ext cx="0" cy="0"/>
          <a:chOff x="0" y="0"/>
          <a:chExt cx="0" cy="0"/>
        </a:xfrm>
      </p:grpSpPr>
      <p:sp>
        <p:nvSpPr>
          <p:cNvPr id="23" name="Text Placeholder 8">
            <a:extLst>
              <a:ext uri="{FF2B5EF4-FFF2-40B4-BE49-F238E27FC236}">
                <a16:creationId xmlns:a16="http://schemas.microsoft.com/office/drawing/2014/main" id="{ED14D5AF-917D-4505-BC6B-D42C522A4106}"/>
              </a:ext>
            </a:extLst>
          </p:cNvPr>
          <p:cNvSpPr>
            <a:spLocks noGrp="1"/>
          </p:cNvSpPr>
          <p:nvPr>
            <p:ph type="body" sz="quarter" idx="13" hasCustomPrompt="1"/>
          </p:nvPr>
        </p:nvSpPr>
        <p:spPr>
          <a:xfrm>
            <a:off x="622800" y="1412874"/>
            <a:ext cx="5328000" cy="468313"/>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 styles</a:t>
            </a:r>
          </a:p>
        </p:txBody>
      </p:sp>
      <p:sp>
        <p:nvSpPr>
          <p:cNvPr id="24" name="Text Placeholder 8">
            <a:extLst>
              <a:ext uri="{FF2B5EF4-FFF2-40B4-BE49-F238E27FC236}">
                <a16:creationId xmlns:a16="http://schemas.microsoft.com/office/drawing/2014/main" id="{A960F6BD-70F9-4C0C-B9B1-5EC54F0A88B8}"/>
              </a:ext>
            </a:extLst>
          </p:cNvPr>
          <p:cNvSpPr>
            <a:spLocks noGrp="1"/>
          </p:cNvSpPr>
          <p:nvPr>
            <p:ph type="body" sz="quarter" idx="17" hasCustomPrompt="1"/>
          </p:nvPr>
        </p:nvSpPr>
        <p:spPr>
          <a:xfrm>
            <a:off x="6205538" y="1412874"/>
            <a:ext cx="5328000" cy="468313"/>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 styles</a:t>
            </a:r>
          </a:p>
        </p:txBody>
      </p:sp>
      <p:sp>
        <p:nvSpPr>
          <p:cNvPr id="7" name="Footer Placeholder 6">
            <a:extLst>
              <a:ext uri="{FF2B5EF4-FFF2-40B4-BE49-F238E27FC236}">
                <a16:creationId xmlns:a16="http://schemas.microsoft.com/office/drawing/2014/main" id="{1A05E90F-941D-2340-857D-B076061D575C}"/>
              </a:ext>
            </a:extLst>
          </p:cNvPr>
          <p:cNvSpPr>
            <a:spLocks noGrp="1"/>
          </p:cNvSpPr>
          <p:nvPr>
            <p:ph type="ftr" sz="quarter" idx="18"/>
          </p:nvPr>
        </p:nvSpPr>
        <p:spPr/>
        <p:txBody>
          <a:bodyPr/>
          <a:lstStyle/>
          <a:p>
            <a:endParaRPr lang="en-US"/>
          </a:p>
        </p:txBody>
      </p:sp>
      <p:sp>
        <p:nvSpPr>
          <p:cNvPr id="8" name="Slide Number Placeholder 7">
            <a:extLst>
              <a:ext uri="{FF2B5EF4-FFF2-40B4-BE49-F238E27FC236}">
                <a16:creationId xmlns:a16="http://schemas.microsoft.com/office/drawing/2014/main" id="{2BA0F59B-759E-BC45-9C24-DA6F6AD17CE8}"/>
              </a:ext>
            </a:extLst>
          </p:cNvPr>
          <p:cNvSpPr>
            <a:spLocks noGrp="1"/>
          </p:cNvSpPr>
          <p:nvPr>
            <p:ph type="sldNum" sz="quarter" idx="19"/>
          </p:nvPr>
        </p:nvSpPr>
        <p:spPr/>
        <p:txBody>
          <a:bodyPr/>
          <a:lstStyle/>
          <a:p>
            <a:fld id="{7AF8E309-D608-654D-B811-6A2C46C88181}" type="slidenum">
              <a:rPr lang="en-US" smtClean="0"/>
              <a:pPr/>
              <a:t>‹#›</a:t>
            </a:fld>
            <a:endParaRPr lang="en-US"/>
          </a:p>
        </p:txBody>
      </p:sp>
      <p:sp>
        <p:nvSpPr>
          <p:cNvPr id="9" name="Title 8">
            <a:extLst>
              <a:ext uri="{FF2B5EF4-FFF2-40B4-BE49-F238E27FC236}">
                <a16:creationId xmlns:a16="http://schemas.microsoft.com/office/drawing/2014/main" id="{E523B870-FD52-FA4E-9F6A-11833864108C}"/>
              </a:ext>
            </a:extLst>
          </p:cNvPr>
          <p:cNvSpPr>
            <a:spLocks noGrp="1"/>
          </p:cNvSpPr>
          <p:nvPr>
            <p:ph type="title"/>
          </p:nvPr>
        </p:nvSpPr>
        <p:spPr/>
        <p:txBody>
          <a:bodyPr/>
          <a:lstStyle/>
          <a:p>
            <a:r>
              <a:rPr lang="en-US"/>
              <a:t>Click to edit Master title style</a:t>
            </a:r>
            <a:endParaRPr lang="en-GB"/>
          </a:p>
        </p:txBody>
      </p:sp>
      <p:sp>
        <p:nvSpPr>
          <p:cNvPr id="11" name="Content Placeholder 10">
            <a:extLst>
              <a:ext uri="{FF2B5EF4-FFF2-40B4-BE49-F238E27FC236}">
                <a16:creationId xmlns:a16="http://schemas.microsoft.com/office/drawing/2014/main" id="{DA7CFF13-BDFB-AA49-B3AC-2DB9CC0EE757}"/>
              </a:ext>
            </a:extLst>
          </p:cNvPr>
          <p:cNvSpPr>
            <a:spLocks noGrp="1"/>
          </p:cNvSpPr>
          <p:nvPr>
            <p:ph sz="quarter" idx="20"/>
          </p:nvPr>
        </p:nvSpPr>
        <p:spPr>
          <a:xfrm>
            <a:off x="623888" y="1998309"/>
            <a:ext cx="5328000" cy="40948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Content Placeholder 12">
            <a:extLst>
              <a:ext uri="{FF2B5EF4-FFF2-40B4-BE49-F238E27FC236}">
                <a16:creationId xmlns:a16="http://schemas.microsoft.com/office/drawing/2014/main" id="{1CD22A0B-01D2-164B-969F-B0D917CE9A8E}"/>
              </a:ext>
            </a:extLst>
          </p:cNvPr>
          <p:cNvSpPr>
            <a:spLocks noGrp="1"/>
          </p:cNvSpPr>
          <p:nvPr>
            <p:ph sz="quarter" idx="21"/>
          </p:nvPr>
        </p:nvSpPr>
        <p:spPr>
          <a:xfrm>
            <a:off x="6205538" y="1998302"/>
            <a:ext cx="5327650" cy="40945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16797780"/>
      </p:ext>
    </p:extLst>
  </p:cSld>
  <p:clrMapOvr>
    <a:masterClrMapping/>
  </p:clrMapOvr>
  <p:extLst>
    <p:ext uri="{DCECCB84-F9BA-43D5-87BE-67443E8EF086}">
      <p15:sldGuideLst xmlns:p15="http://schemas.microsoft.com/office/powerpoint/2012/main">
        <p15:guide id="1" orient="horz" pos="1185">
          <p15:clr>
            <a:srgbClr val="FBAE40"/>
          </p15:clr>
        </p15:guide>
        <p15:guide id="3" pos="7265">
          <p15:clr>
            <a:srgbClr val="FBAE40"/>
          </p15:clr>
        </p15:guide>
        <p15:guide id="4" pos="6017">
          <p15:clr>
            <a:srgbClr val="FBAE40"/>
          </p15:clr>
        </p15:guide>
        <p15:guide id="5" pos="390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wo Columns Layout">
    <p:spTree>
      <p:nvGrpSpPr>
        <p:cNvPr id="1" name=""/>
        <p:cNvGrpSpPr/>
        <p:nvPr/>
      </p:nvGrpSpPr>
      <p:grpSpPr>
        <a:xfrm>
          <a:off x="0" y="0"/>
          <a:ext cx="0" cy="0"/>
          <a:chOff x="0" y="0"/>
          <a:chExt cx="0" cy="0"/>
        </a:xfrm>
      </p:grpSpPr>
      <p:sp>
        <p:nvSpPr>
          <p:cNvPr id="11" name="Footer Placeholder 10">
            <a:extLst>
              <a:ext uri="{FF2B5EF4-FFF2-40B4-BE49-F238E27FC236}">
                <a16:creationId xmlns:a16="http://schemas.microsoft.com/office/drawing/2014/main" id="{AB83DDA8-7B32-EE47-840A-934A0CC6BFE3}"/>
              </a:ext>
            </a:extLst>
          </p:cNvPr>
          <p:cNvSpPr>
            <a:spLocks noGrp="1"/>
          </p:cNvSpPr>
          <p:nvPr>
            <p:ph type="ftr" sz="quarter" idx="14"/>
          </p:nvPr>
        </p:nvSpPr>
        <p:spPr/>
        <p:txBody>
          <a:bodyPr/>
          <a:lstStyle/>
          <a:p>
            <a:endParaRPr lang="en-US"/>
          </a:p>
        </p:txBody>
      </p:sp>
      <p:sp>
        <p:nvSpPr>
          <p:cNvPr id="12" name="Slide Number Placeholder 11">
            <a:extLst>
              <a:ext uri="{FF2B5EF4-FFF2-40B4-BE49-F238E27FC236}">
                <a16:creationId xmlns:a16="http://schemas.microsoft.com/office/drawing/2014/main" id="{74780B43-40DC-C34E-AAC9-4FDACC059B46}"/>
              </a:ext>
            </a:extLst>
          </p:cNvPr>
          <p:cNvSpPr>
            <a:spLocks noGrp="1"/>
          </p:cNvSpPr>
          <p:nvPr>
            <p:ph type="sldNum" sz="quarter" idx="15"/>
          </p:nvPr>
        </p:nvSpPr>
        <p:spPr/>
        <p:txBody>
          <a:bodyPr/>
          <a:lstStyle/>
          <a:p>
            <a:fld id="{7AF8E309-D608-654D-B811-6A2C46C88181}" type="slidenum">
              <a:rPr lang="en-US" smtClean="0"/>
              <a:pPr/>
              <a:t>‹#›</a:t>
            </a:fld>
            <a:endParaRPr lang="en-US"/>
          </a:p>
        </p:txBody>
      </p:sp>
      <p:sp>
        <p:nvSpPr>
          <p:cNvPr id="14" name="Content Placeholder 13">
            <a:extLst>
              <a:ext uri="{FF2B5EF4-FFF2-40B4-BE49-F238E27FC236}">
                <a16:creationId xmlns:a16="http://schemas.microsoft.com/office/drawing/2014/main" id="{4EE6E1D8-8FFD-8044-93A3-FD09D9B9C22B}"/>
              </a:ext>
            </a:extLst>
          </p:cNvPr>
          <p:cNvSpPr>
            <a:spLocks noGrp="1"/>
          </p:cNvSpPr>
          <p:nvPr>
            <p:ph sz="quarter" idx="16"/>
          </p:nvPr>
        </p:nvSpPr>
        <p:spPr>
          <a:xfrm>
            <a:off x="622800" y="1412876"/>
            <a:ext cx="5328738" cy="4670562"/>
          </a:xfrm>
        </p:spPr>
        <p:txBody>
          <a:bodyPr lIns="90000"/>
          <a:lstStyle>
            <a:lvl1pPr>
              <a:spcBef>
                <a:spcPts val="12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itle 14">
            <a:extLst>
              <a:ext uri="{FF2B5EF4-FFF2-40B4-BE49-F238E27FC236}">
                <a16:creationId xmlns:a16="http://schemas.microsoft.com/office/drawing/2014/main" id="{7C579CB4-4DC2-6B4A-8848-199EE8DC7344}"/>
              </a:ext>
            </a:extLst>
          </p:cNvPr>
          <p:cNvSpPr>
            <a:spLocks noGrp="1"/>
          </p:cNvSpPr>
          <p:nvPr>
            <p:ph type="title"/>
          </p:nvPr>
        </p:nvSpPr>
        <p:spPr/>
        <p:txBody>
          <a:bodyPr/>
          <a:lstStyle/>
          <a:p>
            <a:r>
              <a:rPr lang="en-US"/>
              <a:t>Click to edit Master title style</a:t>
            </a:r>
            <a:endParaRPr lang="en-GB"/>
          </a:p>
        </p:txBody>
      </p:sp>
      <p:sp>
        <p:nvSpPr>
          <p:cNvPr id="6" name="Content Placeholder 13">
            <a:extLst>
              <a:ext uri="{FF2B5EF4-FFF2-40B4-BE49-F238E27FC236}">
                <a16:creationId xmlns:a16="http://schemas.microsoft.com/office/drawing/2014/main" id="{C689F54E-539C-44D2-8CE8-88847F410A12}"/>
              </a:ext>
            </a:extLst>
          </p:cNvPr>
          <p:cNvSpPr>
            <a:spLocks noGrp="1"/>
          </p:cNvSpPr>
          <p:nvPr>
            <p:ph sz="quarter" idx="17"/>
          </p:nvPr>
        </p:nvSpPr>
        <p:spPr>
          <a:xfrm>
            <a:off x="6203951" y="1412876"/>
            <a:ext cx="5329238" cy="4670562"/>
          </a:xfrm>
        </p:spPr>
        <p:txBody>
          <a:bodyPr lIns="90000"/>
          <a:lstStyle>
            <a:lvl1pPr>
              <a:spcBef>
                <a:spcPts val="12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05670643"/>
      </p:ext>
    </p:extLst>
  </p:cSld>
  <p:clrMapOvr>
    <a:masterClrMapping/>
  </p:clrMapOvr>
  <p:extLst>
    <p:ext uri="{DCECCB84-F9BA-43D5-87BE-67443E8EF086}">
      <p15:sldGuideLst xmlns:p15="http://schemas.microsoft.com/office/powerpoint/2012/main">
        <p15:guide id="1" pos="3908">
          <p15:clr>
            <a:srgbClr val="FBAE40"/>
          </p15:clr>
        </p15:guide>
        <p15:guide id="2" pos="7265">
          <p15:clr>
            <a:srgbClr val="FBAE40"/>
          </p15:clr>
        </p15:guide>
        <p15:guide id="3" orient="horz" pos="2160">
          <p15:clr>
            <a:srgbClr val="FBAE40"/>
          </p15:clr>
        </p15:guide>
        <p15:guide id="4" orient="horz" pos="3838">
          <p15:clr>
            <a:srgbClr val="FBAE40"/>
          </p15:clr>
        </p15:guide>
        <p15:guide id="5" pos="6017">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Subhead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562EC-FF7B-7D42-A27C-EBA5371188A9}"/>
              </a:ext>
            </a:extLst>
          </p:cNvPr>
          <p:cNvSpPr>
            <a:spLocks noGrp="1"/>
          </p:cNvSpPr>
          <p:nvPr>
            <p:ph type="title" hasCustomPrompt="1"/>
          </p:nvPr>
        </p:nvSpPr>
        <p:spPr>
          <a:xfrm>
            <a:off x="650239" y="318136"/>
            <a:ext cx="8901086" cy="986790"/>
          </a:xfrm>
        </p:spPr>
        <p:txBody>
          <a:bodyPr>
            <a:normAutofit/>
          </a:bodyPr>
          <a:lstStyle>
            <a:lvl1pPr>
              <a:defRPr sz="3200"/>
            </a:lvl1pPr>
          </a:lstStyle>
          <a:p>
            <a:r>
              <a:rPr lang="en-US"/>
              <a:t>Click to edit Master title style</a:t>
            </a:r>
            <a:br>
              <a:rPr lang="en-US"/>
            </a:br>
            <a:endParaRPr lang="en-US"/>
          </a:p>
        </p:txBody>
      </p:sp>
      <p:sp>
        <p:nvSpPr>
          <p:cNvPr id="5" name="Footer Placeholder 4">
            <a:extLst>
              <a:ext uri="{FF2B5EF4-FFF2-40B4-BE49-F238E27FC236}">
                <a16:creationId xmlns:a16="http://schemas.microsoft.com/office/drawing/2014/main" id="{0A1FF541-354A-6847-9935-8D37C9E02674}"/>
              </a:ext>
            </a:extLst>
          </p:cNvPr>
          <p:cNvSpPr>
            <a:spLocks noGrp="1"/>
          </p:cNvSpPr>
          <p:nvPr>
            <p:ph type="ftr" sz="quarter" idx="11"/>
          </p:nvPr>
        </p:nvSpPr>
        <p:spPr>
          <a:xfrm>
            <a:off x="1084997" y="6233823"/>
            <a:ext cx="8466328" cy="365125"/>
          </a:xfrm>
        </p:spPr>
        <p:txBody>
          <a:bodyPr/>
          <a:lstStyle/>
          <a:p>
            <a:endParaRPr lang="en-US"/>
          </a:p>
        </p:txBody>
      </p:sp>
      <p:sp>
        <p:nvSpPr>
          <p:cNvPr id="6" name="Slide Number Placeholder 5">
            <a:extLst>
              <a:ext uri="{FF2B5EF4-FFF2-40B4-BE49-F238E27FC236}">
                <a16:creationId xmlns:a16="http://schemas.microsoft.com/office/drawing/2014/main" id="{46D2C031-E151-AA45-BA1C-70E4727C4F62}"/>
              </a:ext>
            </a:extLst>
          </p:cNvPr>
          <p:cNvSpPr>
            <a:spLocks noGrp="1"/>
          </p:cNvSpPr>
          <p:nvPr>
            <p:ph type="sldNum" sz="quarter" idx="12"/>
          </p:nvPr>
        </p:nvSpPr>
        <p:spPr/>
        <p:txBody>
          <a:bodyPr/>
          <a:lstStyle/>
          <a:p>
            <a:fld id="{21C2FF50-D140-5E43-AEA8-75B2CE73B6E9}" type="slidenum">
              <a:rPr lang="en-US" smtClean="0"/>
              <a:t>‹#›</a:t>
            </a:fld>
            <a:endParaRPr lang="en-US"/>
          </a:p>
        </p:txBody>
      </p:sp>
      <p:sp>
        <p:nvSpPr>
          <p:cNvPr id="11" name="Text Placeholder 8">
            <a:extLst>
              <a:ext uri="{FF2B5EF4-FFF2-40B4-BE49-F238E27FC236}">
                <a16:creationId xmlns:a16="http://schemas.microsoft.com/office/drawing/2014/main" id="{774EAA05-443F-42B3-AFFA-02448A7C3A87}"/>
              </a:ext>
            </a:extLst>
          </p:cNvPr>
          <p:cNvSpPr>
            <a:spLocks noGrp="1"/>
          </p:cNvSpPr>
          <p:nvPr>
            <p:ph type="body" sz="quarter" idx="13" hasCustomPrompt="1"/>
          </p:nvPr>
        </p:nvSpPr>
        <p:spPr>
          <a:xfrm>
            <a:off x="650239" y="1437827"/>
            <a:ext cx="10891522" cy="371923"/>
          </a:xfrm>
          <a:prstGeom prst="rect">
            <a:avLst/>
          </a:prstGeom>
        </p:spPr>
        <p:txBody>
          <a:bodyPr anchor="t">
            <a:noAutofit/>
          </a:bodyPr>
          <a:lstStyle>
            <a:lvl1pPr marL="0" indent="0">
              <a:lnSpc>
                <a:spcPct val="90000"/>
              </a:lnSpc>
              <a:spcBef>
                <a:spcPts val="0"/>
              </a:spcBef>
              <a:buNone/>
              <a:defRPr sz="2000" b="1"/>
            </a:lvl1pPr>
          </a:lstStyle>
          <a:p>
            <a:pPr lvl="0"/>
            <a:r>
              <a:rPr lang="en-US"/>
              <a:t>Subhead Edit Master text styles</a:t>
            </a:r>
          </a:p>
          <a:p>
            <a:pPr lvl="0"/>
            <a:endParaRPr lang="en-US"/>
          </a:p>
        </p:txBody>
      </p:sp>
      <p:sp>
        <p:nvSpPr>
          <p:cNvPr id="12" name="Content Placeholder 2">
            <a:extLst>
              <a:ext uri="{FF2B5EF4-FFF2-40B4-BE49-F238E27FC236}">
                <a16:creationId xmlns:a16="http://schemas.microsoft.com/office/drawing/2014/main" id="{0C077D48-388E-4AD5-AC01-78E1BA67F812}"/>
              </a:ext>
            </a:extLst>
          </p:cNvPr>
          <p:cNvSpPr>
            <a:spLocks noGrp="1"/>
          </p:cNvSpPr>
          <p:nvPr>
            <p:ph idx="1" hasCustomPrompt="1"/>
          </p:nvPr>
        </p:nvSpPr>
        <p:spPr>
          <a:xfrm>
            <a:off x="650239" y="1872641"/>
            <a:ext cx="10891522" cy="4203039"/>
          </a:xfrm>
          <a:prstGeom prst="rect">
            <a:avLst/>
          </a:prstGeom>
        </p:spPr>
        <p:txBody>
          <a:bodyPr/>
          <a:lstStyle>
            <a:lvl1pPr marL="285750" indent="-285750">
              <a:buFont typeface="Wingdings" panose="05000000000000000000" pitchFamily="2" charset="2"/>
              <a:buChar char="§"/>
              <a:defRPr/>
            </a:lvl1pPr>
            <a:lvl2pPr marL="568800" indent="-284400">
              <a:defRPr/>
            </a:lvl2pPr>
            <a:lvl3pPr marL="853200" indent="-284400">
              <a:defRPr/>
            </a:lvl3pPr>
            <a:lvl4pPr marL="1137600" indent="-284400">
              <a:defRPr/>
            </a:lvl4pPr>
            <a:lvl5pPr marL="1423350" indent="-285750">
              <a:buFont typeface="Wingdings" panose="05000000000000000000" pitchFamily="2" charset="2"/>
              <a:buChar char="§"/>
              <a:defRPr/>
            </a:lvl5pPr>
            <a:lvl6pPr marL="1422000" indent="-284400">
              <a:buFont typeface="Wingdings" panose="05000000000000000000" pitchFamily="2" charset="2"/>
              <a:buChar char="§"/>
              <a:defRPr sz="1600"/>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1"/>
            <a:endParaRPr lang="en-US"/>
          </a:p>
        </p:txBody>
      </p:sp>
    </p:spTree>
    <p:extLst>
      <p:ext uri="{BB962C8B-B14F-4D97-AF65-F5344CB8AC3E}">
        <p14:creationId xmlns:p14="http://schemas.microsoft.com/office/powerpoint/2010/main" val="887046045"/>
      </p:ext>
    </p:extLst>
  </p:cSld>
  <p:clrMapOvr>
    <a:masterClrMapping/>
  </p:clrMapOvr>
  <p:extLst>
    <p:ext uri="{DCECCB84-F9BA-43D5-87BE-67443E8EF086}">
      <p15:sldGuideLst xmlns:p15="http://schemas.microsoft.com/office/powerpoint/2012/main">
        <p15:guide id="1" pos="7265">
          <p15:clr>
            <a:srgbClr val="FBAE40"/>
          </p15:clr>
        </p15:guide>
        <p15:guide id="2" orient="horz" pos="1094">
          <p15:clr>
            <a:srgbClr val="FBAE40"/>
          </p15:clr>
        </p15:guide>
        <p15:guide id="3" orient="horz" pos="822">
          <p15:clr>
            <a:srgbClr val="FBAE40"/>
          </p15:clr>
        </p15:guide>
        <p15:guide id="4" pos="6017">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wo Column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562EC-FF7B-7D42-A27C-EBA5371188A9}"/>
              </a:ext>
            </a:extLst>
          </p:cNvPr>
          <p:cNvSpPr>
            <a:spLocks noGrp="1"/>
          </p:cNvSpPr>
          <p:nvPr>
            <p:ph type="title" hasCustomPrompt="1"/>
          </p:nvPr>
        </p:nvSpPr>
        <p:spPr>
          <a:xfrm>
            <a:off x="650239" y="318136"/>
            <a:ext cx="8901749" cy="986790"/>
          </a:xfrm>
        </p:spPr>
        <p:txBody>
          <a:bodyPr>
            <a:normAutofit/>
          </a:bodyPr>
          <a:lstStyle>
            <a:lvl1pPr>
              <a:defRPr sz="3200"/>
            </a:lvl1pPr>
          </a:lstStyle>
          <a:p>
            <a:r>
              <a:rPr lang="en-US"/>
              <a:t>Click to edit Master title style</a:t>
            </a:r>
            <a:br>
              <a:rPr lang="en-US"/>
            </a:br>
            <a:endParaRPr lang="en-US"/>
          </a:p>
        </p:txBody>
      </p:sp>
      <p:sp>
        <p:nvSpPr>
          <p:cNvPr id="5" name="Footer Placeholder 4">
            <a:extLst>
              <a:ext uri="{FF2B5EF4-FFF2-40B4-BE49-F238E27FC236}">
                <a16:creationId xmlns:a16="http://schemas.microsoft.com/office/drawing/2014/main" id="{0A1FF541-354A-6847-9935-8D37C9E02674}"/>
              </a:ext>
            </a:extLst>
          </p:cNvPr>
          <p:cNvSpPr>
            <a:spLocks noGrp="1"/>
          </p:cNvSpPr>
          <p:nvPr>
            <p:ph type="ftr" sz="quarter" idx="11"/>
          </p:nvPr>
        </p:nvSpPr>
        <p:spPr>
          <a:xfrm>
            <a:off x="1084996" y="6233823"/>
            <a:ext cx="8466991" cy="365125"/>
          </a:xfrm>
        </p:spPr>
        <p:txBody>
          <a:bodyPr/>
          <a:lstStyle/>
          <a:p>
            <a:endParaRPr lang="en-US"/>
          </a:p>
        </p:txBody>
      </p:sp>
      <p:sp>
        <p:nvSpPr>
          <p:cNvPr id="6" name="Slide Number Placeholder 5">
            <a:extLst>
              <a:ext uri="{FF2B5EF4-FFF2-40B4-BE49-F238E27FC236}">
                <a16:creationId xmlns:a16="http://schemas.microsoft.com/office/drawing/2014/main" id="{46D2C031-E151-AA45-BA1C-70E4727C4F62}"/>
              </a:ext>
            </a:extLst>
          </p:cNvPr>
          <p:cNvSpPr>
            <a:spLocks noGrp="1"/>
          </p:cNvSpPr>
          <p:nvPr>
            <p:ph type="sldNum" sz="quarter" idx="12"/>
          </p:nvPr>
        </p:nvSpPr>
        <p:spPr/>
        <p:txBody>
          <a:bodyPr/>
          <a:lstStyle/>
          <a:p>
            <a:fld id="{21C2FF50-D140-5E43-AEA8-75B2CE73B6E9}" type="slidenum">
              <a:rPr lang="en-US" smtClean="0"/>
              <a:t>‹#›</a:t>
            </a:fld>
            <a:endParaRPr lang="en-US"/>
          </a:p>
        </p:txBody>
      </p:sp>
      <p:sp>
        <p:nvSpPr>
          <p:cNvPr id="21" name="Content Placeholder 2">
            <a:extLst>
              <a:ext uri="{FF2B5EF4-FFF2-40B4-BE49-F238E27FC236}">
                <a16:creationId xmlns:a16="http://schemas.microsoft.com/office/drawing/2014/main" id="{32E049B2-56B8-4054-B024-E240229526DE}"/>
              </a:ext>
            </a:extLst>
          </p:cNvPr>
          <p:cNvSpPr>
            <a:spLocks noGrp="1"/>
          </p:cNvSpPr>
          <p:nvPr>
            <p:ph idx="1" hasCustomPrompt="1"/>
          </p:nvPr>
        </p:nvSpPr>
        <p:spPr>
          <a:xfrm>
            <a:off x="650239" y="1872641"/>
            <a:ext cx="5338331" cy="4203039"/>
          </a:xfrm>
          <a:prstGeom prst="rect">
            <a:avLst/>
          </a:prstGeom>
        </p:spPr>
        <p:txBody>
          <a:bodyPr/>
          <a:lstStyle>
            <a:lvl1pPr marL="285750" indent="-285750">
              <a:buFont typeface="Wingdings" panose="05000000000000000000" pitchFamily="2" charset="2"/>
              <a:buChar char="§"/>
              <a:defRPr/>
            </a:lvl1pPr>
            <a:lvl2pPr marL="568800" indent="-284400">
              <a:defRPr/>
            </a:lvl2pPr>
            <a:lvl3pPr marL="853200" indent="-284400">
              <a:defRPr/>
            </a:lvl3pPr>
            <a:lvl4pPr marL="1137600" indent="-284400">
              <a:defRPr/>
            </a:lvl4pPr>
            <a:lvl5pPr marL="1423350" indent="-285750">
              <a:buFont typeface="Wingdings" panose="05000000000000000000" pitchFamily="2" charset="2"/>
              <a:buChar char="§"/>
              <a:defRPr/>
            </a:lvl5pPr>
            <a:lvl6pPr marL="1422000" indent="-284400">
              <a:buFont typeface="Wingdings" panose="05000000000000000000" pitchFamily="2" charset="2"/>
              <a:buChar char="§"/>
              <a:defRPr sz="1600"/>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1"/>
            <a:endParaRPr lang="en-US"/>
          </a:p>
        </p:txBody>
      </p:sp>
      <p:sp>
        <p:nvSpPr>
          <p:cNvPr id="22" name="Content Placeholder 2">
            <a:extLst>
              <a:ext uri="{FF2B5EF4-FFF2-40B4-BE49-F238E27FC236}">
                <a16:creationId xmlns:a16="http://schemas.microsoft.com/office/drawing/2014/main" id="{F956C84E-489A-495D-AB9E-569DEFC588A6}"/>
              </a:ext>
            </a:extLst>
          </p:cNvPr>
          <p:cNvSpPr>
            <a:spLocks noGrp="1"/>
          </p:cNvSpPr>
          <p:nvPr>
            <p:ph idx="16" hasCustomPrompt="1"/>
          </p:nvPr>
        </p:nvSpPr>
        <p:spPr>
          <a:xfrm>
            <a:off x="6204095" y="1872641"/>
            <a:ext cx="5329093" cy="4203040"/>
          </a:xfrm>
          <a:prstGeom prst="rect">
            <a:avLst/>
          </a:prstGeom>
        </p:spPr>
        <p:txBody>
          <a:bodyPr/>
          <a:lstStyle>
            <a:lvl1pPr marL="285750" indent="-285750">
              <a:buFont typeface="Wingdings" panose="05000000000000000000" pitchFamily="2" charset="2"/>
              <a:buChar char="§"/>
              <a:defRPr/>
            </a:lvl1pPr>
            <a:lvl2pPr marL="568800" indent="-284400">
              <a:defRPr/>
            </a:lvl2pPr>
            <a:lvl3pPr marL="853200" indent="-284400">
              <a:defRPr/>
            </a:lvl3pPr>
            <a:lvl4pPr marL="1137600" indent="-284400">
              <a:defRPr/>
            </a:lvl4pPr>
            <a:lvl5pPr marL="1423350" indent="-285750">
              <a:buFont typeface="Wingdings" panose="05000000000000000000" pitchFamily="2" charset="2"/>
              <a:buChar char="§"/>
              <a:defRPr/>
            </a:lvl5pPr>
            <a:lvl6pPr marL="1422000" indent="-284400">
              <a:buFont typeface="Wingdings" panose="05000000000000000000" pitchFamily="2" charset="2"/>
              <a:buChar char="§"/>
              <a:defRPr sz="1600"/>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1"/>
            <a:endParaRPr lang="en-US"/>
          </a:p>
        </p:txBody>
      </p:sp>
      <p:sp>
        <p:nvSpPr>
          <p:cNvPr id="23" name="Text Placeholder 8">
            <a:extLst>
              <a:ext uri="{FF2B5EF4-FFF2-40B4-BE49-F238E27FC236}">
                <a16:creationId xmlns:a16="http://schemas.microsoft.com/office/drawing/2014/main" id="{ED14D5AF-917D-4505-BC6B-D42C522A4106}"/>
              </a:ext>
            </a:extLst>
          </p:cNvPr>
          <p:cNvSpPr>
            <a:spLocks noGrp="1"/>
          </p:cNvSpPr>
          <p:nvPr>
            <p:ph type="body" sz="quarter" idx="13" hasCustomPrompt="1"/>
          </p:nvPr>
        </p:nvSpPr>
        <p:spPr>
          <a:xfrm>
            <a:off x="650239" y="1437827"/>
            <a:ext cx="5338331" cy="371923"/>
          </a:xfrm>
          <a:prstGeom prst="rect">
            <a:avLst/>
          </a:prstGeom>
        </p:spPr>
        <p:txBody>
          <a:bodyPr anchor="t">
            <a:noAutofit/>
          </a:bodyPr>
          <a:lstStyle>
            <a:lvl1pPr marL="0" indent="0">
              <a:lnSpc>
                <a:spcPct val="90000"/>
              </a:lnSpc>
              <a:spcBef>
                <a:spcPts val="0"/>
              </a:spcBef>
              <a:buNone/>
              <a:defRPr sz="2000" b="1"/>
            </a:lvl1pPr>
          </a:lstStyle>
          <a:p>
            <a:pPr lvl="0"/>
            <a:r>
              <a:rPr lang="en-US"/>
              <a:t>Subhead Edit Master text styles</a:t>
            </a:r>
          </a:p>
          <a:p>
            <a:pPr lvl="0"/>
            <a:endParaRPr lang="en-US"/>
          </a:p>
        </p:txBody>
      </p:sp>
      <p:sp>
        <p:nvSpPr>
          <p:cNvPr id="24" name="Text Placeholder 8">
            <a:extLst>
              <a:ext uri="{FF2B5EF4-FFF2-40B4-BE49-F238E27FC236}">
                <a16:creationId xmlns:a16="http://schemas.microsoft.com/office/drawing/2014/main" id="{A960F6BD-70F9-4C0C-B9B1-5EC54F0A88B8}"/>
              </a:ext>
            </a:extLst>
          </p:cNvPr>
          <p:cNvSpPr>
            <a:spLocks noGrp="1"/>
          </p:cNvSpPr>
          <p:nvPr>
            <p:ph type="body" sz="quarter" idx="17" hasCustomPrompt="1"/>
          </p:nvPr>
        </p:nvSpPr>
        <p:spPr>
          <a:xfrm>
            <a:off x="6204095" y="1437827"/>
            <a:ext cx="5329093" cy="371923"/>
          </a:xfrm>
          <a:prstGeom prst="rect">
            <a:avLst/>
          </a:prstGeom>
        </p:spPr>
        <p:txBody>
          <a:bodyPr anchor="t">
            <a:noAutofit/>
          </a:bodyPr>
          <a:lstStyle>
            <a:lvl1pPr marL="0" indent="0">
              <a:lnSpc>
                <a:spcPct val="90000"/>
              </a:lnSpc>
              <a:spcBef>
                <a:spcPts val="0"/>
              </a:spcBef>
              <a:buNone/>
              <a:defRPr sz="2000" b="1"/>
            </a:lvl1pPr>
          </a:lstStyle>
          <a:p>
            <a:pPr lvl="0"/>
            <a:r>
              <a:rPr lang="en-US"/>
              <a:t>Subhead Edit Master text styles</a:t>
            </a:r>
          </a:p>
          <a:p>
            <a:pPr lvl="0"/>
            <a:endParaRPr lang="en-US"/>
          </a:p>
        </p:txBody>
      </p:sp>
    </p:spTree>
    <p:extLst>
      <p:ext uri="{BB962C8B-B14F-4D97-AF65-F5344CB8AC3E}">
        <p14:creationId xmlns:p14="http://schemas.microsoft.com/office/powerpoint/2010/main" val="3358415269"/>
      </p:ext>
    </p:extLst>
  </p:cSld>
  <p:clrMapOvr>
    <a:masterClrMapping/>
  </p:clrMapOvr>
  <p:extLst>
    <p:ext uri="{DCECCB84-F9BA-43D5-87BE-67443E8EF086}">
      <p15:sldGuideLst xmlns:p15="http://schemas.microsoft.com/office/powerpoint/2012/main">
        <p15:guide id="1" orient="horz" pos="1185">
          <p15:clr>
            <a:srgbClr val="FBAE40"/>
          </p15:clr>
        </p15:guide>
        <p15:guide id="2" orient="horz" pos="822">
          <p15:clr>
            <a:srgbClr val="FBAE40"/>
          </p15:clr>
        </p15:guide>
        <p15:guide id="3" pos="7265">
          <p15:clr>
            <a:srgbClr val="FBAE40"/>
          </p15:clr>
        </p15:guide>
        <p15:guide id="4" pos="6017">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sil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85A7B-BB12-4342-8E5C-FE180EFDDB16}"/>
              </a:ext>
            </a:extLst>
          </p:cNvPr>
          <p:cNvSpPr>
            <a:spLocks noGrp="1"/>
          </p:cNvSpPr>
          <p:nvPr>
            <p:ph type="ctrTitle"/>
          </p:nvPr>
        </p:nvSpPr>
        <p:spPr>
          <a:xfrm>
            <a:off x="623888" y="863601"/>
            <a:ext cx="5886668" cy="2797268"/>
          </a:xfrm>
        </p:spPr>
        <p:txBody>
          <a:bodyPr anchor="b">
            <a:normAutofit/>
          </a:bodyPr>
          <a:lstStyle>
            <a:lvl1pPr algn="l">
              <a:lnSpc>
                <a:spcPct val="85000"/>
              </a:lnSpc>
              <a:defRPr sz="5400" b="1">
                <a:solidFill>
                  <a:schemeClr val="accent3"/>
                </a:solidFill>
              </a:defRPr>
            </a:lvl1pPr>
          </a:lstStyle>
          <a:p>
            <a:r>
              <a:rPr lang="en-US"/>
              <a:t>Click to edit Master title style</a:t>
            </a:r>
          </a:p>
        </p:txBody>
      </p:sp>
      <p:sp>
        <p:nvSpPr>
          <p:cNvPr id="3" name="Subtitle 2">
            <a:extLst>
              <a:ext uri="{FF2B5EF4-FFF2-40B4-BE49-F238E27FC236}">
                <a16:creationId xmlns:a16="http://schemas.microsoft.com/office/drawing/2014/main" id="{373A1B13-7660-5747-A4E8-6DA61D79062C}"/>
              </a:ext>
            </a:extLst>
          </p:cNvPr>
          <p:cNvSpPr>
            <a:spLocks noGrp="1"/>
          </p:cNvSpPr>
          <p:nvPr>
            <p:ph type="subTitle" idx="1"/>
          </p:nvPr>
        </p:nvSpPr>
        <p:spPr>
          <a:xfrm>
            <a:off x="623888" y="3950371"/>
            <a:ext cx="5111750" cy="1542956"/>
          </a:xfrm>
          <a:prstGeom prst="rect">
            <a:avLst/>
          </a:prstGeom>
        </p:spPr>
        <p:txBody>
          <a:bodyPr>
            <a:normAutofit/>
          </a:bodyPr>
          <a:lstStyle>
            <a:lvl1pPr marL="0" indent="0" algn="l">
              <a:buNone/>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7" name="Text Placeholder 16">
            <a:extLst>
              <a:ext uri="{FF2B5EF4-FFF2-40B4-BE49-F238E27FC236}">
                <a16:creationId xmlns:a16="http://schemas.microsoft.com/office/drawing/2014/main" id="{41816704-341F-3E49-9D82-D707715D6FC3}"/>
              </a:ext>
            </a:extLst>
          </p:cNvPr>
          <p:cNvSpPr>
            <a:spLocks noGrp="1"/>
          </p:cNvSpPr>
          <p:nvPr>
            <p:ph type="body" sz="quarter" idx="10" hasCustomPrompt="1"/>
          </p:nvPr>
        </p:nvSpPr>
        <p:spPr>
          <a:xfrm>
            <a:off x="623888" y="6092825"/>
            <a:ext cx="5111750" cy="431800"/>
          </a:xfrm>
          <a:prstGeom prst="rect">
            <a:avLst/>
          </a:prstGeom>
        </p:spPr>
        <p:txBody>
          <a:bodyPr anchor="b">
            <a:normAutofit/>
          </a:bodyPr>
          <a:lstStyle>
            <a:lvl1pPr marL="0" indent="0">
              <a:buNone/>
              <a:defRPr sz="1200">
                <a:solidFill>
                  <a:schemeClr val="accent6"/>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a:t>Date</a:t>
            </a:r>
          </a:p>
        </p:txBody>
      </p:sp>
      <p:pic>
        <p:nvPicPr>
          <p:cNvPr id="6" name="Picture 5">
            <a:extLst>
              <a:ext uri="{FF2B5EF4-FFF2-40B4-BE49-F238E27FC236}">
                <a16:creationId xmlns:a16="http://schemas.microsoft.com/office/drawing/2014/main" id="{8D322F0D-2142-914D-A9BE-4B4BB2B917A5}"/>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808794" y="580697"/>
            <a:ext cx="742074" cy="742074"/>
          </a:xfrm>
          <a:prstGeom prst="rect">
            <a:avLst/>
          </a:prstGeom>
        </p:spPr>
      </p:pic>
    </p:spTree>
    <p:extLst>
      <p:ext uri="{BB962C8B-B14F-4D97-AF65-F5344CB8AC3E}">
        <p14:creationId xmlns:p14="http://schemas.microsoft.com/office/powerpoint/2010/main" val="27511297"/>
      </p:ext>
    </p:extLst>
  </p:cSld>
  <p:clrMapOvr>
    <a:masterClrMapping/>
  </p:clrMapOvr>
  <p:extLst>
    <p:ext uri="{DCECCB84-F9BA-43D5-87BE-67443E8EF086}">
      <p15:sldGuideLst xmlns:p15="http://schemas.microsoft.com/office/powerpoint/2012/main">
        <p15:guide id="1" orient="horz" pos="2183">
          <p15:clr>
            <a:srgbClr val="FBAE40"/>
          </p15:clr>
        </p15:guide>
        <p15:guide id="2" pos="3613">
          <p15:clr>
            <a:srgbClr val="FBAE40"/>
          </p15:clr>
        </p15:guide>
        <p15:guide id="4" orient="horz" pos="2387">
          <p15:clr>
            <a:srgbClr val="FBAE40"/>
          </p15:clr>
        </p15:guide>
        <p15:guide id="5" pos="4112">
          <p15:clr>
            <a:srgbClr val="FBAE40"/>
          </p15:clr>
        </p15:guide>
        <p15:guide id="6" orient="horz" pos="247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Section Head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0F49A-4950-674D-9752-BE2C8C310294}"/>
              </a:ext>
            </a:extLst>
          </p:cNvPr>
          <p:cNvSpPr>
            <a:spLocks noGrp="1"/>
          </p:cNvSpPr>
          <p:nvPr>
            <p:ph type="title"/>
          </p:nvPr>
        </p:nvSpPr>
        <p:spPr>
          <a:xfrm>
            <a:off x="623888" y="765175"/>
            <a:ext cx="7019925" cy="2663825"/>
          </a:xfrm>
        </p:spPr>
        <p:txBody>
          <a:bodyPr anchor="b">
            <a:normAutofit/>
          </a:bodyPr>
          <a:lstStyle>
            <a:lvl1pPr>
              <a:defRPr sz="4400" b="1">
                <a:solidFill>
                  <a:schemeClr val="accent3"/>
                </a:solidFill>
              </a:defRPr>
            </a:lvl1pPr>
          </a:lstStyle>
          <a:p>
            <a:r>
              <a:rPr lang="en-US"/>
              <a:t>Click to edit Master title style</a:t>
            </a:r>
          </a:p>
        </p:txBody>
      </p:sp>
      <p:sp>
        <p:nvSpPr>
          <p:cNvPr id="3" name="Text Placeholder 2">
            <a:extLst>
              <a:ext uri="{FF2B5EF4-FFF2-40B4-BE49-F238E27FC236}">
                <a16:creationId xmlns:a16="http://schemas.microsoft.com/office/drawing/2014/main" id="{8CCE6D8F-2E4C-BE4C-B759-2675C40A8EEB}"/>
              </a:ext>
            </a:extLst>
          </p:cNvPr>
          <p:cNvSpPr>
            <a:spLocks noGrp="1"/>
          </p:cNvSpPr>
          <p:nvPr>
            <p:ph type="body" idx="1"/>
          </p:nvPr>
        </p:nvSpPr>
        <p:spPr>
          <a:xfrm>
            <a:off x="623888" y="3573464"/>
            <a:ext cx="5435600" cy="1570036"/>
          </a:xfrm>
          <a:prstGeom prst="rect">
            <a:avLst/>
          </a:prstGeom>
        </p:spPr>
        <p:txBody>
          <a:bodyPr>
            <a:normAutofit/>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5" name="Picture 4">
            <a:extLst>
              <a:ext uri="{FF2B5EF4-FFF2-40B4-BE49-F238E27FC236}">
                <a16:creationId xmlns:a16="http://schemas.microsoft.com/office/drawing/2014/main" id="{95F511AF-FB02-6C4E-B6AC-276957B6E613}"/>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623888" y="5981414"/>
            <a:ext cx="543211" cy="543211"/>
          </a:xfrm>
          <a:prstGeom prst="rect">
            <a:avLst/>
          </a:prstGeom>
        </p:spPr>
      </p:pic>
      <p:sp>
        <p:nvSpPr>
          <p:cNvPr id="7" name="Footer Placeholder 6">
            <a:extLst>
              <a:ext uri="{FF2B5EF4-FFF2-40B4-BE49-F238E27FC236}">
                <a16:creationId xmlns:a16="http://schemas.microsoft.com/office/drawing/2014/main" id="{55FF7FE1-2126-3C47-AB41-B997D2E01D75}"/>
              </a:ext>
            </a:extLst>
          </p:cNvPr>
          <p:cNvSpPr>
            <a:spLocks noGrp="1"/>
          </p:cNvSpPr>
          <p:nvPr>
            <p:ph type="ftr" sz="quarter" idx="10"/>
          </p:nvPr>
        </p:nvSpPr>
        <p:spPr>
          <a:xfrm>
            <a:off x="1737359" y="6092825"/>
            <a:ext cx="7743191" cy="506124"/>
          </a:xfrm>
        </p:spPr>
        <p:txBody>
          <a:bodyPr/>
          <a:lstStyle/>
          <a:p>
            <a:endParaRPr lang="en-US"/>
          </a:p>
        </p:txBody>
      </p:sp>
      <p:sp>
        <p:nvSpPr>
          <p:cNvPr id="8" name="Slide Number Placeholder 7">
            <a:extLst>
              <a:ext uri="{FF2B5EF4-FFF2-40B4-BE49-F238E27FC236}">
                <a16:creationId xmlns:a16="http://schemas.microsoft.com/office/drawing/2014/main" id="{BF9B613A-2ADE-E446-934D-CF5FA0DB9D17}"/>
              </a:ext>
            </a:extLst>
          </p:cNvPr>
          <p:cNvSpPr>
            <a:spLocks noGrp="1"/>
          </p:cNvSpPr>
          <p:nvPr>
            <p:ph type="sldNum" sz="quarter" idx="11"/>
          </p:nvPr>
        </p:nvSpPr>
        <p:spPr>
          <a:xfrm>
            <a:off x="1355408" y="6233822"/>
            <a:ext cx="308708" cy="365125"/>
          </a:xfrm>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1835113126"/>
      </p:ext>
    </p:extLst>
  </p:cSld>
  <p:clrMapOvr>
    <a:masterClrMapping/>
  </p:clrMapOvr>
  <p:extLst>
    <p:ext uri="{DCECCB84-F9BA-43D5-87BE-67443E8EF086}">
      <p15:sldGuideLst xmlns:p15="http://schemas.microsoft.com/office/powerpoint/2012/main">
        <p15:guide id="3" orient="horz" pos="2160">
          <p15:clr>
            <a:srgbClr val="FBAE40"/>
          </p15:clr>
        </p15:guide>
        <p15:guide id="6" orient="horz" pos="2251">
          <p15:clr>
            <a:srgbClr val="FBAE40"/>
          </p15:clr>
        </p15:guide>
        <p15:guide id="7" orient="horz" pos="48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0F49A-4950-674D-9752-BE2C8C310294}"/>
              </a:ext>
            </a:extLst>
          </p:cNvPr>
          <p:cNvSpPr>
            <a:spLocks noGrp="1"/>
          </p:cNvSpPr>
          <p:nvPr>
            <p:ph type="title"/>
          </p:nvPr>
        </p:nvSpPr>
        <p:spPr>
          <a:xfrm>
            <a:off x="623888" y="765175"/>
            <a:ext cx="7019925" cy="2663825"/>
          </a:xfrm>
        </p:spPr>
        <p:txBody>
          <a:bodyPr anchor="b">
            <a:normAutofit/>
          </a:bodyPr>
          <a:lstStyle>
            <a:lvl1pPr>
              <a:defRPr sz="4400" b="1">
                <a:solidFill>
                  <a:schemeClr val="accent3"/>
                </a:solidFill>
              </a:defRPr>
            </a:lvl1pPr>
          </a:lstStyle>
          <a:p>
            <a:r>
              <a:rPr lang="en-US"/>
              <a:t>Click to edit Master title style</a:t>
            </a:r>
          </a:p>
        </p:txBody>
      </p:sp>
      <p:sp>
        <p:nvSpPr>
          <p:cNvPr id="3" name="Text Placeholder 2">
            <a:extLst>
              <a:ext uri="{FF2B5EF4-FFF2-40B4-BE49-F238E27FC236}">
                <a16:creationId xmlns:a16="http://schemas.microsoft.com/office/drawing/2014/main" id="{8CCE6D8F-2E4C-BE4C-B759-2675C40A8EEB}"/>
              </a:ext>
            </a:extLst>
          </p:cNvPr>
          <p:cNvSpPr>
            <a:spLocks noGrp="1"/>
          </p:cNvSpPr>
          <p:nvPr>
            <p:ph type="body" idx="1"/>
          </p:nvPr>
        </p:nvSpPr>
        <p:spPr>
          <a:xfrm>
            <a:off x="623888" y="3573464"/>
            <a:ext cx="5435600" cy="1570036"/>
          </a:xfrm>
          <a:prstGeom prst="rect">
            <a:avLst/>
          </a:prstGeom>
        </p:spPr>
        <p:txBody>
          <a:bodyPr>
            <a:normAutofit/>
          </a:bodyPr>
          <a:lstStyle>
            <a:lvl1pPr marL="0" indent="0">
              <a:buNone/>
              <a:defRPr sz="20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5" name="Picture 4">
            <a:extLst>
              <a:ext uri="{FF2B5EF4-FFF2-40B4-BE49-F238E27FC236}">
                <a16:creationId xmlns:a16="http://schemas.microsoft.com/office/drawing/2014/main" id="{95F511AF-FB02-6C4E-B6AC-276957B6E613}"/>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623888" y="5981414"/>
            <a:ext cx="543211" cy="543211"/>
          </a:xfrm>
          <a:prstGeom prst="rect">
            <a:avLst/>
          </a:prstGeom>
        </p:spPr>
      </p:pic>
      <p:sp>
        <p:nvSpPr>
          <p:cNvPr id="4" name="Footer Placeholder 3">
            <a:extLst>
              <a:ext uri="{FF2B5EF4-FFF2-40B4-BE49-F238E27FC236}">
                <a16:creationId xmlns:a16="http://schemas.microsoft.com/office/drawing/2014/main" id="{037D8417-E90E-474D-91D0-06A4EB9A6880}"/>
              </a:ext>
            </a:extLst>
          </p:cNvPr>
          <p:cNvSpPr>
            <a:spLocks noGrp="1"/>
          </p:cNvSpPr>
          <p:nvPr>
            <p:ph type="ftr" sz="quarter" idx="10"/>
          </p:nvPr>
        </p:nvSpPr>
        <p:spPr>
          <a:xfrm>
            <a:off x="1739900" y="6092825"/>
            <a:ext cx="7740650" cy="506124"/>
          </a:xfrm>
        </p:spPr>
        <p:txBody>
          <a:bodyPr/>
          <a:lstStyle/>
          <a:p>
            <a:endParaRPr lang="en-US"/>
          </a:p>
        </p:txBody>
      </p:sp>
      <p:sp>
        <p:nvSpPr>
          <p:cNvPr id="6" name="Slide Number Placeholder 5">
            <a:extLst>
              <a:ext uri="{FF2B5EF4-FFF2-40B4-BE49-F238E27FC236}">
                <a16:creationId xmlns:a16="http://schemas.microsoft.com/office/drawing/2014/main" id="{EFF812D2-1AA5-C044-BFA8-EE74A81C8AEA}"/>
              </a:ext>
            </a:extLst>
          </p:cNvPr>
          <p:cNvSpPr>
            <a:spLocks noGrp="1"/>
          </p:cNvSpPr>
          <p:nvPr>
            <p:ph type="sldNum" sz="quarter" idx="11"/>
          </p:nvPr>
        </p:nvSpPr>
        <p:spPr>
          <a:xfrm>
            <a:off x="1355408" y="6233822"/>
            <a:ext cx="308708" cy="365125"/>
          </a:xfrm>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3988231845"/>
      </p:ext>
    </p:extLst>
  </p:cSld>
  <p:clrMapOvr>
    <a:masterClrMapping/>
  </p:clrMapOvr>
  <p:extLst>
    <p:ext uri="{DCECCB84-F9BA-43D5-87BE-67443E8EF086}">
      <p15:sldGuideLst xmlns:p15="http://schemas.microsoft.com/office/powerpoint/2012/main">
        <p15:guide id="3" orient="horz" pos="2160">
          <p15:clr>
            <a:srgbClr val="FBAE40"/>
          </p15:clr>
        </p15:guide>
        <p15:guide id="6" orient="horz" pos="2251">
          <p15:clr>
            <a:srgbClr val="FBAE40"/>
          </p15:clr>
        </p15:guide>
        <p15:guide id="7" orient="horz" pos="482">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secHead" preserve="1">
  <p:cSld name="Section Header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0F49A-4950-674D-9752-BE2C8C310294}"/>
              </a:ext>
            </a:extLst>
          </p:cNvPr>
          <p:cNvSpPr>
            <a:spLocks noGrp="1"/>
          </p:cNvSpPr>
          <p:nvPr>
            <p:ph type="title"/>
          </p:nvPr>
        </p:nvSpPr>
        <p:spPr>
          <a:xfrm>
            <a:off x="623888" y="765175"/>
            <a:ext cx="7019925" cy="2663825"/>
          </a:xfrm>
        </p:spPr>
        <p:txBody>
          <a:bodyPr anchor="b">
            <a:normAutofit/>
          </a:bodyPr>
          <a:lstStyle>
            <a:lvl1pPr>
              <a:defRPr sz="4400" b="1">
                <a:solidFill>
                  <a:schemeClr val="accent3"/>
                </a:solidFill>
              </a:defRPr>
            </a:lvl1pPr>
          </a:lstStyle>
          <a:p>
            <a:r>
              <a:rPr lang="en-US"/>
              <a:t>Click to edit Master title style</a:t>
            </a:r>
          </a:p>
        </p:txBody>
      </p:sp>
      <p:sp>
        <p:nvSpPr>
          <p:cNvPr id="3" name="Text Placeholder 2">
            <a:extLst>
              <a:ext uri="{FF2B5EF4-FFF2-40B4-BE49-F238E27FC236}">
                <a16:creationId xmlns:a16="http://schemas.microsoft.com/office/drawing/2014/main" id="{8CCE6D8F-2E4C-BE4C-B759-2675C40A8EEB}"/>
              </a:ext>
            </a:extLst>
          </p:cNvPr>
          <p:cNvSpPr>
            <a:spLocks noGrp="1"/>
          </p:cNvSpPr>
          <p:nvPr>
            <p:ph type="body" idx="1"/>
          </p:nvPr>
        </p:nvSpPr>
        <p:spPr>
          <a:xfrm>
            <a:off x="623888" y="3573464"/>
            <a:ext cx="5435600" cy="1570036"/>
          </a:xfrm>
          <a:prstGeom prst="rect">
            <a:avLst/>
          </a:prstGeom>
        </p:spPr>
        <p:txBody>
          <a:bodyPr>
            <a:normAutofit/>
          </a:bodyPr>
          <a:lstStyle>
            <a:lvl1pPr marL="0" indent="0">
              <a:buNone/>
              <a:defRPr sz="20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5" name="Picture 4">
            <a:extLst>
              <a:ext uri="{FF2B5EF4-FFF2-40B4-BE49-F238E27FC236}">
                <a16:creationId xmlns:a16="http://schemas.microsoft.com/office/drawing/2014/main" id="{95F511AF-FB02-6C4E-B6AC-276957B6E613}"/>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623888" y="5981414"/>
            <a:ext cx="543211" cy="543211"/>
          </a:xfrm>
          <a:prstGeom prst="rect">
            <a:avLst/>
          </a:prstGeom>
        </p:spPr>
      </p:pic>
      <p:sp>
        <p:nvSpPr>
          <p:cNvPr id="4" name="Footer Placeholder 3">
            <a:extLst>
              <a:ext uri="{FF2B5EF4-FFF2-40B4-BE49-F238E27FC236}">
                <a16:creationId xmlns:a16="http://schemas.microsoft.com/office/drawing/2014/main" id="{C739429B-0815-734A-8FD7-8F85BDD1CC4C}"/>
              </a:ext>
            </a:extLst>
          </p:cNvPr>
          <p:cNvSpPr>
            <a:spLocks noGrp="1"/>
          </p:cNvSpPr>
          <p:nvPr>
            <p:ph type="ftr" sz="quarter" idx="10"/>
          </p:nvPr>
        </p:nvSpPr>
        <p:spPr>
          <a:xfrm>
            <a:off x="1739900" y="6092825"/>
            <a:ext cx="7740650" cy="506124"/>
          </a:xfrm>
        </p:spPr>
        <p:txBody>
          <a:bodyPr/>
          <a:lstStyle/>
          <a:p>
            <a:endParaRPr lang="en-US"/>
          </a:p>
        </p:txBody>
      </p:sp>
      <p:sp>
        <p:nvSpPr>
          <p:cNvPr id="6" name="Slide Number Placeholder 5">
            <a:extLst>
              <a:ext uri="{FF2B5EF4-FFF2-40B4-BE49-F238E27FC236}">
                <a16:creationId xmlns:a16="http://schemas.microsoft.com/office/drawing/2014/main" id="{1E23907E-F541-464D-B545-E0EEF784D6AD}"/>
              </a:ext>
            </a:extLst>
          </p:cNvPr>
          <p:cNvSpPr>
            <a:spLocks noGrp="1"/>
          </p:cNvSpPr>
          <p:nvPr>
            <p:ph type="sldNum" sz="quarter" idx="11"/>
          </p:nvPr>
        </p:nvSpPr>
        <p:spPr>
          <a:xfrm>
            <a:off x="1353171" y="6233824"/>
            <a:ext cx="308708" cy="365125"/>
          </a:xfrm>
        </p:spPr>
        <p:txBody>
          <a:bodyPr/>
          <a:lstStyle>
            <a:lvl1pPr>
              <a:defRPr>
                <a:solidFill>
                  <a:schemeClr val="accent2"/>
                </a:solidFill>
              </a:defRPr>
            </a:lvl1pPr>
          </a:lstStyle>
          <a:p>
            <a:fld id="{7AF8E309-D608-654D-B811-6A2C46C88181}" type="slidenum">
              <a:rPr lang="en-US" smtClean="0"/>
              <a:pPr/>
              <a:t>‹#›</a:t>
            </a:fld>
            <a:endParaRPr lang="en-US"/>
          </a:p>
        </p:txBody>
      </p:sp>
    </p:spTree>
    <p:extLst>
      <p:ext uri="{BB962C8B-B14F-4D97-AF65-F5344CB8AC3E}">
        <p14:creationId xmlns:p14="http://schemas.microsoft.com/office/powerpoint/2010/main" val="501094622"/>
      </p:ext>
    </p:extLst>
  </p:cSld>
  <p:clrMapOvr>
    <a:masterClrMapping/>
  </p:clrMapOvr>
  <p:extLst>
    <p:ext uri="{DCECCB84-F9BA-43D5-87BE-67443E8EF086}">
      <p15:sldGuideLst xmlns:p15="http://schemas.microsoft.com/office/powerpoint/2012/main">
        <p15:guide id="3" orient="horz" pos="2160">
          <p15:clr>
            <a:srgbClr val="FBAE40"/>
          </p15:clr>
        </p15:guide>
        <p15:guide id="6" orient="horz" pos="2251">
          <p15:clr>
            <a:srgbClr val="FBAE40"/>
          </p15:clr>
        </p15:guide>
        <p15:guide id="7" orient="horz" pos="48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0F49A-4950-674D-9752-BE2C8C310294}"/>
              </a:ext>
            </a:extLst>
          </p:cNvPr>
          <p:cNvSpPr>
            <a:spLocks noGrp="1"/>
          </p:cNvSpPr>
          <p:nvPr>
            <p:ph type="title"/>
          </p:nvPr>
        </p:nvSpPr>
        <p:spPr>
          <a:xfrm>
            <a:off x="623888" y="765175"/>
            <a:ext cx="7019925" cy="2663825"/>
          </a:xfrm>
        </p:spPr>
        <p:txBody>
          <a:bodyPr anchor="b">
            <a:normAutofit/>
          </a:bodyPr>
          <a:lstStyle>
            <a:lvl1pPr>
              <a:defRPr sz="4400" b="1">
                <a:solidFill>
                  <a:schemeClr val="accent3"/>
                </a:solidFill>
              </a:defRPr>
            </a:lvl1pPr>
          </a:lstStyle>
          <a:p>
            <a:r>
              <a:rPr lang="en-US"/>
              <a:t>Click to edit Master title style</a:t>
            </a:r>
          </a:p>
        </p:txBody>
      </p:sp>
      <p:sp>
        <p:nvSpPr>
          <p:cNvPr id="3" name="Text Placeholder 2">
            <a:extLst>
              <a:ext uri="{FF2B5EF4-FFF2-40B4-BE49-F238E27FC236}">
                <a16:creationId xmlns:a16="http://schemas.microsoft.com/office/drawing/2014/main" id="{8CCE6D8F-2E4C-BE4C-B759-2675C40A8EEB}"/>
              </a:ext>
            </a:extLst>
          </p:cNvPr>
          <p:cNvSpPr>
            <a:spLocks noGrp="1"/>
          </p:cNvSpPr>
          <p:nvPr>
            <p:ph type="body" idx="1"/>
          </p:nvPr>
        </p:nvSpPr>
        <p:spPr>
          <a:xfrm>
            <a:off x="623888" y="3573464"/>
            <a:ext cx="5435600" cy="1570036"/>
          </a:xfrm>
          <a:prstGeom prst="rect">
            <a:avLst/>
          </a:prstGeom>
        </p:spPr>
        <p:txBody>
          <a:bodyPr>
            <a:normAutofit/>
          </a:bodyPr>
          <a:lstStyle>
            <a:lvl1pPr marL="0" indent="0">
              <a:buNone/>
              <a:defRPr sz="20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5" name="Picture 4">
            <a:extLst>
              <a:ext uri="{FF2B5EF4-FFF2-40B4-BE49-F238E27FC236}">
                <a16:creationId xmlns:a16="http://schemas.microsoft.com/office/drawing/2014/main" id="{95F511AF-FB02-6C4E-B6AC-276957B6E613}"/>
              </a:ext>
            </a:extLst>
          </p:cNvPr>
          <p:cNvPicPr>
            <a:picLocks noChangeAspect="1"/>
          </p:cNvPicPr>
          <p:nvPr userDrawn="1"/>
        </p:nvPicPr>
        <p:blipFill>
          <a:blip r:embed="rId3"/>
          <a:stretch>
            <a:fillRect/>
          </a:stretch>
        </p:blipFill>
        <p:spPr>
          <a:xfrm>
            <a:off x="623888" y="5981414"/>
            <a:ext cx="543211" cy="543211"/>
          </a:xfrm>
          <a:prstGeom prst="rect">
            <a:avLst/>
          </a:prstGeom>
        </p:spPr>
      </p:pic>
      <p:sp>
        <p:nvSpPr>
          <p:cNvPr id="4" name="Footer Placeholder 3">
            <a:extLst>
              <a:ext uri="{FF2B5EF4-FFF2-40B4-BE49-F238E27FC236}">
                <a16:creationId xmlns:a16="http://schemas.microsoft.com/office/drawing/2014/main" id="{037D8417-E90E-474D-91D0-06A4EB9A6880}"/>
              </a:ext>
            </a:extLst>
          </p:cNvPr>
          <p:cNvSpPr>
            <a:spLocks noGrp="1"/>
          </p:cNvSpPr>
          <p:nvPr>
            <p:ph type="ftr" sz="quarter" idx="10"/>
          </p:nvPr>
        </p:nvSpPr>
        <p:spPr>
          <a:xfrm>
            <a:off x="1739900" y="6092825"/>
            <a:ext cx="7740650" cy="506124"/>
          </a:xfrm>
        </p:spPr>
        <p:txBody>
          <a:bodyPr/>
          <a:lstStyle/>
          <a:p>
            <a:endParaRPr lang="en-US"/>
          </a:p>
        </p:txBody>
      </p:sp>
      <p:sp>
        <p:nvSpPr>
          <p:cNvPr id="6" name="Slide Number Placeholder 5">
            <a:extLst>
              <a:ext uri="{FF2B5EF4-FFF2-40B4-BE49-F238E27FC236}">
                <a16:creationId xmlns:a16="http://schemas.microsoft.com/office/drawing/2014/main" id="{EFF812D2-1AA5-C044-BFA8-EE74A81C8AEA}"/>
              </a:ext>
            </a:extLst>
          </p:cNvPr>
          <p:cNvSpPr>
            <a:spLocks noGrp="1"/>
          </p:cNvSpPr>
          <p:nvPr>
            <p:ph type="sldNum" sz="quarter" idx="11"/>
          </p:nvPr>
        </p:nvSpPr>
        <p:spPr>
          <a:xfrm>
            <a:off x="1355408" y="6233822"/>
            <a:ext cx="308708" cy="365125"/>
          </a:xfrm>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713901795"/>
      </p:ext>
    </p:extLst>
  </p:cSld>
  <p:clrMapOvr>
    <a:masterClrMapping/>
  </p:clrMapOvr>
  <p:extLst>
    <p:ext uri="{DCECCB84-F9BA-43D5-87BE-67443E8EF086}">
      <p15:sldGuideLst xmlns:p15="http://schemas.microsoft.com/office/powerpoint/2012/main">
        <p15:guide id="3" orient="horz" pos="2160">
          <p15:clr>
            <a:srgbClr val="FBAE40"/>
          </p15:clr>
        </p15:guide>
        <p15:guide id="6" orient="horz" pos="2251">
          <p15:clr>
            <a:srgbClr val="FBAE40"/>
          </p15:clr>
        </p15:guide>
        <p15:guide id="7" orient="horz" pos="482">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Footer Placeholder 10">
            <a:extLst>
              <a:ext uri="{FF2B5EF4-FFF2-40B4-BE49-F238E27FC236}">
                <a16:creationId xmlns:a16="http://schemas.microsoft.com/office/drawing/2014/main" id="{AB83DDA8-7B32-EE47-840A-934A0CC6BFE3}"/>
              </a:ext>
            </a:extLst>
          </p:cNvPr>
          <p:cNvSpPr>
            <a:spLocks noGrp="1"/>
          </p:cNvSpPr>
          <p:nvPr>
            <p:ph type="ftr" sz="quarter" idx="14"/>
          </p:nvPr>
        </p:nvSpPr>
        <p:spPr/>
        <p:txBody>
          <a:bodyPr/>
          <a:lstStyle/>
          <a:p>
            <a:endParaRPr lang="en-US"/>
          </a:p>
        </p:txBody>
      </p:sp>
      <p:sp>
        <p:nvSpPr>
          <p:cNvPr id="12" name="Slide Number Placeholder 11">
            <a:extLst>
              <a:ext uri="{FF2B5EF4-FFF2-40B4-BE49-F238E27FC236}">
                <a16:creationId xmlns:a16="http://schemas.microsoft.com/office/drawing/2014/main" id="{74780B43-40DC-C34E-AAC9-4FDACC059B46}"/>
              </a:ext>
            </a:extLst>
          </p:cNvPr>
          <p:cNvSpPr>
            <a:spLocks noGrp="1"/>
          </p:cNvSpPr>
          <p:nvPr>
            <p:ph type="sldNum" sz="quarter" idx="15"/>
          </p:nvPr>
        </p:nvSpPr>
        <p:spPr/>
        <p:txBody>
          <a:bodyPr/>
          <a:lstStyle/>
          <a:p>
            <a:fld id="{7AF8E309-D608-654D-B811-6A2C46C88181}" type="slidenum">
              <a:rPr lang="en-US" smtClean="0"/>
              <a:pPr/>
              <a:t>‹#›</a:t>
            </a:fld>
            <a:endParaRPr lang="en-US"/>
          </a:p>
        </p:txBody>
      </p:sp>
      <p:sp>
        <p:nvSpPr>
          <p:cNvPr id="14" name="Content Placeholder 13">
            <a:extLst>
              <a:ext uri="{FF2B5EF4-FFF2-40B4-BE49-F238E27FC236}">
                <a16:creationId xmlns:a16="http://schemas.microsoft.com/office/drawing/2014/main" id="{4EE6E1D8-8FFD-8044-93A3-FD09D9B9C22B}"/>
              </a:ext>
            </a:extLst>
          </p:cNvPr>
          <p:cNvSpPr>
            <a:spLocks noGrp="1"/>
          </p:cNvSpPr>
          <p:nvPr>
            <p:ph sz="quarter" idx="16"/>
          </p:nvPr>
        </p:nvSpPr>
        <p:spPr>
          <a:xfrm>
            <a:off x="622800" y="1440000"/>
            <a:ext cx="10908000" cy="4643437"/>
          </a:xfrm>
        </p:spPr>
        <p:txBody>
          <a:bodyPr lIns="90000"/>
          <a:lstStyle>
            <a:lvl1pPr>
              <a:spcBef>
                <a:spcPts val="12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itle 14">
            <a:extLst>
              <a:ext uri="{FF2B5EF4-FFF2-40B4-BE49-F238E27FC236}">
                <a16:creationId xmlns:a16="http://schemas.microsoft.com/office/drawing/2014/main" id="{7C579CB4-4DC2-6B4A-8848-199EE8DC7344}"/>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75709900"/>
      </p:ext>
    </p:extLst>
  </p:cSld>
  <p:clrMapOvr>
    <a:masterClrMapping/>
  </p:clrMapOvr>
  <p:extLst>
    <p:ext uri="{DCECCB84-F9BA-43D5-87BE-67443E8EF086}">
      <p15:sldGuideLst xmlns:p15="http://schemas.microsoft.com/office/powerpoint/2012/main">
        <p15:guide id="1" pos="3840">
          <p15:clr>
            <a:srgbClr val="FBAE40"/>
          </p15:clr>
        </p15:guide>
        <p15:guide id="2" pos="7265">
          <p15:clr>
            <a:srgbClr val="FBAE40"/>
          </p15:clr>
        </p15:guide>
        <p15:guide id="3" orient="horz" pos="2160">
          <p15:clr>
            <a:srgbClr val="FBAE40"/>
          </p15:clr>
        </p15:guide>
        <p15:guide id="4" orient="horz" pos="3838">
          <p15:clr>
            <a:srgbClr val="FBAE40"/>
          </p15:clr>
        </p15:guide>
        <p15:guide id="5" pos="6017">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lumn Layout">
    <p:spTree>
      <p:nvGrpSpPr>
        <p:cNvPr id="1" name=""/>
        <p:cNvGrpSpPr/>
        <p:nvPr/>
      </p:nvGrpSpPr>
      <p:grpSpPr>
        <a:xfrm>
          <a:off x="0" y="0"/>
          <a:ext cx="0" cy="0"/>
          <a:chOff x="0" y="0"/>
          <a:chExt cx="0" cy="0"/>
        </a:xfrm>
      </p:grpSpPr>
      <p:sp>
        <p:nvSpPr>
          <p:cNvPr id="11" name="Footer Placeholder 10">
            <a:extLst>
              <a:ext uri="{FF2B5EF4-FFF2-40B4-BE49-F238E27FC236}">
                <a16:creationId xmlns:a16="http://schemas.microsoft.com/office/drawing/2014/main" id="{AB83DDA8-7B32-EE47-840A-934A0CC6BFE3}"/>
              </a:ext>
            </a:extLst>
          </p:cNvPr>
          <p:cNvSpPr>
            <a:spLocks noGrp="1"/>
          </p:cNvSpPr>
          <p:nvPr>
            <p:ph type="ftr" sz="quarter" idx="14"/>
          </p:nvPr>
        </p:nvSpPr>
        <p:spPr/>
        <p:txBody>
          <a:bodyPr/>
          <a:lstStyle/>
          <a:p>
            <a:endParaRPr lang="en-US"/>
          </a:p>
        </p:txBody>
      </p:sp>
      <p:sp>
        <p:nvSpPr>
          <p:cNvPr id="12" name="Slide Number Placeholder 11">
            <a:extLst>
              <a:ext uri="{FF2B5EF4-FFF2-40B4-BE49-F238E27FC236}">
                <a16:creationId xmlns:a16="http://schemas.microsoft.com/office/drawing/2014/main" id="{74780B43-40DC-C34E-AAC9-4FDACC059B46}"/>
              </a:ext>
            </a:extLst>
          </p:cNvPr>
          <p:cNvSpPr>
            <a:spLocks noGrp="1"/>
          </p:cNvSpPr>
          <p:nvPr>
            <p:ph type="sldNum" sz="quarter" idx="15"/>
          </p:nvPr>
        </p:nvSpPr>
        <p:spPr/>
        <p:txBody>
          <a:bodyPr/>
          <a:lstStyle/>
          <a:p>
            <a:fld id="{7AF8E309-D608-654D-B811-6A2C46C88181}" type="slidenum">
              <a:rPr lang="en-US" smtClean="0"/>
              <a:pPr/>
              <a:t>‹#›</a:t>
            </a:fld>
            <a:endParaRPr lang="en-US"/>
          </a:p>
        </p:txBody>
      </p:sp>
      <p:sp>
        <p:nvSpPr>
          <p:cNvPr id="14" name="Content Placeholder 13">
            <a:extLst>
              <a:ext uri="{FF2B5EF4-FFF2-40B4-BE49-F238E27FC236}">
                <a16:creationId xmlns:a16="http://schemas.microsoft.com/office/drawing/2014/main" id="{4EE6E1D8-8FFD-8044-93A3-FD09D9B9C22B}"/>
              </a:ext>
            </a:extLst>
          </p:cNvPr>
          <p:cNvSpPr>
            <a:spLocks noGrp="1"/>
          </p:cNvSpPr>
          <p:nvPr>
            <p:ph sz="quarter" idx="16"/>
          </p:nvPr>
        </p:nvSpPr>
        <p:spPr>
          <a:xfrm>
            <a:off x="622800" y="1440000"/>
            <a:ext cx="5328738" cy="4643437"/>
          </a:xfrm>
        </p:spPr>
        <p:txBody>
          <a:bodyPr lIns="90000"/>
          <a:lstStyle>
            <a:lvl1pPr>
              <a:spcBef>
                <a:spcPts val="12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itle 14">
            <a:extLst>
              <a:ext uri="{FF2B5EF4-FFF2-40B4-BE49-F238E27FC236}">
                <a16:creationId xmlns:a16="http://schemas.microsoft.com/office/drawing/2014/main" id="{7C579CB4-4DC2-6B4A-8848-199EE8DC7344}"/>
              </a:ext>
            </a:extLst>
          </p:cNvPr>
          <p:cNvSpPr>
            <a:spLocks noGrp="1"/>
          </p:cNvSpPr>
          <p:nvPr>
            <p:ph type="title"/>
          </p:nvPr>
        </p:nvSpPr>
        <p:spPr/>
        <p:txBody>
          <a:bodyPr/>
          <a:lstStyle/>
          <a:p>
            <a:r>
              <a:rPr lang="en-US"/>
              <a:t>Click to edit Master title style</a:t>
            </a:r>
            <a:endParaRPr lang="en-GB"/>
          </a:p>
        </p:txBody>
      </p:sp>
      <p:sp>
        <p:nvSpPr>
          <p:cNvPr id="6" name="Content Placeholder 13">
            <a:extLst>
              <a:ext uri="{FF2B5EF4-FFF2-40B4-BE49-F238E27FC236}">
                <a16:creationId xmlns:a16="http://schemas.microsoft.com/office/drawing/2014/main" id="{963BAD92-7271-482B-BD00-E9C6A48DFC19}"/>
              </a:ext>
            </a:extLst>
          </p:cNvPr>
          <p:cNvSpPr>
            <a:spLocks noGrp="1"/>
          </p:cNvSpPr>
          <p:nvPr>
            <p:ph sz="quarter" idx="17"/>
          </p:nvPr>
        </p:nvSpPr>
        <p:spPr>
          <a:xfrm>
            <a:off x="6203399" y="1440000"/>
            <a:ext cx="5328738" cy="4643437"/>
          </a:xfrm>
        </p:spPr>
        <p:txBody>
          <a:bodyPr lIns="90000"/>
          <a:lstStyle>
            <a:lvl1pPr>
              <a:spcBef>
                <a:spcPts val="12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97259861"/>
      </p:ext>
    </p:extLst>
  </p:cSld>
  <p:clrMapOvr>
    <a:masterClrMapping/>
  </p:clrMapOvr>
  <p:extLst>
    <p:ext uri="{DCECCB84-F9BA-43D5-87BE-67443E8EF086}">
      <p15:sldGuideLst xmlns:p15="http://schemas.microsoft.com/office/powerpoint/2012/main">
        <p15:guide id="1" pos="3908">
          <p15:clr>
            <a:srgbClr val="FBAE40"/>
          </p15:clr>
        </p15:guide>
        <p15:guide id="2" pos="7265">
          <p15:clr>
            <a:srgbClr val="FBAE40"/>
          </p15:clr>
        </p15:guide>
        <p15:guide id="3" orient="horz" pos="2160">
          <p15:clr>
            <a:srgbClr val="FBAE40"/>
          </p15:clr>
        </p15:guide>
        <p15:guide id="4" orient="horz" pos="3838">
          <p15:clr>
            <a:srgbClr val="FBAE40"/>
          </p15:clr>
        </p15:guide>
        <p15:guide id="5" pos="6017">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ubhead and Content">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id="{774EAA05-443F-42B3-AFFA-02448A7C3A87}"/>
              </a:ext>
            </a:extLst>
          </p:cNvPr>
          <p:cNvSpPr>
            <a:spLocks noGrp="1"/>
          </p:cNvSpPr>
          <p:nvPr>
            <p:ph type="body" sz="quarter" idx="13" hasCustomPrompt="1"/>
          </p:nvPr>
        </p:nvSpPr>
        <p:spPr>
          <a:xfrm>
            <a:off x="622800" y="1440000"/>
            <a:ext cx="10908000"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 styles</a:t>
            </a:r>
          </a:p>
        </p:txBody>
      </p:sp>
      <p:sp>
        <p:nvSpPr>
          <p:cNvPr id="7" name="Content Placeholder 6">
            <a:extLst>
              <a:ext uri="{FF2B5EF4-FFF2-40B4-BE49-F238E27FC236}">
                <a16:creationId xmlns:a16="http://schemas.microsoft.com/office/drawing/2014/main" id="{D401E156-3E7F-2047-94FE-2E86D5D9BFB9}"/>
              </a:ext>
            </a:extLst>
          </p:cNvPr>
          <p:cNvSpPr>
            <a:spLocks noGrp="1"/>
          </p:cNvSpPr>
          <p:nvPr>
            <p:ph sz="quarter" idx="14"/>
          </p:nvPr>
        </p:nvSpPr>
        <p:spPr>
          <a:xfrm>
            <a:off x="622800" y="1989138"/>
            <a:ext cx="10908000" cy="4103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a:extLst>
              <a:ext uri="{FF2B5EF4-FFF2-40B4-BE49-F238E27FC236}">
                <a16:creationId xmlns:a16="http://schemas.microsoft.com/office/drawing/2014/main" id="{0F149D46-0D0C-3C46-AE34-97763977AB32}"/>
              </a:ext>
            </a:extLst>
          </p:cNvPr>
          <p:cNvSpPr>
            <a:spLocks noGrp="1"/>
          </p:cNvSpPr>
          <p:nvPr>
            <p:ph type="title"/>
          </p:nvPr>
        </p:nvSpPr>
        <p:spPr/>
        <p:txBody>
          <a:bodyPr/>
          <a:lstStyle/>
          <a:p>
            <a:r>
              <a:rPr lang="en-US"/>
              <a:t>Click to edit Master title style</a:t>
            </a:r>
            <a:endParaRPr lang="en-GB"/>
          </a:p>
        </p:txBody>
      </p:sp>
      <p:sp>
        <p:nvSpPr>
          <p:cNvPr id="9" name="Footer Placeholder 8">
            <a:extLst>
              <a:ext uri="{FF2B5EF4-FFF2-40B4-BE49-F238E27FC236}">
                <a16:creationId xmlns:a16="http://schemas.microsoft.com/office/drawing/2014/main" id="{C51A4BB6-0165-3B43-B292-DADDDDD579E0}"/>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1BE2E9E4-866D-8848-9670-A8A0A19AAAC9}"/>
              </a:ext>
            </a:extLst>
          </p:cNvPr>
          <p:cNvSpPr>
            <a:spLocks noGrp="1"/>
          </p:cNvSpPr>
          <p:nvPr>
            <p:ph type="sldNum" sz="quarter" idx="16"/>
          </p:nvPr>
        </p:nvSpPr>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1403293776"/>
      </p:ext>
    </p:extLst>
  </p:cSld>
  <p:clrMapOvr>
    <a:masterClrMapping/>
  </p:clrMapOvr>
  <p:extLst>
    <p:ext uri="{DCECCB84-F9BA-43D5-87BE-67443E8EF086}">
      <p15:sldGuideLst xmlns:p15="http://schemas.microsoft.com/office/powerpoint/2012/main">
        <p15:guide id="1" pos="7265">
          <p15:clr>
            <a:srgbClr val="FBAE40"/>
          </p15:clr>
        </p15:guide>
        <p15:guide id="2" orient="horz" pos="1185">
          <p15:clr>
            <a:srgbClr val="FBAE40"/>
          </p15:clr>
        </p15:guide>
        <p15:guide id="3" orient="horz" pos="822">
          <p15:clr>
            <a:srgbClr val="FBAE40"/>
          </p15:clr>
        </p15:guide>
        <p15:guide id="4" pos="6017">
          <p15:clr>
            <a:srgbClr val="FBAE40"/>
          </p15:clr>
        </p15:guide>
        <p15:guide id="5" orient="horz" pos="1253">
          <p15:clr>
            <a:srgbClr val="FBAE40"/>
          </p15:clr>
        </p15:guide>
        <p15:guide id="6" pos="3749">
          <p15:clr>
            <a:srgbClr val="FBAE40"/>
          </p15:clr>
        </p15:guide>
        <p15:guide id="7" pos="3908">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lumn and Subhead Layout">
    <p:spTree>
      <p:nvGrpSpPr>
        <p:cNvPr id="1" name=""/>
        <p:cNvGrpSpPr/>
        <p:nvPr/>
      </p:nvGrpSpPr>
      <p:grpSpPr>
        <a:xfrm>
          <a:off x="0" y="0"/>
          <a:ext cx="0" cy="0"/>
          <a:chOff x="0" y="0"/>
          <a:chExt cx="0" cy="0"/>
        </a:xfrm>
      </p:grpSpPr>
      <p:sp>
        <p:nvSpPr>
          <p:cNvPr id="23" name="Text Placeholder 8">
            <a:extLst>
              <a:ext uri="{FF2B5EF4-FFF2-40B4-BE49-F238E27FC236}">
                <a16:creationId xmlns:a16="http://schemas.microsoft.com/office/drawing/2014/main" id="{ED14D5AF-917D-4505-BC6B-D42C522A4106}"/>
              </a:ext>
            </a:extLst>
          </p:cNvPr>
          <p:cNvSpPr>
            <a:spLocks noGrp="1"/>
          </p:cNvSpPr>
          <p:nvPr>
            <p:ph type="body" sz="quarter" idx="13" hasCustomPrompt="1"/>
          </p:nvPr>
        </p:nvSpPr>
        <p:spPr>
          <a:xfrm>
            <a:off x="623888" y="1440000"/>
            <a:ext cx="5328000"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 styles</a:t>
            </a:r>
          </a:p>
        </p:txBody>
      </p:sp>
      <p:sp>
        <p:nvSpPr>
          <p:cNvPr id="24" name="Text Placeholder 8">
            <a:extLst>
              <a:ext uri="{FF2B5EF4-FFF2-40B4-BE49-F238E27FC236}">
                <a16:creationId xmlns:a16="http://schemas.microsoft.com/office/drawing/2014/main" id="{A960F6BD-70F9-4C0C-B9B1-5EC54F0A88B8}"/>
              </a:ext>
            </a:extLst>
          </p:cNvPr>
          <p:cNvSpPr>
            <a:spLocks noGrp="1"/>
          </p:cNvSpPr>
          <p:nvPr>
            <p:ph type="body" sz="quarter" idx="17" hasCustomPrompt="1"/>
          </p:nvPr>
        </p:nvSpPr>
        <p:spPr>
          <a:xfrm>
            <a:off x="6205188" y="1440000"/>
            <a:ext cx="5328000"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 styles</a:t>
            </a:r>
          </a:p>
        </p:txBody>
      </p:sp>
      <p:sp>
        <p:nvSpPr>
          <p:cNvPr id="7" name="Footer Placeholder 6">
            <a:extLst>
              <a:ext uri="{FF2B5EF4-FFF2-40B4-BE49-F238E27FC236}">
                <a16:creationId xmlns:a16="http://schemas.microsoft.com/office/drawing/2014/main" id="{1A05E90F-941D-2340-857D-B076061D575C}"/>
              </a:ext>
            </a:extLst>
          </p:cNvPr>
          <p:cNvSpPr>
            <a:spLocks noGrp="1"/>
          </p:cNvSpPr>
          <p:nvPr>
            <p:ph type="ftr" sz="quarter" idx="18"/>
          </p:nvPr>
        </p:nvSpPr>
        <p:spPr/>
        <p:txBody>
          <a:bodyPr/>
          <a:lstStyle/>
          <a:p>
            <a:endParaRPr lang="en-US"/>
          </a:p>
        </p:txBody>
      </p:sp>
      <p:sp>
        <p:nvSpPr>
          <p:cNvPr id="8" name="Slide Number Placeholder 7">
            <a:extLst>
              <a:ext uri="{FF2B5EF4-FFF2-40B4-BE49-F238E27FC236}">
                <a16:creationId xmlns:a16="http://schemas.microsoft.com/office/drawing/2014/main" id="{2BA0F59B-759E-BC45-9C24-DA6F6AD17CE8}"/>
              </a:ext>
            </a:extLst>
          </p:cNvPr>
          <p:cNvSpPr>
            <a:spLocks noGrp="1"/>
          </p:cNvSpPr>
          <p:nvPr>
            <p:ph type="sldNum" sz="quarter" idx="19"/>
          </p:nvPr>
        </p:nvSpPr>
        <p:spPr/>
        <p:txBody>
          <a:bodyPr/>
          <a:lstStyle/>
          <a:p>
            <a:fld id="{7AF8E309-D608-654D-B811-6A2C46C88181}" type="slidenum">
              <a:rPr lang="en-US" smtClean="0"/>
              <a:pPr/>
              <a:t>‹#›</a:t>
            </a:fld>
            <a:endParaRPr lang="en-US"/>
          </a:p>
        </p:txBody>
      </p:sp>
      <p:sp>
        <p:nvSpPr>
          <p:cNvPr id="9" name="Title 8">
            <a:extLst>
              <a:ext uri="{FF2B5EF4-FFF2-40B4-BE49-F238E27FC236}">
                <a16:creationId xmlns:a16="http://schemas.microsoft.com/office/drawing/2014/main" id="{E523B870-FD52-FA4E-9F6A-11833864108C}"/>
              </a:ext>
            </a:extLst>
          </p:cNvPr>
          <p:cNvSpPr>
            <a:spLocks noGrp="1"/>
          </p:cNvSpPr>
          <p:nvPr>
            <p:ph type="title"/>
          </p:nvPr>
        </p:nvSpPr>
        <p:spPr/>
        <p:txBody>
          <a:bodyPr/>
          <a:lstStyle/>
          <a:p>
            <a:r>
              <a:rPr lang="en-US"/>
              <a:t>Click to edit Master title style</a:t>
            </a:r>
            <a:endParaRPr lang="en-GB"/>
          </a:p>
        </p:txBody>
      </p:sp>
      <p:sp>
        <p:nvSpPr>
          <p:cNvPr id="11" name="Content Placeholder 10">
            <a:extLst>
              <a:ext uri="{FF2B5EF4-FFF2-40B4-BE49-F238E27FC236}">
                <a16:creationId xmlns:a16="http://schemas.microsoft.com/office/drawing/2014/main" id="{DA7CFF13-BDFB-AA49-B3AC-2DB9CC0EE757}"/>
              </a:ext>
            </a:extLst>
          </p:cNvPr>
          <p:cNvSpPr>
            <a:spLocks noGrp="1"/>
          </p:cNvSpPr>
          <p:nvPr>
            <p:ph sz="quarter" idx="20"/>
          </p:nvPr>
        </p:nvSpPr>
        <p:spPr>
          <a:xfrm>
            <a:off x="623888" y="1989137"/>
            <a:ext cx="5328000" cy="41040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Content Placeholder 12">
            <a:extLst>
              <a:ext uri="{FF2B5EF4-FFF2-40B4-BE49-F238E27FC236}">
                <a16:creationId xmlns:a16="http://schemas.microsoft.com/office/drawing/2014/main" id="{1CD22A0B-01D2-164B-969F-B0D917CE9A8E}"/>
              </a:ext>
            </a:extLst>
          </p:cNvPr>
          <p:cNvSpPr>
            <a:spLocks noGrp="1"/>
          </p:cNvSpPr>
          <p:nvPr>
            <p:ph sz="quarter" idx="21"/>
          </p:nvPr>
        </p:nvSpPr>
        <p:spPr>
          <a:xfrm>
            <a:off x="6205538" y="1989130"/>
            <a:ext cx="5327650" cy="41036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11060535"/>
      </p:ext>
    </p:extLst>
  </p:cSld>
  <p:clrMapOvr>
    <a:masterClrMapping/>
  </p:clrMapOvr>
  <p:extLst>
    <p:ext uri="{DCECCB84-F9BA-43D5-87BE-67443E8EF086}">
      <p15:sldGuideLst xmlns:p15="http://schemas.microsoft.com/office/powerpoint/2012/main">
        <p15:guide id="1" orient="horz" pos="1185">
          <p15:clr>
            <a:srgbClr val="FBAE40"/>
          </p15:clr>
        </p15:guide>
        <p15:guide id="3" pos="7265">
          <p15:clr>
            <a:srgbClr val="FBAE40"/>
          </p15:clr>
        </p15:guide>
        <p15:guide id="4" pos="6017">
          <p15:clr>
            <a:srgbClr val="FBAE40"/>
          </p15:clr>
        </p15:guide>
        <p15:guide id="5" pos="3908">
          <p15:clr>
            <a:srgbClr val="FBAE40"/>
          </p15:clr>
        </p15:guide>
        <p15:guide id="6" pos="3749">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1 Subtitle Layout">
    <p:spTree>
      <p:nvGrpSpPr>
        <p:cNvPr id="1" name=""/>
        <p:cNvGrpSpPr/>
        <p:nvPr/>
      </p:nvGrpSpPr>
      <p:grpSpPr>
        <a:xfrm>
          <a:off x="0" y="0"/>
          <a:ext cx="0" cy="0"/>
          <a:chOff x="0" y="0"/>
          <a:chExt cx="0" cy="0"/>
        </a:xfrm>
      </p:grpSpPr>
      <p:sp>
        <p:nvSpPr>
          <p:cNvPr id="24" name="Text Placeholder 8">
            <a:extLst>
              <a:ext uri="{FF2B5EF4-FFF2-40B4-BE49-F238E27FC236}">
                <a16:creationId xmlns:a16="http://schemas.microsoft.com/office/drawing/2014/main" id="{A960F6BD-70F9-4C0C-B9B1-5EC54F0A88B8}"/>
              </a:ext>
            </a:extLst>
          </p:cNvPr>
          <p:cNvSpPr>
            <a:spLocks noGrp="1"/>
          </p:cNvSpPr>
          <p:nvPr>
            <p:ph type="body" sz="quarter" idx="17" hasCustomPrompt="1"/>
          </p:nvPr>
        </p:nvSpPr>
        <p:spPr>
          <a:xfrm>
            <a:off x="7954788" y="1440000"/>
            <a:ext cx="3578400" cy="447674"/>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 styles</a:t>
            </a:r>
          </a:p>
        </p:txBody>
      </p:sp>
      <p:sp>
        <p:nvSpPr>
          <p:cNvPr id="7" name="Footer Placeholder 6">
            <a:extLst>
              <a:ext uri="{FF2B5EF4-FFF2-40B4-BE49-F238E27FC236}">
                <a16:creationId xmlns:a16="http://schemas.microsoft.com/office/drawing/2014/main" id="{1A05E90F-941D-2340-857D-B076061D575C}"/>
              </a:ext>
            </a:extLst>
          </p:cNvPr>
          <p:cNvSpPr>
            <a:spLocks noGrp="1"/>
          </p:cNvSpPr>
          <p:nvPr>
            <p:ph type="ftr" sz="quarter" idx="18"/>
          </p:nvPr>
        </p:nvSpPr>
        <p:spPr/>
        <p:txBody>
          <a:bodyPr/>
          <a:lstStyle/>
          <a:p>
            <a:endParaRPr lang="en-US"/>
          </a:p>
        </p:txBody>
      </p:sp>
      <p:sp>
        <p:nvSpPr>
          <p:cNvPr id="8" name="Slide Number Placeholder 7">
            <a:extLst>
              <a:ext uri="{FF2B5EF4-FFF2-40B4-BE49-F238E27FC236}">
                <a16:creationId xmlns:a16="http://schemas.microsoft.com/office/drawing/2014/main" id="{2BA0F59B-759E-BC45-9C24-DA6F6AD17CE8}"/>
              </a:ext>
            </a:extLst>
          </p:cNvPr>
          <p:cNvSpPr>
            <a:spLocks noGrp="1"/>
          </p:cNvSpPr>
          <p:nvPr>
            <p:ph type="sldNum" sz="quarter" idx="19"/>
          </p:nvPr>
        </p:nvSpPr>
        <p:spPr/>
        <p:txBody>
          <a:bodyPr/>
          <a:lstStyle/>
          <a:p>
            <a:fld id="{7AF8E309-D608-654D-B811-6A2C46C88181}" type="slidenum">
              <a:rPr lang="en-US" smtClean="0"/>
              <a:pPr/>
              <a:t>‹#›</a:t>
            </a:fld>
            <a:endParaRPr lang="en-US"/>
          </a:p>
        </p:txBody>
      </p:sp>
      <p:sp>
        <p:nvSpPr>
          <p:cNvPr id="9" name="Title 8">
            <a:extLst>
              <a:ext uri="{FF2B5EF4-FFF2-40B4-BE49-F238E27FC236}">
                <a16:creationId xmlns:a16="http://schemas.microsoft.com/office/drawing/2014/main" id="{E523B870-FD52-FA4E-9F6A-11833864108C}"/>
              </a:ext>
            </a:extLst>
          </p:cNvPr>
          <p:cNvSpPr>
            <a:spLocks noGrp="1"/>
          </p:cNvSpPr>
          <p:nvPr>
            <p:ph type="title"/>
          </p:nvPr>
        </p:nvSpPr>
        <p:spPr/>
        <p:txBody>
          <a:bodyPr/>
          <a:lstStyle/>
          <a:p>
            <a:r>
              <a:rPr lang="en-US"/>
              <a:t>Click to edit Master title style</a:t>
            </a:r>
            <a:endParaRPr lang="en-GB"/>
          </a:p>
        </p:txBody>
      </p:sp>
      <p:sp>
        <p:nvSpPr>
          <p:cNvPr id="11" name="Content Placeholder 10">
            <a:extLst>
              <a:ext uri="{FF2B5EF4-FFF2-40B4-BE49-F238E27FC236}">
                <a16:creationId xmlns:a16="http://schemas.microsoft.com/office/drawing/2014/main" id="{DA7CFF13-BDFB-AA49-B3AC-2DB9CC0EE757}"/>
              </a:ext>
            </a:extLst>
          </p:cNvPr>
          <p:cNvSpPr>
            <a:spLocks noGrp="1"/>
          </p:cNvSpPr>
          <p:nvPr>
            <p:ph sz="quarter" idx="20"/>
          </p:nvPr>
        </p:nvSpPr>
        <p:spPr>
          <a:xfrm>
            <a:off x="623886" y="1440000"/>
            <a:ext cx="7200000" cy="46596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Content Placeholder 12">
            <a:extLst>
              <a:ext uri="{FF2B5EF4-FFF2-40B4-BE49-F238E27FC236}">
                <a16:creationId xmlns:a16="http://schemas.microsoft.com/office/drawing/2014/main" id="{1CD22A0B-01D2-164B-969F-B0D917CE9A8E}"/>
              </a:ext>
            </a:extLst>
          </p:cNvPr>
          <p:cNvSpPr>
            <a:spLocks noGrp="1"/>
          </p:cNvSpPr>
          <p:nvPr>
            <p:ph sz="quarter" idx="21"/>
          </p:nvPr>
        </p:nvSpPr>
        <p:spPr>
          <a:xfrm>
            <a:off x="7954788" y="1989138"/>
            <a:ext cx="3578400" cy="4103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7207556"/>
      </p:ext>
    </p:extLst>
  </p:cSld>
  <p:clrMapOvr>
    <a:masterClrMapping/>
  </p:clrMapOvr>
  <p:extLst>
    <p:ext uri="{DCECCB84-F9BA-43D5-87BE-67443E8EF086}">
      <p15:sldGuideLst xmlns:p15="http://schemas.microsoft.com/office/powerpoint/2012/main">
        <p15:guide id="1" orient="horz" pos="1185">
          <p15:clr>
            <a:srgbClr val="FBAE40"/>
          </p15:clr>
        </p15:guide>
        <p15:guide id="3" pos="7265">
          <p15:clr>
            <a:srgbClr val="FBAE40"/>
          </p15:clr>
        </p15:guide>
        <p15:guide id="4" pos="6017">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2 Subtitle Layout">
    <p:spTree>
      <p:nvGrpSpPr>
        <p:cNvPr id="1" name=""/>
        <p:cNvGrpSpPr/>
        <p:nvPr/>
      </p:nvGrpSpPr>
      <p:grpSpPr>
        <a:xfrm>
          <a:off x="0" y="0"/>
          <a:ext cx="0" cy="0"/>
          <a:chOff x="0" y="0"/>
          <a:chExt cx="0" cy="0"/>
        </a:xfrm>
      </p:grpSpPr>
      <p:sp>
        <p:nvSpPr>
          <p:cNvPr id="23" name="Text Placeholder 8">
            <a:extLst>
              <a:ext uri="{FF2B5EF4-FFF2-40B4-BE49-F238E27FC236}">
                <a16:creationId xmlns:a16="http://schemas.microsoft.com/office/drawing/2014/main" id="{ED14D5AF-917D-4505-BC6B-D42C522A4106}"/>
              </a:ext>
            </a:extLst>
          </p:cNvPr>
          <p:cNvSpPr>
            <a:spLocks noGrp="1"/>
          </p:cNvSpPr>
          <p:nvPr>
            <p:ph type="body" sz="quarter" idx="13" hasCustomPrompt="1"/>
          </p:nvPr>
        </p:nvSpPr>
        <p:spPr>
          <a:xfrm>
            <a:off x="623888" y="1440000"/>
            <a:ext cx="3578400"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 styles</a:t>
            </a:r>
          </a:p>
        </p:txBody>
      </p:sp>
      <p:sp>
        <p:nvSpPr>
          <p:cNvPr id="7" name="Footer Placeholder 6">
            <a:extLst>
              <a:ext uri="{FF2B5EF4-FFF2-40B4-BE49-F238E27FC236}">
                <a16:creationId xmlns:a16="http://schemas.microsoft.com/office/drawing/2014/main" id="{1A05E90F-941D-2340-857D-B076061D575C}"/>
              </a:ext>
            </a:extLst>
          </p:cNvPr>
          <p:cNvSpPr>
            <a:spLocks noGrp="1"/>
          </p:cNvSpPr>
          <p:nvPr>
            <p:ph type="ftr" sz="quarter" idx="18"/>
          </p:nvPr>
        </p:nvSpPr>
        <p:spPr/>
        <p:txBody>
          <a:bodyPr/>
          <a:lstStyle/>
          <a:p>
            <a:endParaRPr lang="en-US"/>
          </a:p>
        </p:txBody>
      </p:sp>
      <p:sp>
        <p:nvSpPr>
          <p:cNvPr id="8" name="Slide Number Placeholder 7">
            <a:extLst>
              <a:ext uri="{FF2B5EF4-FFF2-40B4-BE49-F238E27FC236}">
                <a16:creationId xmlns:a16="http://schemas.microsoft.com/office/drawing/2014/main" id="{2BA0F59B-759E-BC45-9C24-DA6F6AD17CE8}"/>
              </a:ext>
            </a:extLst>
          </p:cNvPr>
          <p:cNvSpPr>
            <a:spLocks noGrp="1"/>
          </p:cNvSpPr>
          <p:nvPr>
            <p:ph type="sldNum" sz="quarter" idx="19"/>
          </p:nvPr>
        </p:nvSpPr>
        <p:spPr/>
        <p:txBody>
          <a:bodyPr/>
          <a:lstStyle/>
          <a:p>
            <a:fld id="{7AF8E309-D608-654D-B811-6A2C46C88181}" type="slidenum">
              <a:rPr lang="en-US" smtClean="0"/>
              <a:pPr/>
              <a:t>‹#›</a:t>
            </a:fld>
            <a:endParaRPr lang="en-US"/>
          </a:p>
        </p:txBody>
      </p:sp>
      <p:sp>
        <p:nvSpPr>
          <p:cNvPr id="9" name="Title 8">
            <a:extLst>
              <a:ext uri="{FF2B5EF4-FFF2-40B4-BE49-F238E27FC236}">
                <a16:creationId xmlns:a16="http://schemas.microsoft.com/office/drawing/2014/main" id="{E523B870-FD52-FA4E-9F6A-11833864108C}"/>
              </a:ext>
            </a:extLst>
          </p:cNvPr>
          <p:cNvSpPr>
            <a:spLocks noGrp="1"/>
          </p:cNvSpPr>
          <p:nvPr>
            <p:ph type="title"/>
          </p:nvPr>
        </p:nvSpPr>
        <p:spPr/>
        <p:txBody>
          <a:bodyPr/>
          <a:lstStyle/>
          <a:p>
            <a:r>
              <a:rPr lang="en-US"/>
              <a:t>Click to edit Master title style</a:t>
            </a:r>
            <a:endParaRPr lang="en-GB"/>
          </a:p>
        </p:txBody>
      </p:sp>
      <p:sp>
        <p:nvSpPr>
          <p:cNvPr id="11" name="Content Placeholder 10">
            <a:extLst>
              <a:ext uri="{FF2B5EF4-FFF2-40B4-BE49-F238E27FC236}">
                <a16:creationId xmlns:a16="http://schemas.microsoft.com/office/drawing/2014/main" id="{DA7CFF13-BDFB-AA49-B3AC-2DB9CC0EE757}"/>
              </a:ext>
            </a:extLst>
          </p:cNvPr>
          <p:cNvSpPr>
            <a:spLocks noGrp="1"/>
          </p:cNvSpPr>
          <p:nvPr>
            <p:ph sz="quarter" idx="20"/>
          </p:nvPr>
        </p:nvSpPr>
        <p:spPr>
          <a:xfrm>
            <a:off x="623888" y="1989137"/>
            <a:ext cx="3578400" cy="41040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Content Placeholder 12">
            <a:extLst>
              <a:ext uri="{FF2B5EF4-FFF2-40B4-BE49-F238E27FC236}">
                <a16:creationId xmlns:a16="http://schemas.microsoft.com/office/drawing/2014/main" id="{1CD22A0B-01D2-164B-969F-B0D917CE9A8E}"/>
              </a:ext>
            </a:extLst>
          </p:cNvPr>
          <p:cNvSpPr>
            <a:spLocks noGrp="1"/>
          </p:cNvSpPr>
          <p:nvPr>
            <p:ph sz="quarter" idx="21"/>
          </p:nvPr>
        </p:nvSpPr>
        <p:spPr>
          <a:xfrm>
            <a:off x="4333188" y="1440000"/>
            <a:ext cx="7200000" cy="4668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57213193"/>
      </p:ext>
    </p:extLst>
  </p:cSld>
  <p:clrMapOvr>
    <a:masterClrMapping/>
  </p:clrMapOvr>
  <p:extLst>
    <p:ext uri="{DCECCB84-F9BA-43D5-87BE-67443E8EF086}">
      <p15:sldGuideLst xmlns:p15="http://schemas.microsoft.com/office/powerpoint/2012/main">
        <p15:guide id="1" orient="horz" pos="1185">
          <p15:clr>
            <a:srgbClr val="FBAE40"/>
          </p15:clr>
        </p15:guide>
        <p15:guide id="3" pos="7265">
          <p15:clr>
            <a:srgbClr val="FBAE40"/>
          </p15:clr>
        </p15:guide>
        <p15:guide id="4" pos="6017">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13" name="Text Placeholder 8">
            <a:extLst>
              <a:ext uri="{FF2B5EF4-FFF2-40B4-BE49-F238E27FC236}">
                <a16:creationId xmlns:a16="http://schemas.microsoft.com/office/drawing/2014/main" id="{C4B7CCBA-C3EF-4873-9EE9-066327A56C68}"/>
              </a:ext>
            </a:extLst>
          </p:cNvPr>
          <p:cNvSpPr>
            <a:spLocks noGrp="1"/>
          </p:cNvSpPr>
          <p:nvPr>
            <p:ph type="body" sz="quarter" idx="13" hasCustomPrompt="1"/>
          </p:nvPr>
        </p:nvSpPr>
        <p:spPr>
          <a:xfrm>
            <a:off x="623887" y="1440000"/>
            <a:ext cx="3578400"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a:t>
            </a:r>
          </a:p>
        </p:txBody>
      </p:sp>
      <p:sp>
        <p:nvSpPr>
          <p:cNvPr id="17" name="Text Placeholder 8">
            <a:extLst>
              <a:ext uri="{FF2B5EF4-FFF2-40B4-BE49-F238E27FC236}">
                <a16:creationId xmlns:a16="http://schemas.microsoft.com/office/drawing/2014/main" id="{782FB108-F9DB-4563-B629-3B6DDB8B9673}"/>
              </a:ext>
            </a:extLst>
          </p:cNvPr>
          <p:cNvSpPr>
            <a:spLocks noGrp="1"/>
          </p:cNvSpPr>
          <p:nvPr>
            <p:ph type="body" sz="quarter" idx="17" hasCustomPrompt="1"/>
          </p:nvPr>
        </p:nvSpPr>
        <p:spPr>
          <a:xfrm>
            <a:off x="4296228" y="1440000"/>
            <a:ext cx="3578400" cy="433525"/>
          </a:xfrm>
          <a:prstGeom prst="rect">
            <a:avLst/>
          </a:prstGeom>
        </p:spPr>
        <p:txBody>
          <a:bodyPr anchor="t">
            <a:noAutofit/>
          </a:bodyPr>
          <a:lstStyle>
            <a:lvl1pPr marL="0" indent="0">
              <a:lnSpc>
                <a:spcPct val="90000"/>
              </a:lnSpc>
              <a:spcBef>
                <a:spcPts val="0"/>
              </a:spcBef>
              <a:buNone/>
              <a:defRPr sz="2000" b="1">
                <a:solidFill>
                  <a:schemeClr val="accent2"/>
                </a:solidFill>
              </a:defRPr>
            </a:lvl1pPr>
          </a:lstStyle>
          <a:p>
            <a:pPr lvl="0"/>
            <a:r>
              <a:rPr lang="en-US"/>
              <a:t>Subhead Edit Master text</a:t>
            </a:r>
          </a:p>
          <a:p>
            <a:pPr lvl="0"/>
            <a:endParaRPr lang="en-US"/>
          </a:p>
        </p:txBody>
      </p:sp>
      <p:sp>
        <p:nvSpPr>
          <p:cNvPr id="18" name="Text Placeholder 8">
            <a:extLst>
              <a:ext uri="{FF2B5EF4-FFF2-40B4-BE49-F238E27FC236}">
                <a16:creationId xmlns:a16="http://schemas.microsoft.com/office/drawing/2014/main" id="{8CCCC089-50D0-47A1-BC64-3ED47F4C85C4}"/>
              </a:ext>
            </a:extLst>
          </p:cNvPr>
          <p:cNvSpPr>
            <a:spLocks noGrp="1"/>
          </p:cNvSpPr>
          <p:nvPr>
            <p:ph type="body" sz="quarter" idx="18" hasCustomPrompt="1"/>
          </p:nvPr>
        </p:nvSpPr>
        <p:spPr>
          <a:xfrm>
            <a:off x="7954944" y="1440000"/>
            <a:ext cx="3578400" cy="432000"/>
          </a:xfrm>
          <a:prstGeom prst="rect">
            <a:avLst/>
          </a:prstGeom>
        </p:spPr>
        <p:txBody>
          <a:bodyPr anchor="t">
            <a:noAutofit/>
          </a:bodyPr>
          <a:lstStyle>
            <a:lvl1pPr marL="0" indent="0">
              <a:lnSpc>
                <a:spcPct val="90000"/>
              </a:lnSpc>
              <a:spcBef>
                <a:spcPts val="0"/>
              </a:spcBef>
              <a:buNone/>
              <a:defRPr sz="2000" b="1">
                <a:solidFill>
                  <a:schemeClr val="accent4"/>
                </a:solidFill>
              </a:defRPr>
            </a:lvl1pPr>
          </a:lstStyle>
          <a:p>
            <a:pPr lvl="0"/>
            <a:r>
              <a:rPr lang="en-US"/>
              <a:t>Subhead Edit Master text</a:t>
            </a:r>
          </a:p>
          <a:p>
            <a:pPr lvl="0"/>
            <a:endParaRPr lang="en-US"/>
          </a:p>
        </p:txBody>
      </p:sp>
      <p:sp>
        <p:nvSpPr>
          <p:cNvPr id="4" name="Title 3">
            <a:extLst>
              <a:ext uri="{FF2B5EF4-FFF2-40B4-BE49-F238E27FC236}">
                <a16:creationId xmlns:a16="http://schemas.microsoft.com/office/drawing/2014/main" id="{EE2B33CB-1984-624E-B400-7FD8499AEAF7}"/>
              </a:ext>
            </a:extLst>
          </p:cNvPr>
          <p:cNvSpPr>
            <a:spLocks noGrp="1"/>
          </p:cNvSpPr>
          <p:nvPr>
            <p:ph type="title"/>
          </p:nvPr>
        </p:nvSpPr>
        <p:spPr/>
        <p:txBody>
          <a:bodyPr/>
          <a:lstStyle/>
          <a:p>
            <a:r>
              <a:rPr lang="en-US"/>
              <a:t>Click to edit Master title style</a:t>
            </a:r>
            <a:endParaRPr lang="en-GB"/>
          </a:p>
        </p:txBody>
      </p:sp>
      <p:sp>
        <p:nvSpPr>
          <p:cNvPr id="8" name="Content Placeholder 7">
            <a:extLst>
              <a:ext uri="{FF2B5EF4-FFF2-40B4-BE49-F238E27FC236}">
                <a16:creationId xmlns:a16="http://schemas.microsoft.com/office/drawing/2014/main" id="{55B565F1-3967-6343-85D1-110E53F38DB3}"/>
              </a:ext>
            </a:extLst>
          </p:cNvPr>
          <p:cNvSpPr>
            <a:spLocks noGrp="1"/>
          </p:cNvSpPr>
          <p:nvPr>
            <p:ph sz="quarter" idx="19"/>
          </p:nvPr>
        </p:nvSpPr>
        <p:spPr>
          <a:xfrm>
            <a:off x="623887" y="1989137"/>
            <a:ext cx="3578225" cy="4103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26D8FC6B-E0AC-474E-817A-E0A1933B8653}"/>
              </a:ext>
            </a:extLst>
          </p:cNvPr>
          <p:cNvSpPr>
            <a:spLocks noGrp="1"/>
          </p:cNvSpPr>
          <p:nvPr>
            <p:ph sz="quarter" idx="20"/>
          </p:nvPr>
        </p:nvSpPr>
        <p:spPr>
          <a:xfrm>
            <a:off x="4296228" y="1989137"/>
            <a:ext cx="3578400" cy="4103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D909D41A-2F35-324E-88B7-BBC8B0EF4384}"/>
              </a:ext>
            </a:extLst>
          </p:cNvPr>
          <p:cNvSpPr>
            <a:spLocks noGrp="1"/>
          </p:cNvSpPr>
          <p:nvPr>
            <p:ph sz="quarter" idx="21"/>
          </p:nvPr>
        </p:nvSpPr>
        <p:spPr>
          <a:xfrm>
            <a:off x="7954943" y="1989137"/>
            <a:ext cx="3578400" cy="4103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Footer Placeholder 13">
            <a:extLst>
              <a:ext uri="{FF2B5EF4-FFF2-40B4-BE49-F238E27FC236}">
                <a16:creationId xmlns:a16="http://schemas.microsoft.com/office/drawing/2014/main" id="{85CC1777-5844-EF45-8A57-7DE3B92E8A71}"/>
              </a:ext>
            </a:extLst>
          </p:cNvPr>
          <p:cNvSpPr>
            <a:spLocks noGrp="1"/>
          </p:cNvSpPr>
          <p:nvPr>
            <p:ph type="ftr" sz="quarter" idx="22"/>
          </p:nvPr>
        </p:nvSpPr>
        <p:spPr/>
        <p:txBody>
          <a:bodyPr/>
          <a:lstStyle/>
          <a:p>
            <a:endParaRPr lang="en-US"/>
          </a:p>
        </p:txBody>
      </p:sp>
      <p:sp>
        <p:nvSpPr>
          <p:cNvPr id="15" name="Slide Number Placeholder 14">
            <a:extLst>
              <a:ext uri="{FF2B5EF4-FFF2-40B4-BE49-F238E27FC236}">
                <a16:creationId xmlns:a16="http://schemas.microsoft.com/office/drawing/2014/main" id="{F5F89E0B-0439-8148-9DAA-CD37FB1285DB}"/>
              </a:ext>
            </a:extLst>
          </p:cNvPr>
          <p:cNvSpPr>
            <a:spLocks noGrp="1"/>
          </p:cNvSpPr>
          <p:nvPr>
            <p:ph type="sldNum" sz="quarter" idx="23"/>
          </p:nvPr>
        </p:nvSpPr>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663877755"/>
      </p:ext>
    </p:extLst>
  </p:cSld>
  <p:clrMapOvr>
    <a:masterClrMapping/>
  </p:clrMapOvr>
  <p:extLst>
    <p:ext uri="{DCECCB84-F9BA-43D5-87BE-67443E8EF086}">
      <p15:sldGuideLst xmlns:p15="http://schemas.microsoft.com/office/powerpoint/2012/main">
        <p15:guide id="1" orient="horz" pos="822">
          <p15:clr>
            <a:srgbClr val="FBAE40"/>
          </p15:clr>
        </p15:guide>
        <p15:guide id="2" orient="horz" pos="1094">
          <p15:clr>
            <a:srgbClr val="FBAE40"/>
          </p15:clr>
        </p15:guide>
        <p15:guide id="3" pos="7265">
          <p15:clr>
            <a:srgbClr val="FBAE40"/>
          </p15:clr>
        </p15:guide>
        <p15:guide id="4" pos="6017">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Subtitled Rows">
    <p:spTree>
      <p:nvGrpSpPr>
        <p:cNvPr id="1" name=""/>
        <p:cNvGrpSpPr/>
        <p:nvPr/>
      </p:nvGrpSpPr>
      <p:grpSpPr>
        <a:xfrm>
          <a:off x="0" y="0"/>
          <a:ext cx="0" cy="0"/>
          <a:chOff x="0" y="0"/>
          <a:chExt cx="0" cy="0"/>
        </a:xfrm>
      </p:grpSpPr>
      <p:sp>
        <p:nvSpPr>
          <p:cNvPr id="13" name="Text Placeholder 8">
            <a:extLst>
              <a:ext uri="{FF2B5EF4-FFF2-40B4-BE49-F238E27FC236}">
                <a16:creationId xmlns:a16="http://schemas.microsoft.com/office/drawing/2014/main" id="{C4B7CCBA-C3EF-4873-9EE9-066327A56C68}"/>
              </a:ext>
            </a:extLst>
          </p:cNvPr>
          <p:cNvSpPr>
            <a:spLocks noGrp="1"/>
          </p:cNvSpPr>
          <p:nvPr>
            <p:ph type="body" sz="quarter" idx="13" hasCustomPrompt="1"/>
          </p:nvPr>
        </p:nvSpPr>
        <p:spPr>
          <a:xfrm>
            <a:off x="622676" y="1440000"/>
            <a:ext cx="9518819"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a:t>
            </a:r>
          </a:p>
        </p:txBody>
      </p:sp>
      <p:sp>
        <p:nvSpPr>
          <p:cNvPr id="17" name="Text Placeholder 8">
            <a:extLst>
              <a:ext uri="{FF2B5EF4-FFF2-40B4-BE49-F238E27FC236}">
                <a16:creationId xmlns:a16="http://schemas.microsoft.com/office/drawing/2014/main" id="{782FB108-F9DB-4563-B629-3B6DDB8B9673}"/>
              </a:ext>
            </a:extLst>
          </p:cNvPr>
          <p:cNvSpPr>
            <a:spLocks noGrp="1"/>
          </p:cNvSpPr>
          <p:nvPr>
            <p:ph type="body" sz="quarter" idx="17" hasCustomPrompt="1"/>
          </p:nvPr>
        </p:nvSpPr>
        <p:spPr>
          <a:xfrm>
            <a:off x="623887" y="3818760"/>
            <a:ext cx="10909300" cy="433525"/>
          </a:xfrm>
          <a:prstGeom prst="rect">
            <a:avLst/>
          </a:prstGeom>
        </p:spPr>
        <p:txBody>
          <a:bodyPr anchor="t">
            <a:noAutofit/>
          </a:bodyPr>
          <a:lstStyle>
            <a:lvl1pPr marL="0" indent="0">
              <a:lnSpc>
                <a:spcPct val="90000"/>
              </a:lnSpc>
              <a:spcBef>
                <a:spcPts val="0"/>
              </a:spcBef>
              <a:buNone/>
              <a:defRPr sz="2000" b="1">
                <a:solidFill>
                  <a:schemeClr val="accent2"/>
                </a:solidFill>
              </a:defRPr>
            </a:lvl1pPr>
          </a:lstStyle>
          <a:p>
            <a:pPr lvl="0"/>
            <a:r>
              <a:rPr lang="en-US"/>
              <a:t>Subhead Edit Master text</a:t>
            </a:r>
          </a:p>
        </p:txBody>
      </p:sp>
      <p:sp>
        <p:nvSpPr>
          <p:cNvPr id="4" name="Title 3">
            <a:extLst>
              <a:ext uri="{FF2B5EF4-FFF2-40B4-BE49-F238E27FC236}">
                <a16:creationId xmlns:a16="http://schemas.microsoft.com/office/drawing/2014/main" id="{EE2B33CB-1984-624E-B400-7FD8499AEAF7}"/>
              </a:ext>
            </a:extLst>
          </p:cNvPr>
          <p:cNvSpPr>
            <a:spLocks noGrp="1"/>
          </p:cNvSpPr>
          <p:nvPr>
            <p:ph type="title"/>
          </p:nvPr>
        </p:nvSpPr>
        <p:spPr/>
        <p:txBody>
          <a:bodyPr/>
          <a:lstStyle/>
          <a:p>
            <a:r>
              <a:rPr lang="en-US"/>
              <a:t>Click to edit Master title style</a:t>
            </a:r>
            <a:endParaRPr lang="en-GB"/>
          </a:p>
        </p:txBody>
      </p:sp>
      <p:sp>
        <p:nvSpPr>
          <p:cNvPr id="8" name="Content Placeholder 7">
            <a:extLst>
              <a:ext uri="{FF2B5EF4-FFF2-40B4-BE49-F238E27FC236}">
                <a16:creationId xmlns:a16="http://schemas.microsoft.com/office/drawing/2014/main" id="{55B565F1-3967-6343-85D1-110E53F38DB3}"/>
              </a:ext>
            </a:extLst>
          </p:cNvPr>
          <p:cNvSpPr>
            <a:spLocks noGrp="1"/>
          </p:cNvSpPr>
          <p:nvPr>
            <p:ph sz="quarter" idx="19"/>
          </p:nvPr>
        </p:nvSpPr>
        <p:spPr>
          <a:xfrm>
            <a:off x="623887" y="1876197"/>
            <a:ext cx="10909301" cy="18188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26D8FC6B-E0AC-474E-817A-E0A1933B8653}"/>
              </a:ext>
            </a:extLst>
          </p:cNvPr>
          <p:cNvSpPr>
            <a:spLocks noGrp="1"/>
          </p:cNvSpPr>
          <p:nvPr>
            <p:ph sz="quarter" idx="20"/>
          </p:nvPr>
        </p:nvSpPr>
        <p:spPr>
          <a:xfrm>
            <a:off x="622676" y="4270149"/>
            <a:ext cx="10910511" cy="1818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Footer Placeholder 13">
            <a:extLst>
              <a:ext uri="{FF2B5EF4-FFF2-40B4-BE49-F238E27FC236}">
                <a16:creationId xmlns:a16="http://schemas.microsoft.com/office/drawing/2014/main" id="{85CC1777-5844-EF45-8A57-7DE3B92E8A71}"/>
              </a:ext>
            </a:extLst>
          </p:cNvPr>
          <p:cNvSpPr>
            <a:spLocks noGrp="1"/>
          </p:cNvSpPr>
          <p:nvPr>
            <p:ph type="ftr" sz="quarter" idx="22"/>
          </p:nvPr>
        </p:nvSpPr>
        <p:spPr/>
        <p:txBody>
          <a:bodyPr/>
          <a:lstStyle/>
          <a:p>
            <a:endParaRPr lang="en-US"/>
          </a:p>
        </p:txBody>
      </p:sp>
      <p:sp>
        <p:nvSpPr>
          <p:cNvPr id="15" name="Slide Number Placeholder 14">
            <a:extLst>
              <a:ext uri="{FF2B5EF4-FFF2-40B4-BE49-F238E27FC236}">
                <a16:creationId xmlns:a16="http://schemas.microsoft.com/office/drawing/2014/main" id="{F5F89E0B-0439-8148-9DAA-CD37FB1285DB}"/>
              </a:ext>
            </a:extLst>
          </p:cNvPr>
          <p:cNvSpPr>
            <a:spLocks noGrp="1"/>
          </p:cNvSpPr>
          <p:nvPr>
            <p:ph type="sldNum" sz="quarter" idx="23"/>
          </p:nvPr>
        </p:nvSpPr>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603095231"/>
      </p:ext>
    </p:extLst>
  </p:cSld>
  <p:clrMapOvr>
    <a:masterClrMapping/>
  </p:clrMapOvr>
  <p:extLst>
    <p:ext uri="{DCECCB84-F9BA-43D5-87BE-67443E8EF086}">
      <p15:sldGuideLst xmlns:p15="http://schemas.microsoft.com/office/powerpoint/2012/main">
        <p15:guide id="1" orient="horz" pos="822">
          <p15:clr>
            <a:srgbClr val="FBAE40"/>
          </p15:clr>
        </p15:guide>
        <p15:guide id="2" orient="horz" pos="1094">
          <p15:clr>
            <a:srgbClr val="FBAE40"/>
          </p15:clr>
        </p15:guide>
        <p15:guide id="3" pos="7265">
          <p15:clr>
            <a:srgbClr val="FBAE40"/>
          </p15:clr>
        </p15:guide>
        <p15:guide id="4" pos="6017">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92C46A-DA2C-5241-8E5C-B9618D92A6D6}"/>
              </a:ext>
            </a:extLst>
          </p:cNvPr>
          <p:cNvSpPr>
            <a:spLocks noGrp="1"/>
          </p:cNvSpPr>
          <p:nvPr>
            <p:ph type="title"/>
          </p:nvPr>
        </p:nvSpPr>
        <p:spPr/>
        <p:txBody>
          <a:bodyPr/>
          <a:lstStyle/>
          <a:p>
            <a:r>
              <a:rPr lang="en-US"/>
              <a:t>Click to edit Master title style</a:t>
            </a:r>
            <a:endParaRPr lang="en-GB"/>
          </a:p>
        </p:txBody>
      </p:sp>
      <p:sp>
        <p:nvSpPr>
          <p:cNvPr id="6" name="Footer Placeholder 5">
            <a:extLst>
              <a:ext uri="{FF2B5EF4-FFF2-40B4-BE49-F238E27FC236}">
                <a16:creationId xmlns:a16="http://schemas.microsoft.com/office/drawing/2014/main" id="{2F03DB8F-A836-D348-8DB8-8603306A0FA4}"/>
              </a:ext>
            </a:extLst>
          </p:cNvPr>
          <p:cNvSpPr>
            <a:spLocks noGrp="1"/>
          </p:cNvSpPr>
          <p:nvPr>
            <p:ph type="ftr" sz="quarter" idx="10"/>
          </p:nvPr>
        </p:nvSpPr>
        <p:spPr/>
        <p:txBody>
          <a:bodyPr/>
          <a:lstStyle/>
          <a:p>
            <a:endParaRPr lang="en-US"/>
          </a:p>
        </p:txBody>
      </p:sp>
      <p:sp>
        <p:nvSpPr>
          <p:cNvPr id="7" name="Slide Number Placeholder 6">
            <a:extLst>
              <a:ext uri="{FF2B5EF4-FFF2-40B4-BE49-F238E27FC236}">
                <a16:creationId xmlns:a16="http://schemas.microsoft.com/office/drawing/2014/main" id="{5587BB3D-57BC-634F-AC75-6B1C11B1DAF5}"/>
              </a:ext>
            </a:extLst>
          </p:cNvPr>
          <p:cNvSpPr>
            <a:spLocks noGrp="1"/>
          </p:cNvSpPr>
          <p:nvPr>
            <p:ph type="sldNum" sz="quarter" idx="11"/>
          </p:nvPr>
        </p:nvSpPr>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480352936"/>
      </p:ext>
    </p:extLst>
  </p:cSld>
  <p:clrMapOvr>
    <a:masterClrMapping/>
  </p:clrMapOvr>
  <p:extLst>
    <p:ext uri="{DCECCB84-F9BA-43D5-87BE-67443E8EF086}">
      <p15:sldGuideLst xmlns:p15="http://schemas.microsoft.com/office/powerpoint/2012/main">
        <p15:guide id="1" pos="6017">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id="{774EAA05-443F-42B3-AFFA-02448A7C3A87}"/>
              </a:ext>
            </a:extLst>
          </p:cNvPr>
          <p:cNvSpPr>
            <a:spLocks noGrp="1"/>
          </p:cNvSpPr>
          <p:nvPr>
            <p:ph type="body" sz="quarter" idx="13" hasCustomPrompt="1"/>
          </p:nvPr>
        </p:nvSpPr>
        <p:spPr>
          <a:xfrm>
            <a:off x="625188" y="1440000"/>
            <a:ext cx="10908000" cy="432000"/>
          </a:xfrm>
          <a:prstGeom prst="rect">
            <a:avLst/>
          </a:prstGeom>
        </p:spPr>
        <p:txBody>
          <a:bodyPr anchor="t">
            <a:noAutofit/>
          </a:bodyPr>
          <a:lstStyle>
            <a:lvl1pPr marL="0" indent="0">
              <a:lnSpc>
                <a:spcPct val="90000"/>
              </a:lnSpc>
              <a:spcBef>
                <a:spcPts val="0"/>
              </a:spcBef>
              <a:buNone/>
              <a:defRPr sz="2000" b="1" spc="0">
                <a:solidFill>
                  <a:schemeClr val="accent1"/>
                </a:solidFill>
              </a:defRPr>
            </a:lvl1pPr>
          </a:lstStyle>
          <a:p>
            <a:pPr lvl="0"/>
            <a:r>
              <a:rPr lang="en-US"/>
              <a:t>Subhead Edit Master text styles</a:t>
            </a:r>
          </a:p>
        </p:txBody>
      </p:sp>
      <p:sp>
        <p:nvSpPr>
          <p:cNvPr id="8" name="Title 7">
            <a:extLst>
              <a:ext uri="{FF2B5EF4-FFF2-40B4-BE49-F238E27FC236}">
                <a16:creationId xmlns:a16="http://schemas.microsoft.com/office/drawing/2014/main" id="{0F149D46-0D0C-3C46-AE34-97763977AB32}"/>
              </a:ext>
            </a:extLst>
          </p:cNvPr>
          <p:cNvSpPr>
            <a:spLocks noGrp="1"/>
          </p:cNvSpPr>
          <p:nvPr>
            <p:ph type="title"/>
          </p:nvPr>
        </p:nvSpPr>
        <p:spPr/>
        <p:txBody>
          <a:bodyPr/>
          <a:lstStyle/>
          <a:p>
            <a:r>
              <a:rPr lang="en-US"/>
              <a:t>Click to edit Master title style</a:t>
            </a:r>
            <a:endParaRPr lang="en-GB"/>
          </a:p>
        </p:txBody>
      </p:sp>
      <p:sp>
        <p:nvSpPr>
          <p:cNvPr id="9" name="Footer Placeholder 8">
            <a:extLst>
              <a:ext uri="{FF2B5EF4-FFF2-40B4-BE49-F238E27FC236}">
                <a16:creationId xmlns:a16="http://schemas.microsoft.com/office/drawing/2014/main" id="{C51A4BB6-0165-3B43-B292-DADDDDD579E0}"/>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1BE2E9E4-866D-8848-9670-A8A0A19AAAC9}"/>
              </a:ext>
            </a:extLst>
          </p:cNvPr>
          <p:cNvSpPr>
            <a:spLocks noGrp="1"/>
          </p:cNvSpPr>
          <p:nvPr>
            <p:ph type="sldNum" sz="quarter" idx="16"/>
          </p:nvPr>
        </p:nvSpPr>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1723689952"/>
      </p:ext>
    </p:extLst>
  </p:cSld>
  <p:clrMapOvr>
    <a:masterClrMapping/>
  </p:clrMapOvr>
  <p:extLst>
    <p:ext uri="{DCECCB84-F9BA-43D5-87BE-67443E8EF086}">
      <p15:sldGuideLst xmlns:p15="http://schemas.microsoft.com/office/powerpoint/2012/main">
        <p15:guide id="1" pos="7265">
          <p15:clr>
            <a:srgbClr val="FBAE40"/>
          </p15:clr>
        </p15:guide>
        <p15:guide id="2" orient="horz" pos="1185">
          <p15:clr>
            <a:srgbClr val="FBAE40"/>
          </p15:clr>
        </p15:guide>
        <p15:guide id="3" orient="horz" pos="822">
          <p15:clr>
            <a:srgbClr val="FBAE40"/>
          </p15:clr>
        </p15:guide>
        <p15:guide id="4" pos="601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0F49A-4950-674D-9752-BE2C8C310294}"/>
              </a:ext>
            </a:extLst>
          </p:cNvPr>
          <p:cNvSpPr>
            <a:spLocks noGrp="1"/>
          </p:cNvSpPr>
          <p:nvPr>
            <p:ph type="title"/>
          </p:nvPr>
        </p:nvSpPr>
        <p:spPr>
          <a:xfrm>
            <a:off x="623888" y="765175"/>
            <a:ext cx="7019925" cy="2663825"/>
          </a:xfrm>
        </p:spPr>
        <p:txBody>
          <a:bodyPr anchor="b">
            <a:normAutofit/>
          </a:bodyPr>
          <a:lstStyle>
            <a:lvl1pPr>
              <a:defRPr sz="4400" b="1">
                <a:solidFill>
                  <a:schemeClr val="accent3"/>
                </a:solidFill>
              </a:defRPr>
            </a:lvl1pPr>
          </a:lstStyle>
          <a:p>
            <a:r>
              <a:rPr lang="en-US"/>
              <a:t>Click to edit Master title style</a:t>
            </a:r>
          </a:p>
        </p:txBody>
      </p:sp>
      <p:sp>
        <p:nvSpPr>
          <p:cNvPr id="3" name="Text Placeholder 2">
            <a:extLst>
              <a:ext uri="{FF2B5EF4-FFF2-40B4-BE49-F238E27FC236}">
                <a16:creationId xmlns:a16="http://schemas.microsoft.com/office/drawing/2014/main" id="{8CCE6D8F-2E4C-BE4C-B759-2675C40A8EEB}"/>
              </a:ext>
            </a:extLst>
          </p:cNvPr>
          <p:cNvSpPr>
            <a:spLocks noGrp="1"/>
          </p:cNvSpPr>
          <p:nvPr>
            <p:ph type="body" idx="1"/>
          </p:nvPr>
        </p:nvSpPr>
        <p:spPr>
          <a:xfrm>
            <a:off x="623888" y="3573464"/>
            <a:ext cx="5435600" cy="1570036"/>
          </a:xfrm>
          <a:prstGeom prst="rect">
            <a:avLst/>
          </a:prstGeom>
        </p:spPr>
        <p:txBody>
          <a:bodyPr>
            <a:normAutofit/>
          </a:bodyPr>
          <a:lstStyle>
            <a:lvl1pPr marL="0" indent="0">
              <a:buNone/>
              <a:defRPr sz="20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5" name="Picture 4">
            <a:extLst>
              <a:ext uri="{FF2B5EF4-FFF2-40B4-BE49-F238E27FC236}">
                <a16:creationId xmlns:a16="http://schemas.microsoft.com/office/drawing/2014/main" id="{95F511AF-FB02-6C4E-B6AC-276957B6E613}"/>
              </a:ext>
            </a:extLst>
          </p:cNvPr>
          <p:cNvPicPr>
            <a:picLocks noChangeAspect="1"/>
          </p:cNvPicPr>
          <p:nvPr userDrawn="1"/>
        </p:nvPicPr>
        <p:blipFill>
          <a:blip r:embed="rId3"/>
          <a:stretch>
            <a:fillRect/>
          </a:stretch>
        </p:blipFill>
        <p:spPr>
          <a:xfrm>
            <a:off x="623888" y="5981414"/>
            <a:ext cx="543211" cy="543211"/>
          </a:xfrm>
          <a:prstGeom prst="rect">
            <a:avLst/>
          </a:prstGeom>
        </p:spPr>
      </p:pic>
      <p:sp>
        <p:nvSpPr>
          <p:cNvPr id="4" name="Footer Placeholder 3">
            <a:extLst>
              <a:ext uri="{FF2B5EF4-FFF2-40B4-BE49-F238E27FC236}">
                <a16:creationId xmlns:a16="http://schemas.microsoft.com/office/drawing/2014/main" id="{C739429B-0815-734A-8FD7-8F85BDD1CC4C}"/>
              </a:ext>
            </a:extLst>
          </p:cNvPr>
          <p:cNvSpPr>
            <a:spLocks noGrp="1"/>
          </p:cNvSpPr>
          <p:nvPr>
            <p:ph type="ftr" sz="quarter" idx="10"/>
          </p:nvPr>
        </p:nvSpPr>
        <p:spPr>
          <a:xfrm>
            <a:off x="1739900" y="6092825"/>
            <a:ext cx="7740650" cy="506124"/>
          </a:xfrm>
        </p:spPr>
        <p:txBody>
          <a:bodyPr/>
          <a:lstStyle/>
          <a:p>
            <a:endParaRPr lang="en-US"/>
          </a:p>
        </p:txBody>
      </p:sp>
      <p:sp>
        <p:nvSpPr>
          <p:cNvPr id="6" name="Slide Number Placeholder 5">
            <a:extLst>
              <a:ext uri="{FF2B5EF4-FFF2-40B4-BE49-F238E27FC236}">
                <a16:creationId xmlns:a16="http://schemas.microsoft.com/office/drawing/2014/main" id="{1E23907E-F541-464D-B545-E0EEF784D6AD}"/>
              </a:ext>
            </a:extLst>
          </p:cNvPr>
          <p:cNvSpPr>
            <a:spLocks noGrp="1"/>
          </p:cNvSpPr>
          <p:nvPr>
            <p:ph type="sldNum" sz="quarter" idx="11"/>
          </p:nvPr>
        </p:nvSpPr>
        <p:spPr>
          <a:xfrm>
            <a:off x="1353171" y="6233824"/>
            <a:ext cx="308708" cy="365125"/>
          </a:xfrm>
        </p:spPr>
        <p:txBody>
          <a:bodyPr/>
          <a:lstStyle>
            <a:lvl1pPr>
              <a:defRPr>
                <a:solidFill>
                  <a:schemeClr val="accent2"/>
                </a:solidFill>
              </a:defRPr>
            </a:lvl1pPr>
          </a:lstStyle>
          <a:p>
            <a:fld id="{7AF8E309-D608-654D-B811-6A2C46C88181}" type="slidenum">
              <a:rPr lang="en-US" smtClean="0"/>
              <a:pPr/>
              <a:t>‹#›</a:t>
            </a:fld>
            <a:endParaRPr lang="en-US"/>
          </a:p>
        </p:txBody>
      </p:sp>
    </p:spTree>
    <p:extLst>
      <p:ext uri="{BB962C8B-B14F-4D97-AF65-F5344CB8AC3E}">
        <p14:creationId xmlns:p14="http://schemas.microsoft.com/office/powerpoint/2010/main" val="1033028785"/>
      </p:ext>
    </p:extLst>
  </p:cSld>
  <p:clrMapOvr>
    <a:masterClrMapping/>
  </p:clrMapOvr>
  <p:extLst>
    <p:ext uri="{DCECCB84-F9BA-43D5-87BE-67443E8EF086}">
      <p15:sldGuideLst xmlns:p15="http://schemas.microsoft.com/office/powerpoint/2012/main">
        <p15:guide id="3" orient="horz" pos="2160">
          <p15:clr>
            <a:srgbClr val="FBAE40"/>
          </p15:clr>
        </p15:guide>
        <p15:guide id="6" orient="horz" pos="2251">
          <p15:clr>
            <a:srgbClr val="FBAE40"/>
          </p15:clr>
        </p15:guide>
        <p15:guide id="7" orient="horz" pos="482">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E12C5E1-8F3A-2A49-9FD0-05ADEBF85B93}"/>
              </a:ext>
            </a:extLst>
          </p:cNvPr>
          <p:cNvSpPr>
            <a:spLocks noGrp="1"/>
          </p:cNvSpPr>
          <p:nvPr>
            <p:ph type="ftr" sz="quarter" idx="10"/>
          </p:nvPr>
        </p:nvSpPr>
        <p:spPr/>
        <p:txBody>
          <a:bodyPr/>
          <a:lstStyle/>
          <a:p>
            <a:endParaRPr lang="en-US"/>
          </a:p>
        </p:txBody>
      </p:sp>
      <p:sp>
        <p:nvSpPr>
          <p:cNvPr id="5" name="Slide Number Placeholder 4">
            <a:extLst>
              <a:ext uri="{FF2B5EF4-FFF2-40B4-BE49-F238E27FC236}">
                <a16:creationId xmlns:a16="http://schemas.microsoft.com/office/drawing/2014/main" id="{6A43F5C2-75F1-354C-BF82-30619F3D429D}"/>
              </a:ext>
            </a:extLst>
          </p:cNvPr>
          <p:cNvSpPr>
            <a:spLocks noGrp="1"/>
          </p:cNvSpPr>
          <p:nvPr>
            <p:ph type="sldNum" sz="quarter" idx="11"/>
          </p:nvPr>
        </p:nvSpPr>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3281902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5CB2C45-18B3-3042-A5CF-6A66F7BCC555}"/>
              </a:ext>
            </a:extLst>
          </p:cNvPr>
          <p:cNvSpPr>
            <a:spLocks noGrp="1"/>
          </p:cNvSpPr>
          <p:nvPr>
            <p:ph type="body" sz="half" idx="2"/>
          </p:nvPr>
        </p:nvSpPr>
        <p:spPr>
          <a:xfrm>
            <a:off x="623888" y="2334636"/>
            <a:ext cx="4148137" cy="3534351"/>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D756D13E-E701-1E4C-98BC-87A44DCB86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8807A2-12AB-E54B-85C2-BCE37D7AC6F9}"/>
              </a:ext>
            </a:extLst>
          </p:cNvPr>
          <p:cNvSpPr>
            <a:spLocks noGrp="1"/>
          </p:cNvSpPr>
          <p:nvPr>
            <p:ph type="sldNum" sz="quarter" idx="12"/>
          </p:nvPr>
        </p:nvSpPr>
        <p:spPr/>
        <p:txBody>
          <a:bodyPr/>
          <a:lstStyle/>
          <a:p>
            <a:fld id="{7AF8E309-D608-654D-B811-6A2C46C88181}" type="slidenum">
              <a:rPr lang="en-US" smtClean="0"/>
              <a:pPr/>
              <a:t>‹#›</a:t>
            </a:fld>
            <a:endParaRPr lang="en-US"/>
          </a:p>
        </p:txBody>
      </p:sp>
      <p:sp>
        <p:nvSpPr>
          <p:cNvPr id="8" name="Content Placeholder 7">
            <a:extLst>
              <a:ext uri="{FF2B5EF4-FFF2-40B4-BE49-F238E27FC236}">
                <a16:creationId xmlns:a16="http://schemas.microsoft.com/office/drawing/2014/main" id="{FA0C8BE5-281B-3E4A-942E-9EB6F37146D2}"/>
              </a:ext>
            </a:extLst>
          </p:cNvPr>
          <p:cNvSpPr>
            <a:spLocks noGrp="1"/>
          </p:cNvSpPr>
          <p:nvPr>
            <p:ph sz="quarter" idx="13"/>
          </p:nvPr>
        </p:nvSpPr>
        <p:spPr>
          <a:xfrm>
            <a:off x="4935538" y="1304925"/>
            <a:ext cx="6597650" cy="4564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itle 8">
            <a:extLst>
              <a:ext uri="{FF2B5EF4-FFF2-40B4-BE49-F238E27FC236}">
                <a16:creationId xmlns:a16="http://schemas.microsoft.com/office/drawing/2014/main" id="{D6F1D3DC-6D62-8448-B1C2-1B638C0D61AE}"/>
              </a:ext>
            </a:extLst>
          </p:cNvPr>
          <p:cNvSpPr>
            <a:spLocks noGrp="1"/>
          </p:cNvSpPr>
          <p:nvPr>
            <p:ph type="title"/>
          </p:nvPr>
        </p:nvSpPr>
        <p:spPr>
          <a:xfrm>
            <a:off x="623888" y="1304922"/>
            <a:ext cx="4148137" cy="1029715"/>
          </a:xfrm>
        </p:spPr>
        <p:txBody>
          <a:bodyPr/>
          <a:lstStyle/>
          <a:p>
            <a:r>
              <a:rPr lang="en-US"/>
              <a:t>Click to edit Master title style</a:t>
            </a:r>
            <a:endParaRPr lang="en-GB"/>
          </a:p>
        </p:txBody>
      </p:sp>
    </p:spTree>
    <p:extLst>
      <p:ext uri="{BB962C8B-B14F-4D97-AF65-F5344CB8AC3E}">
        <p14:creationId xmlns:p14="http://schemas.microsoft.com/office/powerpoint/2010/main" val="23975718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97F4531-5352-DE42-8415-DAD1C0278706}"/>
              </a:ext>
            </a:extLst>
          </p:cNvPr>
          <p:cNvSpPr>
            <a:spLocks noGrp="1"/>
          </p:cNvSpPr>
          <p:nvPr>
            <p:ph type="pic" idx="1"/>
          </p:nvPr>
        </p:nvSpPr>
        <p:spPr>
          <a:xfrm>
            <a:off x="4987047" y="1717996"/>
            <a:ext cx="6546141" cy="414454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03280F3-4E7F-A041-873D-E7400E024CA6}"/>
              </a:ext>
            </a:extLst>
          </p:cNvPr>
          <p:cNvSpPr>
            <a:spLocks noGrp="1"/>
          </p:cNvSpPr>
          <p:nvPr>
            <p:ph type="body" sz="half" idx="2"/>
          </p:nvPr>
        </p:nvSpPr>
        <p:spPr>
          <a:xfrm>
            <a:off x="836612" y="1717996"/>
            <a:ext cx="3932237" cy="414454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8251CEBF-4E3A-CC4E-A3E4-BDA3B822CE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2F0A48-7A45-8B4E-AA7B-1BDADFEA37B5}"/>
              </a:ext>
            </a:extLst>
          </p:cNvPr>
          <p:cNvSpPr>
            <a:spLocks noGrp="1"/>
          </p:cNvSpPr>
          <p:nvPr>
            <p:ph type="sldNum" sz="quarter" idx="12"/>
          </p:nvPr>
        </p:nvSpPr>
        <p:spPr/>
        <p:txBody>
          <a:bodyPr/>
          <a:lstStyle/>
          <a:p>
            <a:fld id="{7AF8E309-D608-654D-B811-6A2C46C88181}" type="slidenum">
              <a:rPr lang="en-US" smtClean="0"/>
              <a:pPr/>
              <a:t>‹#›</a:t>
            </a:fld>
            <a:endParaRPr lang="en-US"/>
          </a:p>
        </p:txBody>
      </p:sp>
      <p:sp>
        <p:nvSpPr>
          <p:cNvPr id="5" name="Title 4">
            <a:extLst>
              <a:ext uri="{FF2B5EF4-FFF2-40B4-BE49-F238E27FC236}">
                <a16:creationId xmlns:a16="http://schemas.microsoft.com/office/drawing/2014/main" id="{5685ED34-1025-9D49-AE9C-AFA70BFC4D57}"/>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087835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P PILLAR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399" y="1738312"/>
            <a:ext cx="11517563" cy="4354513"/>
          </a:xfrm>
        </p:spPr>
        <p:txBody>
          <a:bodyPr vert="horz" lIns="91440" tIns="0" rIns="0" bIns="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Content Placeholder 2"/>
          <p:cNvSpPr>
            <a:spLocks noGrp="1"/>
          </p:cNvSpPr>
          <p:nvPr>
            <p:ph idx="12"/>
          </p:nvPr>
        </p:nvSpPr>
        <p:spPr>
          <a:xfrm>
            <a:off x="374399" y="1304925"/>
            <a:ext cx="11526233" cy="433387"/>
          </a:xfrm>
        </p:spPr>
        <p:txBody>
          <a:bodyPr lIns="91440">
            <a:normAutofit/>
          </a:bodyPr>
          <a:lstStyle>
            <a:lvl1pPr marL="0" indent="0">
              <a:buFontTx/>
              <a:buNone/>
              <a:defRPr sz="1800" b="1" i="0">
                <a:solidFill>
                  <a:schemeClr val="accent1"/>
                </a:solidFill>
                <a:latin typeface="Arial"/>
                <a:cs typeface="Arial"/>
              </a:defRPr>
            </a:lvl1pPr>
            <a:lvl2pPr marL="457109" indent="0">
              <a:buFontTx/>
              <a:buNone/>
              <a:defRPr sz="2100" b="1" i="0">
                <a:solidFill>
                  <a:schemeClr val="tx2"/>
                </a:solidFill>
                <a:latin typeface="Arial"/>
                <a:cs typeface="Arial"/>
              </a:defRPr>
            </a:lvl2pPr>
            <a:lvl3pPr marL="914217" indent="0">
              <a:buFontTx/>
              <a:buNone/>
              <a:defRPr sz="2100" b="1" i="0">
                <a:solidFill>
                  <a:schemeClr val="tx2"/>
                </a:solidFill>
                <a:latin typeface="Arial"/>
                <a:cs typeface="Arial"/>
              </a:defRPr>
            </a:lvl3pPr>
            <a:lvl4pPr marL="1371324" indent="0">
              <a:buFontTx/>
              <a:buNone/>
              <a:defRPr sz="2100" b="1" i="0">
                <a:solidFill>
                  <a:schemeClr val="tx2"/>
                </a:solidFill>
                <a:latin typeface="Arial"/>
                <a:cs typeface="Arial"/>
              </a:defRPr>
            </a:lvl4pPr>
            <a:lvl5pPr marL="1828434" indent="0">
              <a:buFontTx/>
              <a:buNone/>
              <a:defRPr sz="2100" b="1" i="0">
                <a:solidFill>
                  <a:schemeClr val="tx2"/>
                </a:solidFill>
                <a:latin typeface="Arial"/>
                <a:cs typeface="Arial"/>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E4A93810-D13F-7748-ACFF-33620EE08BE6}"/>
              </a:ext>
            </a:extLst>
          </p:cNvPr>
          <p:cNvSpPr>
            <a:spLocks noGrp="1"/>
          </p:cNvSpPr>
          <p:nvPr>
            <p:ph type="sldNum" sz="quarter" idx="14"/>
          </p:nvPr>
        </p:nvSpPr>
        <p:spPr>
          <a:xfrm>
            <a:off x="374400" y="6233822"/>
            <a:ext cx="308708" cy="365125"/>
          </a:xfrm>
        </p:spPr>
        <p:txBody>
          <a:bodyPr/>
          <a:lstStyle/>
          <a:p>
            <a:fld id="{49105A53-AE1B-9645-99B3-23E799BA9500}" type="slidenum">
              <a:rPr lang="en-US" smtClean="0"/>
              <a:pPr/>
              <a:t>‹#›</a:t>
            </a:fld>
            <a:endParaRPr lang="en-US"/>
          </a:p>
        </p:txBody>
      </p:sp>
      <p:sp>
        <p:nvSpPr>
          <p:cNvPr id="13" name="Textplatzhalter 3">
            <a:extLst>
              <a:ext uri="{FF2B5EF4-FFF2-40B4-BE49-F238E27FC236}">
                <a16:creationId xmlns:a16="http://schemas.microsoft.com/office/drawing/2014/main" id="{CDA708F4-39AA-E24F-8BC9-1188C4D6C29E}"/>
              </a:ext>
            </a:extLst>
          </p:cNvPr>
          <p:cNvSpPr>
            <a:spLocks noGrp="1"/>
          </p:cNvSpPr>
          <p:nvPr>
            <p:ph type="body" sz="quarter" idx="15" hasCustomPrompt="1"/>
          </p:nvPr>
        </p:nvSpPr>
        <p:spPr>
          <a:xfrm>
            <a:off x="1019174" y="6105940"/>
            <a:ext cx="10872787" cy="493007"/>
          </a:xfrm>
        </p:spPr>
        <p:txBody>
          <a:bodyPr tIns="0" rIns="90000" bIns="0" anchor="b">
            <a:noAutofit/>
          </a:bodyPr>
          <a:lstStyle>
            <a:lvl1pPr marL="0" indent="0">
              <a:lnSpc>
                <a:spcPct val="100000"/>
              </a:lnSpc>
              <a:spcBef>
                <a:spcPts val="0"/>
              </a:spcBef>
              <a:spcAft>
                <a:spcPts val="0"/>
              </a:spcAft>
              <a:buNone/>
              <a:defRPr sz="900"/>
            </a:lvl1pPr>
            <a:lvl2pPr>
              <a:lnSpc>
                <a:spcPct val="100000"/>
              </a:lnSpc>
              <a:spcBef>
                <a:spcPts val="0"/>
              </a:spcBef>
              <a:spcAft>
                <a:spcPts val="0"/>
              </a:spcAft>
              <a:defRPr sz="900"/>
            </a:lvl2pPr>
            <a:lvl3pPr>
              <a:lnSpc>
                <a:spcPct val="100000"/>
              </a:lnSpc>
              <a:spcBef>
                <a:spcPts val="0"/>
              </a:spcBef>
              <a:spcAft>
                <a:spcPts val="0"/>
              </a:spcAft>
              <a:defRPr sz="900"/>
            </a:lvl3pPr>
            <a:lvl4pPr>
              <a:lnSpc>
                <a:spcPct val="100000"/>
              </a:lnSpc>
              <a:spcBef>
                <a:spcPts val="0"/>
              </a:spcBef>
              <a:spcAft>
                <a:spcPts val="0"/>
              </a:spcAft>
              <a:defRPr sz="900"/>
            </a:lvl4pPr>
            <a:lvl5pPr>
              <a:lnSpc>
                <a:spcPct val="100000"/>
              </a:lnSpc>
              <a:spcBef>
                <a:spcPts val="0"/>
              </a:spcBef>
              <a:spcAft>
                <a:spcPts val="0"/>
              </a:spcAft>
              <a:defRPr sz="900"/>
            </a:lvl5pPr>
          </a:lstStyle>
          <a:p>
            <a:pPr lvl="0"/>
            <a:r>
              <a:rPr lang="de-DE" err="1"/>
              <a:t>Footnotes</a:t>
            </a:r>
            <a:endParaRPr lang="de-DE"/>
          </a:p>
        </p:txBody>
      </p:sp>
      <p:sp>
        <p:nvSpPr>
          <p:cNvPr id="2" name="Title 1">
            <a:extLst>
              <a:ext uri="{FF2B5EF4-FFF2-40B4-BE49-F238E27FC236}">
                <a16:creationId xmlns:a16="http://schemas.microsoft.com/office/drawing/2014/main" id="{9614202D-A6CD-BD40-8E61-E6E7F4FBA271}"/>
              </a:ext>
            </a:extLst>
          </p:cNvPr>
          <p:cNvSpPr>
            <a:spLocks noGrp="1"/>
          </p:cNvSpPr>
          <p:nvPr>
            <p:ph type="title"/>
          </p:nvPr>
        </p:nvSpPr>
        <p:spPr>
          <a:xfrm>
            <a:off x="374400" y="464400"/>
            <a:ext cx="9709200" cy="838800"/>
          </a:xfrm>
        </p:spPr>
        <p:txBody>
          <a:bodyPr/>
          <a:lstStyle/>
          <a:p>
            <a:r>
              <a:rPr lang="en-US"/>
              <a:t>Click to edit Master title style</a:t>
            </a:r>
            <a:endParaRPr lang="en-GB"/>
          </a:p>
        </p:txBody>
      </p:sp>
    </p:spTree>
    <p:extLst>
      <p:ext uri="{BB962C8B-B14F-4D97-AF65-F5344CB8AC3E}">
        <p14:creationId xmlns:p14="http://schemas.microsoft.com/office/powerpoint/2010/main" val="29637643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P PILLAR_Title and Subtitle">
    <p:spTree>
      <p:nvGrpSpPr>
        <p:cNvPr id="1" name=""/>
        <p:cNvGrpSpPr/>
        <p:nvPr/>
      </p:nvGrpSpPr>
      <p:grpSpPr>
        <a:xfrm>
          <a:off x="0" y="0"/>
          <a:ext cx="0" cy="0"/>
          <a:chOff x="0" y="0"/>
          <a:chExt cx="0" cy="0"/>
        </a:xfrm>
      </p:grpSpPr>
      <p:sp>
        <p:nvSpPr>
          <p:cNvPr id="25" name="Content Placeholder 2"/>
          <p:cNvSpPr>
            <a:spLocks noGrp="1"/>
          </p:cNvSpPr>
          <p:nvPr>
            <p:ph idx="12"/>
          </p:nvPr>
        </p:nvSpPr>
        <p:spPr>
          <a:xfrm>
            <a:off x="374399" y="1304925"/>
            <a:ext cx="11526233" cy="433387"/>
          </a:xfrm>
        </p:spPr>
        <p:txBody>
          <a:bodyPr lIns="91440">
            <a:normAutofit/>
          </a:bodyPr>
          <a:lstStyle>
            <a:lvl1pPr marL="0" indent="0">
              <a:buFontTx/>
              <a:buNone/>
              <a:defRPr sz="1800" b="1" i="0">
                <a:solidFill>
                  <a:schemeClr val="accent1"/>
                </a:solidFill>
                <a:latin typeface="Arial"/>
                <a:cs typeface="Arial"/>
              </a:defRPr>
            </a:lvl1pPr>
            <a:lvl2pPr marL="457109" indent="0">
              <a:buFontTx/>
              <a:buNone/>
              <a:defRPr sz="2100" b="1" i="0">
                <a:solidFill>
                  <a:schemeClr val="tx2"/>
                </a:solidFill>
                <a:latin typeface="Arial"/>
                <a:cs typeface="Arial"/>
              </a:defRPr>
            </a:lvl2pPr>
            <a:lvl3pPr marL="914217" indent="0">
              <a:buFontTx/>
              <a:buNone/>
              <a:defRPr sz="2100" b="1" i="0">
                <a:solidFill>
                  <a:schemeClr val="tx2"/>
                </a:solidFill>
                <a:latin typeface="Arial"/>
                <a:cs typeface="Arial"/>
              </a:defRPr>
            </a:lvl3pPr>
            <a:lvl4pPr marL="1371324" indent="0">
              <a:buFontTx/>
              <a:buNone/>
              <a:defRPr sz="2100" b="1" i="0">
                <a:solidFill>
                  <a:schemeClr val="tx2"/>
                </a:solidFill>
                <a:latin typeface="Arial"/>
                <a:cs typeface="Arial"/>
              </a:defRPr>
            </a:lvl4pPr>
            <a:lvl5pPr marL="1828434" indent="0">
              <a:buFontTx/>
              <a:buNone/>
              <a:defRPr sz="2100" b="1" i="0">
                <a:solidFill>
                  <a:schemeClr val="tx2"/>
                </a:solidFill>
                <a:latin typeface="Arial"/>
                <a:cs typeface="Arial"/>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E4A93810-D13F-7748-ACFF-33620EE08BE6}"/>
              </a:ext>
            </a:extLst>
          </p:cNvPr>
          <p:cNvSpPr>
            <a:spLocks noGrp="1"/>
          </p:cNvSpPr>
          <p:nvPr>
            <p:ph type="sldNum" sz="quarter" idx="14"/>
          </p:nvPr>
        </p:nvSpPr>
        <p:spPr>
          <a:xfrm>
            <a:off x="374400" y="6233822"/>
            <a:ext cx="308708" cy="365125"/>
          </a:xfrm>
        </p:spPr>
        <p:txBody>
          <a:bodyPr/>
          <a:lstStyle/>
          <a:p>
            <a:fld id="{49105A53-AE1B-9645-99B3-23E799BA9500}" type="slidenum">
              <a:rPr lang="en-US" smtClean="0"/>
              <a:pPr/>
              <a:t>‹#›</a:t>
            </a:fld>
            <a:endParaRPr lang="en-US"/>
          </a:p>
        </p:txBody>
      </p:sp>
      <p:sp>
        <p:nvSpPr>
          <p:cNvPr id="13" name="Textplatzhalter 3">
            <a:extLst>
              <a:ext uri="{FF2B5EF4-FFF2-40B4-BE49-F238E27FC236}">
                <a16:creationId xmlns:a16="http://schemas.microsoft.com/office/drawing/2014/main" id="{CDA708F4-39AA-E24F-8BC9-1188C4D6C29E}"/>
              </a:ext>
            </a:extLst>
          </p:cNvPr>
          <p:cNvSpPr>
            <a:spLocks noGrp="1"/>
          </p:cNvSpPr>
          <p:nvPr>
            <p:ph type="body" sz="quarter" idx="15" hasCustomPrompt="1"/>
          </p:nvPr>
        </p:nvSpPr>
        <p:spPr>
          <a:xfrm>
            <a:off x="1019174" y="6105940"/>
            <a:ext cx="10872787" cy="493007"/>
          </a:xfrm>
        </p:spPr>
        <p:txBody>
          <a:bodyPr tIns="0" rIns="90000" bIns="0" anchor="b">
            <a:noAutofit/>
          </a:bodyPr>
          <a:lstStyle>
            <a:lvl1pPr marL="0" indent="0">
              <a:lnSpc>
                <a:spcPct val="100000"/>
              </a:lnSpc>
              <a:spcBef>
                <a:spcPts val="0"/>
              </a:spcBef>
              <a:spcAft>
                <a:spcPts val="0"/>
              </a:spcAft>
              <a:buNone/>
              <a:defRPr sz="900"/>
            </a:lvl1pPr>
            <a:lvl2pPr>
              <a:lnSpc>
                <a:spcPct val="100000"/>
              </a:lnSpc>
              <a:spcBef>
                <a:spcPts val="0"/>
              </a:spcBef>
              <a:spcAft>
                <a:spcPts val="0"/>
              </a:spcAft>
              <a:defRPr sz="900"/>
            </a:lvl2pPr>
            <a:lvl3pPr>
              <a:lnSpc>
                <a:spcPct val="100000"/>
              </a:lnSpc>
              <a:spcBef>
                <a:spcPts val="0"/>
              </a:spcBef>
              <a:spcAft>
                <a:spcPts val="0"/>
              </a:spcAft>
              <a:defRPr sz="900"/>
            </a:lvl3pPr>
            <a:lvl4pPr>
              <a:lnSpc>
                <a:spcPct val="100000"/>
              </a:lnSpc>
              <a:spcBef>
                <a:spcPts val="0"/>
              </a:spcBef>
              <a:spcAft>
                <a:spcPts val="0"/>
              </a:spcAft>
              <a:defRPr sz="900"/>
            </a:lvl4pPr>
            <a:lvl5pPr>
              <a:lnSpc>
                <a:spcPct val="100000"/>
              </a:lnSpc>
              <a:spcBef>
                <a:spcPts val="0"/>
              </a:spcBef>
              <a:spcAft>
                <a:spcPts val="0"/>
              </a:spcAft>
              <a:defRPr sz="900"/>
            </a:lvl5pPr>
          </a:lstStyle>
          <a:p>
            <a:pPr lvl="0"/>
            <a:r>
              <a:rPr lang="de-DE" err="1"/>
              <a:t>Footnotes</a:t>
            </a:r>
            <a:endParaRPr lang="de-DE"/>
          </a:p>
        </p:txBody>
      </p:sp>
      <p:sp>
        <p:nvSpPr>
          <p:cNvPr id="2" name="Title 1">
            <a:extLst>
              <a:ext uri="{FF2B5EF4-FFF2-40B4-BE49-F238E27FC236}">
                <a16:creationId xmlns:a16="http://schemas.microsoft.com/office/drawing/2014/main" id="{9614202D-A6CD-BD40-8E61-E6E7F4FBA271}"/>
              </a:ext>
            </a:extLst>
          </p:cNvPr>
          <p:cNvSpPr>
            <a:spLocks noGrp="1"/>
          </p:cNvSpPr>
          <p:nvPr>
            <p:ph type="title"/>
          </p:nvPr>
        </p:nvSpPr>
        <p:spPr>
          <a:xfrm>
            <a:off x="374400" y="464400"/>
            <a:ext cx="9709200" cy="838800"/>
          </a:xfrm>
        </p:spPr>
        <p:txBody>
          <a:bodyPr/>
          <a:lstStyle/>
          <a:p>
            <a:r>
              <a:rPr lang="en-US"/>
              <a:t>Click to edit Master title style</a:t>
            </a:r>
            <a:endParaRPr lang="en-GB"/>
          </a:p>
        </p:txBody>
      </p:sp>
    </p:spTree>
    <p:extLst>
      <p:ext uri="{BB962C8B-B14F-4D97-AF65-F5344CB8AC3E}">
        <p14:creationId xmlns:p14="http://schemas.microsoft.com/office/powerpoint/2010/main" val="12197786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P PILLAR_Two Layout">
    <p:spTree>
      <p:nvGrpSpPr>
        <p:cNvPr id="1" name=""/>
        <p:cNvGrpSpPr/>
        <p:nvPr/>
      </p:nvGrpSpPr>
      <p:grpSpPr>
        <a:xfrm>
          <a:off x="0" y="0"/>
          <a:ext cx="0" cy="0"/>
          <a:chOff x="0" y="0"/>
          <a:chExt cx="0" cy="0"/>
        </a:xfrm>
      </p:grpSpPr>
      <p:sp>
        <p:nvSpPr>
          <p:cNvPr id="3" name="Content Placeholder 2"/>
          <p:cNvSpPr>
            <a:spLocks noGrp="1"/>
          </p:cNvSpPr>
          <p:nvPr>
            <p:ph idx="1"/>
          </p:nvPr>
        </p:nvSpPr>
        <p:spPr>
          <a:xfrm>
            <a:off x="376139" y="1738312"/>
            <a:ext cx="5611884" cy="4366331"/>
          </a:xfrm>
        </p:spPr>
        <p:txBody>
          <a:bodyPr vert="horz" lIns="91440" tIns="0" rIns="0" bIns="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Content Placeholder 2"/>
          <p:cNvSpPr>
            <a:spLocks noGrp="1"/>
          </p:cNvSpPr>
          <p:nvPr>
            <p:ph idx="12"/>
          </p:nvPr>
        </p:nvSpPr>
        <p:spPr>
          <a:xfrm>
            <a:off x="378033" y="1304314"/>
            <a:ext cx="5611884" cy="433997"/>
          </a:xfrm>
        </p:spPr>
        <p:txBody>
          <a:bodyPr lIns="91440">
            <a:normAutofit/>
          </a:bodyPr>
          <a:lstStyle>
            <a:lvl1pPr marL="0" indent="0">
              <a:buFontTx/>
              <a:buNone/>
              <a:defRPr sz="1800" b="1" i="0">
                <a:solidFill>
                  <a:schemeClr val="accent1"/>
                </a:solidFill>
                <a:latin typeface="Arial"/>
                <a:cs typeface="Arial"/>
              </a:defRPr>
            </a:lvl1pPr>
            <a:lvl2pPr marL="457109" indent="0">
              <a:buFontTx/>
              <a:buNone/>
              <a:defRPr sz="2100" b="1" i="0">
                <a:solidFill>
                  <a:schemeClr val="tx2"/>
                </a:solidFill>
                <a:latin typeface="Arial"/>
                <a:cs typeface="Arial"/>
              </a:defRPr>
            </a:lvl2pPr>
            <a:lvl3pPr marL="914217" indent="0">
              <a:buFontTx/>
              <a:buNone/>
              <a:defRPr sz="2100" b="1" i="0">
                <a:solidFill>
                  <a:schemeClr val="tx2"/>
                </a:solidFill>
                <a:latin typeface="Arial"/>
                <a:cs typeface="Arial"/>
              </a:defRPr>
            </a:lvl3pPr>
            <a:lvl4pPr marL="1371324" indent="0">
              <a:buFontTx/>
              <a:buNone/>
              <a:defRPr sz="2100" b="1" i="0">
                <a:solidFill>
                  <a:schemeClr val="tx2"/>
                </a:solidFill>
                <a:latin typeface="Arial"/>
                <a:cs typeface="Arial"/>
              </a:defRPr>
            </a:lvl4pPr>
            <a:lvl5pPr marL="1828434" indent="0">
              <a:buFontTx/>
              <a:buNone/>
              <a:defRPr sz="2100" b="1" i="0">
                <a:solidFill>
                  <a:schemeClr val="tx2"/>
                </a:solidFill>
                <a:latin typeface="Arial"/>
                <a:cs typeface="Arial"/>
              </a:defRPr>
            </a:lvl5pPr>
          </a:lstStyle>
          <a:p>
            <a:pPr lvl="0"/>
            <a:r>
              <a:rPr lang="en-US"/>
              <a:t>Click to edit Master text styles</a:t>
            </a:r>
          </a:p>
        </p:txBody>
      </p:sp>
      <p:sp>
        <p:nvSpPr>
          <p:cNvPr id="4" name="Title 3">
            <a:extLst>
              <a:ext uri="{FF2B5EF4-FFF2-40B4-BE49-F238E27FC236}">
                <a16:creationId xmlns:a16="http://schemas.microsoft.com/office/drawing/2014/main" id="{01A5E5B2-54BC-9647-9069-8BFBB7441A16}"/>
              </a:ext>
            </a:extLst>
          </p:cNvPr>
          <p:cNvSpPr>
            <a:spLocks noGrp="1"/>
          </p:cNvSpPr>
          <p:nvPr>
            <p:ph type="title"/>
          </p:nvPr>
        </p:nvSpPr>
        <p:spPr>
          <a:xfrm>
            <a:off x="376134" y="465514"/>
            <a:ext cx="9715604" cy="838800"/>
          </a:xfrm>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E4A93810-D13F-7748-ACFF-33620EE08BE6}"/>
              </a:ext>
            </a:extLst>
          </p:cNvPr>
          <p:cNvSpPr>
            <a:spLocks noGrp="1"/>
          </p:cNvSpPr>
          <p:nvPr>
            <p:ph type="sldNum" sz="quarter" idx="14"/>
          </p:nvPr>
        </p:nvSpPr>
        <p:spPr>
          <a:xfrm>
            <a:off x="376134" y="6232525"/>
            <a:ext cx="308708" cy="365125"/>
          </a:xfrm>
        </p:spPr>
        <p:txBody>
          <a:bodyPr/>
          <a:lstStyle/>
          <a:p>
            <a:fld id="{49105A53-AE1B-9645-99B3-23E799BA9500}" type="slidenum">
              <a:rPr lang="en-US" smtClean="0"/>
              <a:pPr/>
              <a:t>‹#›</a:t>
            </a:fld>
            <a:endParaRPr lang="en-US"/>
          </a:p>
        </p:txBody>
      </p:sp>
      <p:sp>
        <p:nvSpPr>
          <p:cNvPr id="13" name="Textplatzhalter 3">
            <a:extLst>
              <a:ext uri="{FF2B5EF4-FFF2-40B4-BE49-F238E27FC236}">
                <a16:creationId xmlns:a16="http://schemas.microsoft.com/office/drawing/2014/main" id="{CDA708F4-39AA-E24F-8BC9-1188C4D6C29E}"/>
              </a:ext>
            </a:extLst>
          </p:cNvPr>
          <p:cNvSpPr>
            <a:spLocks noGrp="1"/>
          </p:cNvSpPr>
          <p:nvPr>
            <p:ph type="body" sz="quarter" idx="15" hasCustomPrompt="1"/>
          </p:nvPr>
        </p:nvSpPr>
        <p:spPr>
          <a:xfrm>
            <a:off x="1019175" y="6104644"/>
            <a:ext cx="10870892" cy="489600"/>
          </a:xfrm>
        </p:spPr>
        <p:txBody>
          <a:bodyPr tIns="0" rIns="90000" bIns="0" anchor="b">
            <a:noAutofit/>
          </a:bodyPr>
          <a:lstStyle>
            <a:lvl1pPr marL="0" indent="0">
              <a:lnSpc>
                <a:spcPct val="100000"/>
              </a:lnSpc>
              <a:spcBef>
                <a:spcPts val="0"/>
              </a:spcBef>
              <a:spcAft>
                <a:spcPts val="0"/>
              </a:spcAft>
              <a:buNone/>
              <a:defRPr sz="900"/>
            </a:lvl1pPr>
            <a:lvl2pPr>
              <a:lnSpc>
                <a:spcPct val="100000"/>
              </a:lnSpc>
              <a:spcBef>
                <a:spcPts val="0"/>
              </a:spcBef>
              <a:spcAft>
                <a:spcPts val="0"/>
              </a:spcAft>
              <a:defRPr sz="900"/>
            </a:lvl2pPr>
            <a:lvl3pPr>
              <a:lnSpc>
                <a:spcPct val="100000"/>
              </a:lnSpc>
              <a:spcBef>
                <a:spcPts val="0"/>
              </a:spcBef>
              <a:spcAft>
                <a:spcPts val="0"/>
              </a:spcAft>
              <a:defRPr sz="900"/>
            </a:lvl3pPr>
            <a:lvl4pPr>
              <a:lnSpc>
                <a:spcPct val="100000"/>
              </a:lnSpc>
              <a:spcBef>
                <a:spcPts val="0"/>
              </a:spcBef>
              <a:spcAft>
                <a:spcPts val="0"/>
              </a:spcAft>
              <a:defRPr sz="900"/>
            </a:lvl4pPr>
            <a:lvl5pPr>
              <a:lnSpc>
                <a:spcPct val="100000"/>
              </a:lnSpc>
              <a:spcBef>
                <a:spcPts val="0"/>
              </a:spcBef>
              <a:spcAft>
                <a:spcPts val="0"/>
              </a:spcAft>
              <a:defRPr sz="900"/>
            </a:lvl5pPr>
          </a:lstStyle>
          <a:p>
            <a:pPr lvl="0"/>
            <a:r>
              <a:rPr lang="de-DE" err="1"/>
              <a:t>Footnotes</a:t>
            </a:r>
            <a:endParaRPr lang="de-DE"/>
          </a:p>
        </p:txBody>
      </p:sp>
      <p:sp>
        <p:nvSpPr>
          <p:cNvPr id="10" name="Content Placeholder 2">
            <a:extLst>
              <a:ext uri="{FF2B5EF4-FFF2-40B4-BE49-F238E27FC236}">
                <a16:creationId xmlns:a16="http://schemas.microsoft.com/office/drawing/2014/main" id="{4F3648F0-2CDC-45A2-A90B-B19E6278EEE2}"/>
              </a:ext>
            </a:extLst>
          </p:cNvPr>
          <p:cNvSpPr>
            <a:spLocks noGrp="1"/>
          </p:cNvSpPr>
          <p:nvPr>
            <p:ph idx="16"/>
          </p:nvPr>
        </p:nvSpPr>
        <p:spPr>
          <a:xfrm>
            <a:off x="6096002" y="1738312"/>
            <a:ext cx="5794067" cy="4366331"/>
          </a:xfrm>
        </p:spPr>
        <p:txBody>
          <a:bodyPr vert="horz" lIns="91440" tIns="0" rIns="0" bIns="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B82C28B0-B54B-4D67-8B31-C43BF4E67F7A}"/>
              </a:ext>
            </a:extLst>
          </p:cNvPr>
          <p:cNvSpPr>
            <a:spLocks noGrp="1"/>
          </p:cNvSpPr>
          <p:nvPr>
            <p:ph idx="17"/>
          </p:nvPr>
        </p:nvSpPr>
        <p:spPr>
          <a:xfrm>
            <a:off x="6097898" y="1304314"/>
            <a:ext cx="5794065" cy="433997"/>
          </a:xfrm>
        </p:spPr>
        <p:txBody>
          <a:bodyPr lIns="91440">
            <a:normAutofit/>
          </a:bodyPr>
          <a:lstStyle>
            <a:lvl1pPr marL="0" indent="0">
              <a:buFontTx/>
              <a:buNone/>
              <a:defRPr sz="1800" b="1" i="0">
                <a:solidFill>
                  <a:schemeClr val="accent1"/>
                </a:solidFill>
                <a:latin typeface="Arial"/>
                <a:cs typeface="Arial"/>
              </a:defRPr>
            </a:lvl1pPr>
            <a:lvl2pPr marL="457109" indent="0">
              <a:buFontTx/>
              <a:buNone/>
              <a:defRPr sz="2100" b="1" i="0">
                <a:solidFill>
                  <a:schemeClr val="tx2"/>
                </a:solidFill>
                <a:latin typeface="Arial"/>
                <a:cs typeface="Arial"/>
              </a:defRPr>
            </a:lvl2pPr>
            <a:lvl3pPr marL="914217" indent="0">
              <a:buFontTx/>
              <a:buNone/>
              <a:defRPr sz="2100" b="1" i="0">
                <a:solidFill>
                  <a:schemeClr val="tx2"/>
                </a:solidFill>
                <a:latin typeface="Arial"/>
                <a:cs typeface="Arial"/>
              </a:defRPr>
            </a:lvl3pPr>
            <a:lvl4pPr marL="1371324" indent="0">
              <a:buFontTx/>
              <a:buNone/>
              <a:defRPr sz="2100" b="1" i="0">
                <a:solidFill>
                  <a:schemeClr val="tx2"/>
                </a:solidFill>
                <a:latin typeface="Arial"/>
                <a:cs typeface="Arial"/>
              </a:defRPr>
            </a:lvl4pPr>
            <a:lvl5pPr marL="1828434" indent="0">
              <a:buFontTx/>
              <a:buNone/>
              <a:defRPr sz="2100" b="1" i="0">
                <a:solidFill>
                  <a:schemeClr val="tx2"/>
                </a:solidFill>
                <a:latin typeface="Arial"/>
                <a:cs typeface="Arial"/>
              </a:defRPr>
            </a:lvl5pPr>
          </a:lstStyle>
          <a:p>
            <a:pPr lvl="0"/>
            <a:r>
              <a:rPr lang="en-US"/>
              <a:t>Click to edit Master text styles</a:t>
            </a:r>
          </a:p>
        </p:txBody>
      </p:sp>
    </p:spTree>
    <p:extLst>
      <p:ext uri="{BB962C8B-B14F-4D97-AF65-F5344CB8AC3E}">
        <p14:creationId xmlns:p14="http://schemas.microsoft.com/office/powerpoint/2010/main" val="693611647"/>
      </p:ext>
    </p:extLst>
  </p:cSld>
  <p:clrMapOvr>
    <a:masterClrMapping/>
  </p:clrMapOvr>
  <p:extLst>
    <p:ext uri="{DCECCB84-F9BA-43D5-87BE-67443E8EF086}">
      <p15:sldGuideLst xmlns:p15="http://schemas.microsoft.com/office/powerpoint/2012/main">
        <p15:guide id="1" pos="642">
          <p15:clr>
            <a:srgbClr val="FBAE40"/>
          </p15:clr>
        </p15:guide>
        <p15:guide id="3" pos="749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P PILLAR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A5E5B2-54BC-9647-9069-8BFBB7441A16}"/>
              </a:ext>
            </a:extLst>
          </p:cNvPr>
          <p:cNvSpPr>
            <a:spLocks noGrp="1"/>
          </p:cNvSpPr>
          <p:nvPr>
            <p:ph type="title"/>
          </p:nvPr>
        </p:nvSpPr>
        <p:spPr>
          <a:xfrm>
            <a:off x="376134" y="465514"/>
            <a:ext cx="11523690" cy="839411"/>
          </a:xfrm>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E4A93810-D13F-7748-ACFF-33620EE08BE6}"/>
              </a:ext>
            </a:extLst>
          </p:cNvPr>
          <p:cNvSpPr>
            <a:spLocks noGrp="1"/>
          </p:cNvSpPr>
          <p:nvPr>
            <p:ph type="sldNum" sz="quarter" idx="14"/>
          </p:nvPr>
        </p:nvSpPr>
        <p:spPr/>
        <p:txBody>
          <a:bodyPr/>
          <a:lstStyle/>
          <a:p>
            <a:fld id="{49105A53-AE1B-9645-99B3-23E799BA9500}" type="slidenum">
              <a:rPr lang="en-US" smtClean="0"/>
              <a:pPr/>
              <a:t>‹#›</a:t>
            </a:fld>
            <a:endParaRPr lang="en-US"/>
          </a:p>
        </p:txBody>
      </p:sp>
      <p:sp>
        <p:nvSpPr>
          <p:cNvPr id="13" name="Textplatzhalter 3">
            <a:extLst>
              <a:ext uri="{FF2B5EF4-FFF2-40B4-BE49-F238E27FC236}">
                <a16:creationId xmlns:a16="http://schemas.microsoft.com/office/drawing/2014/main" id="{CDA708F4-39AA-E24F-8BC9-1188C4D6C29E}"/>
              </a:ext>
            </a:extLst>
          </p:cNvPr>
          <p:cNvSpPr>
            <a:spLocks noGrp="1"/>
          </p:cNvSpPr>
          <p:nvPr>
            <p:ph type="body" sz="quarter" idx="15" hasCustomPrompt="1"/>
          </p:nvPr>
        </p:nvSpPr>
        <p:spPr>
          <a:xfrm>
            <a:off x="1019176" y="6092826"/>
            <a:ext cx="10880648" cy="504824"/>
          </a:xfrm>
        </p:spPr>
        <p:txBody>
          <a:bodyPr tIns="0" rIns="90000" bIns="0" anchor="b">
            <a:noAutofit/>
          </a:bodyPr>
          <a:lstStyle>
            <a:lvl1pPr marL="0" indent="0">
              <a:lnSpc>
                <a:spcPct val="100000"/>
              </a:lnSpc>
              <a:spcBef>
                <a:spcPts val="0"/>
              </a:spcBef>
              <a:spcAft>
                <a:spcPts val="0"/>
              </a:spcAft>
              <a:buNone/>
              <a:defRPr sz="900"/>
            </a:lvl1pPr>
            <a:lvl2pPr>
              <a:lnSpc>
                <a:spcPct val="100000"/>
              </a:lnSpc>
              <a:spcBef>
                <a:spcPts val="0"/>
              </a:spcBef>
              <a:spcAft>
                <a:spcPts val="0"/>
              </a:spcAft>
              <a:defRPr sz="900"/>
            </a:lvl2pPr>
            <a:lvl3pPr>
              <a:lnSpc>
                <a:spcPct val="100000"/>
              </a:lnSpc>
              <a:spcBef>
                <a:spcPts val="0"/>
              </a:spcBef>
              <a:spcAft>
                <a:spcPts val="0"/>
              </a:spcAft>
              <a:defRPr sz="900"/>
            </a:lvl3pPr>
            <a:lvl4pPr>
              <a:lnSpc>
                <a:spcPct val="100000"/>
              </a:lnSpc>
              <a:spcBef>
                <a:spcPts val="0"/>
              </a:spcBef>
              <a:spcAft>
                <a:spcPts val="0"/>
              </a:spcAft>
              <a:defRPr sz="900"/>
            </a:lvl4pPr>
            <a:lvl5pPr>
              <a:lnSpc>
                <a:spcPct val="100000"/>
              </a:lnSpc>
              <a:spcBef>
                <a:spcPts val="0"/>
              </a:spcBef>
              <a:spcAft>
                <a:spcPts val="0"/>
              </a:spcAft>
              <a:defRPr sz="900"/>
            </a:lvl5pPr>
          </a:lstStyle>
          <a:p>
            <a:pPr lvl="0"/>
            <a:r>
              <a:rPr lang="de-DE" err="1"/>
              <a:t>Footnotes</a:t>
            </a:r>
            <a:endParaRPr lang="de-DE"/>
          </a:p>
        </p:txBody>
      </p:sp>
    </p:spTree>
    <p:extLst>
      <p:ext uri="{BB962C8B-B14F-4D97-AF65-F5344CB8AC3E}">
        <p14:creationId xmlns:p14="http://schemas.microsoft.com/office/powerpoint/2010/main" val="1390253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wo Columns Layout">
    <p:spTree>
      <p:nvGrpSpPr>
        <p:cNvPr id="1" name=""/>
        <p:cNvGrpSpPr/>
        <p:nvPr/>
      </p:nvGrpSpPr>
      <p:grpSpPr>
        <a:xfrm>
          <a:off x="0" y="0"/>
          <a:ext cx="0" cy="0"/>
          <a:chOff x="0" y="0"/>
          <a:chExt cx="0" cy="0"/>
        </a:xfrm>
      </p:grpSpPr>
      <p:sp>
        <p:nvSpPr>
          <p:cNvPr id="11" name="Footer Placeholder 10">
            <a:extLst>
              <a:ext uri="{FF2B5EF4-FFF2-40B4-BE49-F238E27FC236}">
                <a16:creationId xmlns:a16="http://schemas.microsoft.com/office/drawing/2014/main" id="{AB83DDA8-7B32-EE47-840A-934A0CC6BFE3}"/>
              </a:ext>
            </a:extLst>
          </p:cNvPr>
          <p:cNvSpPr>
            <a:spLocks noGrp="1"/>
          </p:cNvSpPr>
          <p:nvPr>
            <p:ph type="ftr" sz="quarter" idx="14"/>
          </p:nvPr>
        </p:nvSpPr>
        <p:spPr/>
        <p:txBody>
          <a:bodyPr/>
          <a:lstStyle/>
          <a:p>
            <a:endParaRPr lang="en-US"/>
          </a:p>
        </p:txBody>
      </p:sp>
      <p:sp>
        <p:nvSpPr>
          <p:cNvPr id="12" name="Slide Number Placeholder 11">
            <a:extLst>
              <a:ext uri="{FF2B5EF4-FFF2-40B4-BE49-F238E27FC236}">
                <a16:creationId xmlns:a16="http://schemas.microsoft.com/office/drawing/2014/main" id="{74780B43-40DC-C34E-AAC9-4FDACC059B46}"/>
              </a:ext>
            </a:extLst>
          </p:cNvPr>
          <p:cNvSpPr>
            <a:spLocks noGrp="1"/>
          </p:cNvSpPr>
          <p:nvPr>
            <p:ph type="sldNum" sz="quarter" idx="15"/>
          </p:nvPr>
        </p:nvSpPr>
        <p:spPr/>
        <p:txBody>
          <a:bodyPr/>
          <a:lstStyle/>
          <a:p>
            <a:fld id="{7AF8E309-D608-654D-B811-6A2C46C88181}" type="slidenum">
              <a:rPr lang="en-US" smtClean="0"/>
              <a:pPr/>
              <a:t>‹#›</a:t>
            </a:fld>
            <a:endParaRPr lang="en-US"/>
          </a:p>
        </p:txBody>
      </p:sp>
      <p:sp>
        <p:nvSpPr>
          <p:cNvPr id="14" name="Content Placeholder 13">
            <a:extLst>
              <a:ext uri="{FF2B5EF4-FFF2-40B4-BE49-F238E27FC236}">
                <a16:creationId xmlns:a16="http://schemas.microsoft.com/office/drawing/2014/main" id="{4EE6E1D8-8FFD-8044-93A3-FD09D9B9C22B}"/>
              </a:ext>
            </a:extLst>
          </p:cNvPr>
          <p:cNvSpPr>
            <a:spLocks noGrp="1"/>
          </p:cNvSpPr>
          <p:nvPr>
            <p:ph sz="quarter" idx="16"/>
          </p:nvPr>
        </p:nvSpPr>
        <p:spPr>
          <a:xfrm>
            <a:off x="622800" y="1412876"/>
            <a:ext cx="5328738" cy="4670562"/>
          </a:xfrm>
        </p:spPr>
        <p:txBody>
          <a:bodyPr lIns="90000"/>
          <a:lstStyle>
            <a:lvl1pPr>
              <a:spcBef>
                <a:spcPts val="12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itle 14">
            <a:extLst>
              <a:ext uri="{FF2B5EF4-FFF2-40B4-BE49-F238E27FC236}">
                <a16:creationId xmlns:a16="http://schemas.microsoft.com/office/drawing/2014/main" id="{7C579CB4-4DC2-6B4A-8848-199EE8DC7344}"/>
              </a:ext>
            </a:extLst>
          </p:cNvPr>
          <p:cNvSpPr>
            <a:spLocks noGrp="1"/>
          </p:cNvSpPr>
          <p:nvPr>
            <p:ph type="title"/>
          </p:nvPr>
        </p:nvSpPr>
        <p:spPr/>
        <p:txBody>
          <a:bodyPr/>
          <a:lstStyle/>
          <a:p>
            <a:r>
              <a:rPr lang="en-US"/>
              <a:t>Click to edit Master title style</a:t>
            </a:r>
            <a:endParaRPr lang="en-GB"/>
          </a:p>
        </p:txBody>
      </p:sp>
      <p:sp>
        <p:nvSpPr>
          <p:cNvPr id="6" name="Content Placeholder 13">
            <a:extLst>
              <a:ext uri="{FF2B5EF4-FFF2-40B4-BE49-F238E27FC236}">
                <a16:creationId xmlns:a16="http://schemas.microsoft.com/office/drawing/2014/main" id="{C689F54E-539C-44D2-8CE8-88847F410A12}"/>
              </a:ext>
            </a:extLst>
          </p:cNvPr>
          <p:cNvSpPr>
            <a:spLocks noGrp="1"/>
          </p:cNvSpPr>
          <p:nvPr>
            <p:ph sz="quarter" idx="17"/>
          </p:nvPr>
        </p:nvSpPr>
        <p:spPr>
          <a:xfrm>
            <a:off x="6203951" y="1412876"/>
            <a:ext cx="5329238" cy="4670562"/>
          </a:xfrm>
        </p:spPr>
        <p:txBody>
          <a:bodyPr lIns="90000"/>
          <a:lstStyle>
            <a:lvl1pPr>
              <a:spcBef>
                <a:spcPts val="12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80325125"/>
      </p:ext>
    </p:extLst>
  </p:cSld>
  <p:clrMapOvr>
    <a:masterClrMapping/>
  </p:clrMapOvr>
  <p:extLst>
    <p:ext uri="{DCECCB84-F9BA-43D5-87BE-67443E8EF086}">
      <p15:sldGuideLst xmlns:p15="http://schemas.microsoft.com/office/powerpoint/2012/main">
        <p15:guide id="1" pos="3908">
          <p15:clr>
            <a:srgbClr val="FBAE40"/>
          </p15:clr>
        </p15:guide>
        <p15:guide id="2" pos="7265">
          <p15:clr>
            <a:srgbClr val="FBAE40"/>
          </p15:clr>
        </p15:guide>
        <p15:guide id="3" orient="horz" pos="2160">
          <p15:clr>
            <a:srgbClr val="FBAE40"/>
          </p15:clr>
        </p15:guide>
        <p15:guide id="4" orient="horz" pos="3838">
          <p15:clr>
            <a:srgbClr val="FBAE40"/>
          </p15:clr>
        </p15:guide>
        <p15:guide id="5" pos="6017">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Two Column with Sub Layout">
    <p:spTree>
      <p:nvGrpSpPr>
        <p:cNvPr id="1" name=""/>
        <p:cNvGrpSpPr/>
        <p:nvPr/>
      </p:nvGrpSpPr>
      <p:grpSpPr>
        <a:xfrm>
          <a:off x="0" y="0"/>
          <a:ext cx="0" cy="0"/>
          <a:chOff x="0" y="0"/>
          <a:chExt cx="0" cy="0"/>
        </a:xfrm>
      </p:grpSpPr>
      <p:sp>
        <p:nvSpPr>
          <p:cNvPr id="23" name="Text Placeholder 8">
            <a:extLst>
              <a:ext uri="{FF2B5EF4-FFF2-40B4-BE49-F238E27FC236}">
                <a16:creationId xmlns:a16="http://schemas.microsoft.com/office/drawing/2014/main" id="{ED14D5AF-917D-4505-BC6B-D42C522A4106}"/>
              </a:ext>
            </a:extLst>
          </p:cNvPr>
          <p:cNvSpPr>
            <a:spLocks noGrp="1"/>
          </p:cNvSpPr>
          <p:nvPr>
            <p:ph type="body" sz="quarter" idx="13" hasCustomPrompt="1"/>
          </p:nvPr>
        </p:nvSpPr>
        <p:spPr>
          <a:xfrm>
            <a:off x="622800" y="1412874"/>
            <a:ext cx="5328000" cy="468313"/>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 styles</a:t>
            </a:r>
          </a:p>
        </p:txBody>
      </p:sp>
      <p:sp>
        <p:nvSpPr>
          <p:cNvPr id="24" name="Text Placeholder 8">
            <a:extLst>
              <a:ext uri="{FF2B5EF4-FFF2-40B4-BE49-F238E27FC236}">
                <a16:creationId xmlns:a16="http://schemas.microsoft.com/office/drawing/2014/main" id="{A960F6BD-70F9-4C0C-B9B1-5EC54F0A88B8}"/>
              </a:ext>
            </a:extLst>
          </p:cNvPr>
          <p:cNvSpPr>
            <a:spLocks noGrp="1"/>
          </p:cNvSpPr>
          <p:nvPr>
            <p:ph type="body" sz="quarter" idx="17" hasCustomPrompt="1"/>
          </p:nvPr>
        </p:nvSpPr>
        <p:spPr>
          <a:xfrm>
            <a:off x="6205538" y="1412874"/>
            <a:ext cx="5328000" cy="468313"/>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 styles</a:t>
            </a:r>
          </a:p>
        </p:txBody>
      </p:sp>
      <p:sp>
        <p:nvSpPr>
          <p:cNvPr id="7" name="Footer Placeholder 6">
            <a:extLst>
              <a:ext uri="{FF2B5EF4-FFF2-40B4-BE49-F238E27FC236}">
                <a16:creationId xmlns:a16="http://schemas.microsoft.com/office/drawing/2014/main" id="{1A05E90F-941D-2340-857D-B076061D575C}"/>
              </a:ext>
            </a:extLst>
          </p:cNvPr>
          <p:cNvSpPr>
            <a:spLocks noGrp="1"/>
          </p:cNvSpPr>
          <p:nvPr>
            <p:ph type="ftr" sz="quarter" idx="18"/>
          </p:nvPr>
        </p:nvSpPr>
        <p:spPr/>
        <p:txBody>
          <a:bodyPr/>
          <a:lstStyle/>
          <a:p>
            <a:endParaRPr lang="en-US"/>
          </a:p>
        </p:txBody>
      </p:sp>
      <p:sp>
        <p:nvSpPr>
          <p:cNvPr id="8" name="Slide Number Placeholder 7">
            <a:extLst>
              <a:ext uri="{FF2B5EF4-FFF2-40B4-BE49-F238E27FC236}">
                <a16:creationId xmlns:a16="http://schemas.microsoft.com/office/drawing/2014/main" id="{2BA0F59B-759E-BC45-9C24-DA6F6AD17CE8}"/>
              </a:ext>
            </a:extLst>
          </p:cNvPr>
          <p:cNvSpPr>
            <a:spLocks noGrp="1"/>
          </p:cNvSpPr>
          <p:nvPr>
            <p:ph type="sldNum" sz="quarter" idx="19"/>
          </p:nvPr>
        </p:nvSpPr>
        <p:spPr/>
        <p:txBody>
          <a:bodyPr/>
          <a:lstStyle/>
          <a:p>
            <a:fld id="{7AF8E309-D608-654D-B811-6A2C46C88181}" type="slidenum">
              <a:rPr lang="en-US" smtClean="0"/>
              <a:pPr/>
              <a:t>‹#›</a:t>
            </a:fld>
            <a:endParaRPr lang="en-US"/>
          </a:p>
        </p:txBody>
      </p:sp>
      <p:sp>
        <p:nvSpPr>
          <p:cNvPr id="9" name="Title 8">
            <a:extLst>
              <a:ext uri="{FF2B5EF4-FFF2-40B4-BE49-F238E27FC236}">
                <a16:creationId xmlns:a16="http://schemas.microsoft.com/office/drawing/2014/main" id="{E523B870-FD52-FA4E-9F6A-11833864108C}"/>
              </a:ext>
            </a:extLst>
          </p:cNvPr>
          <p:cNvSpPr>
            <a:spLocks noGrp="1"/>
          </p:cNvSpPr>
          <p:nvPr>
            <p:ph type="title"/>
          </p:nvPr>
        </p:nvSpPr>
        <p:spPr/>
        <p:txBody>
          <a:bodyPr/>
          <a:lstStyle/>
          <a:p>
            <a:r>
              <a:rPr lang="en-US"/>
              <a:t>Click to edit Master title style</a:t>
            </a:r>
            <a:endParaRPr lang="en-GB"/>
          </a:p>
        </p:txBody>
      </p:sp>
      <p:sp>
        <p:nvSpPr>
          <p:cNvPr id="11" name="Content Placeholder 10">
            <a:extLst>
              <a:ext uri="{FF2B5EF4-FFF2-40B4-BE49-F238E27FC236}">
                <a16:creationId xmlns:a16="http://schemas.microsoft.com/office/drawing/2014/main" id="{DA7CFF13-BDFB-AA49-B3AC-2DB9CC0EE757}"/>
              </a:ext>
            </a:extLst>
          </p:cNvPr>
          <p:cNvSpPr>
            <a:spLocks noGrp="1"/>
          </p:cNvSpPr>
          <p:nvPr>
            <p:ph sz="quarter" idx="20"/>
          </p:nvPr>
        </p:nvSpPr>
        <p:spPr>
          <a:xfrm>
            <a:off x="623888" y="1998309"/>
            <a:ext cx="5328000" cy="40948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Content Placeholder 12">
            <a:extLst>
              <a:ext uri="{FF2B5EF4-FFF2-40B4-BE49-F238E27FC236}">
                <a16:creationId xmlns:a16="http://schemas.microsoft.com/office/drawing/2014/main" id="{1CD22A0B-01D2-164B-969F-B0D917CE9A8E}"/>
              </a:ext>
            </a:extLst>
          </p:cNvPr>
          <p:cNvSpPr>
            <a:spLocks noGrp="1"/>
          </p:cNvSpPr>
          <p:nvPr>
            <p:ph sz="quarter" idx="21"/>
          </p:nvPr>
        </p:nvSpPr>
        <p:spPr>
          <a:xfrm>
            <a:off x="6205538" y="1998302"/>
            <a:ext cx="5327650" cy="40945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02319140"/>
      </p:ext>
    </p:extLst>
  </p:cSld>
  <p:clrMapOvr>
    <a:masterClrMapping/>
  </p:clrMapOvr>
  <p:extLst>
    <p:ext uri="{DCECCB84-F9BA-43D5-87BE-67443E8EF086}">
      <p15:sldGuideLst xmlns:p15="http://schemas.microsoft.com/office/powerpoint/2012/main">
        <p15:guide id="1" orient="horz" pos="1185">
          <p15:clr>
            <a:srgbClr val="FBAE40"/>
          </p15:clr>
        </p15:guide>
        <p15:guide id="3" pos="7265">
          <p15:clr>
            <a:srgbClr val="FBAE40"/>
          </p15:clr>
        </p15:guide>
        <p15:guide id="4" pos="6017">
          <p15:clr>
            <a:srgbClr val="FBAE40"/>
          </p15:clr>
        </p15:guide>
        <p15:guide id="5" pos="390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562EC-FF7B-7D42-A27C-EBA5371188A9}"/>
              </a:ext>
            </a:extLst>
          </p:cNvPr>
          <p:cNvSpPr>
            <a:spLocks noGrp="1"/>
          </p:cNvSpPr>
          <p:nvPr>
            <p:ph type="title" hasCustomPrompt="1"/>
          </p:nvPr>
        </p:nvSpPr>
        <p:spPr>
          <a:xfrm>
            <a:off x="650239" y="318136"/>
            <a:ext cx="8901749" cy="978650"/>
          </a:xfrm>
        </p:spPr>
        <p:txBody>
          <a:bodyPr>
            <a:normAutofit/>
          </a:bodyPr>
          <a:lstStyle>
            <a:lvl1pPr>
              <a:defRPr sz="3200"/>
            </a:lvl1pPr>
          </a:lstStyle>
          <a:p>
            <a:r>
              <a:rPr lang="en-US"/>
              <a:t>Click to edit Master title style</a:t>
            </a:r>
            <a:br>
              <a:rPr lang="en-US"/>
            </a:br>
            <a:endParaRPr lang="en-US"/>
          </a:p>
        </p:txBody>
      </p:sp>
      <p:sp>
        <p:nvSpPr>
          <p:cNvPr id="5" name="Footer Placeholder 4">
            <a:extLst>
              <a:ext uri="{FF2B5EF4-FFF2-40B4-BE49-F238E27FC236}">
                <a16:creationId xmlns:a16="http://schemas.microsoft.com/office/drawing/2014/main" id="{0A1FF541-354A-6847-9935-8D37C9E02674}"/>
              </a:ext>
            </a:extLst>
          </p:cNvPr>
          <p:cNvSpPr>
            <a:spLocks noGrp="1"/>
          </p:cNvSpPr>
          <p:nvPr>
            <p:ph type="ftr" sz="quarter" idx="11"/>
          </p:nvPr>
        </p:nvSpPr>
        <p:spPr>
          <a:xfrm>
            <a:off x="1084996" y="6233823"/>
            <a:ext cx="8466991" cy="365125"/>
          </a:xfrm>
        </p:spPr>
        <p:txBody>
          <a:bodyPr/>
          <a:lstStyle/>
          <a:p>
            <a:endParaRPr lang="en-US"/>
          </a:p>
        </p:txBody>
      </p:sp>
      <p:sp>
        <p:nvSpPr>
          <p:cNvPr id="6" name="Slide Number Placeholder 5">
            <a:extLst>
              <a:ext uri="{FF2B5EF4-FFF2-40B4-BE49-F238E27FC236}">
                <a16:creationId xmlns:a16="http://schemas.microsoft.com/office/drawing/2014/main" id="{46D2C031-E151-AA45-BA1C-70E4727C4F62}"/>
              </a:ext>
            </a:extLst>
          </p:cNvPr>
          <p:cNvSpPr>
            <a:spLocks noGrp="1"/>
          </p:cNvSpPr>
          <p:nvPr>
            <p:ph type="sldNum" sz="quarter" idx="12"/>
          </p:nvPr>
        </p:nvSpPr>
        <p:spPr/>
        <p:txBody>
          <a:bodyPr/>
          <a:lstStyle/>
          <a:p>
            <a:fld id="{21C2FF50-D140-5E43-AEA8-75B2CE73B6E9}" type="slidenum">
              <a:rPr lang="en-US" smtClean="0"/>
              <a:t>‹#›</a:t>
            </a:fld>
            <a:endParaRPr lang="en-US"/>
          </a:p>
        </p:txBody>
      </p:sp>
      <p:sp>
        <p:nvSpPr>
          <p:cNvPr id="7" name="Content Placeholder 2">
            <a:extLst>
              <a:ext uri="{FF2B5EF4-FFF2-40B4-BE49-F238E27FC236}">
                <a16:creationId xmlns:a16="http://schemas.microsoft.com/office/drawing/2014/main" id="{50970C57-D819-471C-ADEC-12EA7B60D645}"/>
              </a:ext>
            </a:extLst>
          </p:cNvPr>
          <p:cNvSpPr>
            <a:spLocks noGrp="1"/>
          </p:cNvSpPr>
          <p:nvPr>
            <p:ph idx="1" hasCustomPrompt="1"/>
          </p:nvPr>
        </p:nvSpPr>
        <p:spPr>
          <a:xfrm>
            <a:off x="650239" y="1437827"/>
            <a:ext cx="10882949" cy="4637854"/>
          </a:xfrm>
          <a:prstGeom prst="rect">
            <a:avLst/>
          </a:prstGeom>
        </p:spPr>
        <p:txBody>
          <a:bodyPr/>
          <a:lstStyle>
            <a:lvl1pPr marL="285750" indent="-285750">
              <a:buFont typeface="Wingdings" panose="05000000000000000000" pitchFamily="2" charset="2"/>
              <a:buChar char="§"/>
              <a:defRPr/>
            </a:lvl1pPr>
            <a:lvl2pPr marL="568800" indent="-284400">
              <a:defRPr/>
            </a:lvl2pPr>
            <a:lvl3pPr marL="853200" indent="-284400">
              <a:defRPr/>
            </a:lvl3pPr>
            <a:lvl4pPr marL="1137600" indent="-284400">
              <a:defRPr/>
            </a:lvl4pPr>
            <a:lvl5pPr marL="1423350" indent="-285750">
              <a:defRPr lang="en-US" sz="1600" kern="1200" dirty="0">
                <a:solidFill>
                  <a:schemeClr val="tx1"/>
                </a:solidFill>
                <a:latin typeface="+mn-lt"/>
                <a:ea typeface="+mn-ea"/>
                <a:cs typeface="+mn-cs"/>
              </a:defRPr>
            </a:lvl5pPr>
            <a:lvl6pPr marL="1422000" indent="-284400">
              <a:buFont typeface="Wingdings" panose="05000000000000000000" pitchFamily="2" charset="2"/>
              <a:buChar char="§"/>
              <a:defRPr sz="1600"/>
            </a:lvl6pPr>
          </a:lstStyle>
          <a:p>
            <a:pPr lvl="0"/>
            <a:r>
              <a:rPr lang="en-US"/>
              <a:t>Edit Master text styles</a:t>
            </a:r>
          </a:p>
          <a:p>
            <a:pPr lvl="1"/>
            <a:r>
              <a:rPr lang="en-US"/>
              <a:t>Second level</a:t>
            </a:r>
          </a:p>
          <a:p>
            <a:pPr lvl="2"/>
            <a:r>
              <a:rPr lang="en-US"/>
              <a:t>Third level</a:t>
            </a:r>
          </a:p>
          <a:p>
            <a:pPr lvl="3"/>
            <a:r>
              <a:rPr lang="en-US"/>
              <a:t>Fourth level</a:t>
            </a:r>
          </a:p>
          <a:p>
            <a:pPr marL="1422000" lvl="4" indent="-284400" algn="l" defTabSz="914400" rtl="0" eaLnBrk="1" latinLnBrk="0" hangingPunct="1">
              <a:lnSpc>
                <a:spcPct val="100000"/>
              </a:lnSpc>
              <a:spcBef>
                <a:spcPts val="600"/>
              </a:spcBef>
              <a:buFont typeface="Wingdings" pitchFamily="2" charset="2"/>
              <a:buChar char="§"/>
            </a:pPr>
            <a:r>
              <a:rPr lang="en-US"/>
              <a:t>Fifth level</a:t>
            </a:r>
          </a:p>
          <a:p>
            <a:pPr lvl="1"/>
            <a:endParaRPr lang="en-US"/>
          </a:p>
        </p:txBody>
      </p:sp>
    </p:spTree>
    <p:extLst>
      <p:ext uri="{BB962C8B-B14F-4D97-AF65-F5344CB8AC3E}">
        <p14:creationId xmlns:p14="http://schemas.microsoft.com/office/powerpoint/2010/main" val="2575584553"/>
      </p:ext>
    </p:extLst>
  </p:cSld>
  <p:clrMapOvr>
    <a:masterClrMapping/>
  </p:clrMapOvr>
  <p:extLst>
    <p:ext uri="{DCECCB84-F9BA-43D5-87BE-67443E8EF086}">
      <p15:sldGuideLst xmlns:p15="http://schemas.microsoft.com/office/powerpoint/2012/main">
        <p15:guide id="1" pos="3840">
          <p15:clr>
            <a:srgbClr val="FBAE40"/>
          </p15:clr>
        </p15:guide>
        <p15:guide id="3" orient="horz" pos="2160">
          <p15:clr>
            <a:srgbClr val="FBAE40"/>
          </p15:clr>
        </p15:guide>
        <p15:guide id="4" orient="horz" pos="822">
          <p15:clr>
            <a:srgbClr val="FBAE40"/>
          </p15:clr>
        </p15:guide>
        <p15:guide id="5" pos="6017">
          <p15:clr>
            <a:srgbClr val="FBAE40"/>
          </p15:clr>
        </p15:guide>
        <p15:guide id="6" pos="7265">
          <p15:clr>
            <a:srgbClr val="FBAE40"/>
          </p15:clr>
        </p15:guide>
        <p15:guide id="7" orient="horz" pos="913">
          <p15:clr>
            <a:srgbClr val="FBAE40"/>
          </p15:clr>
        </p15:guide>
        <p15:guide id="8" orient="horz" pos="383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Footer Placeholder 10">
            <a:extLst>
              <a:ext uri="{FF2B5EF4-FFF2-40B4-BE49-F238E27FC236}">
                <a16:creationId xmlns:a16="http://schemas.microsoft.com/office/drawing/2014/main" id="{AB83DDA8-7B32-EE47-840A-934A0CC6BFE3}"/>
              </a:ext>
            </a:extLst>
          </p:cNvPr>
          <p:cNvSpPr>
            <a:spLocks noGrp="1"/>
          </p:cNvSpPr>
          <p:nvPr>
            <p:ph type="ftr" sz="quarter" idx="14"/>
          </p:nvPr>
        </p:nvSpPr>
        <p:spPr/>
        <p:txBody>
          <a:bodyPr/>
          <a:lstStyle/>
          <a:p>
            <a:endParaRPr lang="en-US"/>
          </a:p>
        </p:txBody>
      </p:sp>
      <p:sp>
        <p:nvSpPr>
          <p:cNvPr id="12" name="Slide Number Placeholder 11">
            <a:extLst>
              <a:ext uri="{FF2B5EF4-FFF2-40B4-BE49-F238E27FC236}">
                <a16:creationId xmlns:a16="http://schemas.microsoft.com/office/drawing/2014/main" id="{74780B43-40DC-C34E-AAC9-4FDACC059B46}"/>
              </a:ext>
            </a:extLst>
          </p:cNvPr>
          <p:cNvSpPr>
            <a:spLocks noGrp="1"/>
          </p:cNvSpPr>
          <p:nvPr>
            <p:ph type="sldNum" sz="quarter" idx="15"/>
          </p:nvPr>
        </p:nvSpPr>
        <p:spPr/>
        <p:txBody>
          <a:bodyPr/>
          <a:lstStyle/>
          <a:p>
            <a:fld id="{7AF8E309-D608-654D-B811-6A2C46C88181}" type="slidenum">
              <a:rPr lang="en-US" smtClean="0"/>
              <a:pPr/>
              <a:t>‹#›</a:t>
            </a:fld>
            <a:endParaRPr lang="en-US"/>
          </a:p>
        </p:txBody>
      </p:sp>
      <p:sp>
        <p:nvSpPr>
          <p:cNvPr id="14" name="Content Placeholder 13">
            <a:extLst>
              <a:ext uri="{FF2B5EF4-FFF2-40B4-BE49-F238E27FC236}">
                <a16:creationId xmlns:a16="http://schemas.microsoft.com/office/drawing/2014/main" id="{4EE6E1D8-8FFD-8044-93A3-FD09D9B9C22B}"/>
              </a:ext>
            </a:extLst>
          </p:cNvPr>
          <p:cNvSpPr>
            <a:spLocks noGrp="1"/>
          </p:cNvSpPr>
          <p:nvPr>
            <p:ph sz="quarter" idx="16"/>
          </p:nvPr>
        </p:nvSpPr>
        <p:spPr>
          <a:xfrm>
            <a:off x="622800" y="1440000"/>
            <a:ext cx="10908000" cy="4643437"/>
          </a:xfrm>
        </p:spPr>
        <p:txBody>
          <a:bodyPr lIns="90000"/>
          <a:lstStyle>
            <a:lvl1pPr>
              <a:spcBef>
                <a:spcPts val="12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itle 14">
            <a:extLst>
              <a:ext uri="{FF2B5EF4-FFF2-40B4-BE49-F238E27FC236}">
                <a16:creationId xmlns:a16="http://schemas.microsoft.com/office/drawing/2014/main" id="{7C579CB4-4DC2-6B4A-8848-199EE8DC7344}"/>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419468053"/>
      </p:ext>
    </p:extLst>
  </p:cSld>
  <p:clrMapOvr>
    <a:masterClrMapping/>
  </p:clrMapOvr>
  <p:extLst>
    <p:ext uri="{DCECCB84-F9BA-43D5-87BE-67443E8EF086}">
      <p15:sldGuideLst xmlns:p15="http://schemas.microsoft.com/office/powerpoint/2012/main">
        <p15:guide id="1" pos="3840">
          <p15:clr>
            <a:srgbClr val="FBAE40"/>
          </p15:clr>
        </p15:guide>
        <p15:guide id="2" pos="7265">
          <p15:clr>
            <a:srgbClr val="FBAE40"/>
          </p15:clr>
        </p15:guide>
        <p15:guide id="3" orient="horz" pos="2160">
          <p15:clr>
            <a:srgbClr val="FBAE40"/>
          </p15:clr>
        </p15:guide>
        <p15:guide id="4" orient="horz" pos="3838">
          <p15:clr>
            <a:srgbClr val="FBAE40"/>
          </p15:clr>
        </p15:guide>
        <p15:guide id="5" pos="6017">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1 Subtitle">
    <p:spTree>
      <p:nvGrpSpPr>
        <p:cNvPr id="1" name=""/>
        <p:cNvGrpSpPr/>
        <p:nvPr/>
      </p:nvGrpSpPr>
      <p:grpSpPr>
        <a:xfrm>
          <a:off x="0" y="0"/>
          <a:ext cx="0" cy="0"/>
          <a:chOff x="0" y="0"/>
          <a:chExt cx="0" cy="0"/>
        </a:xfrm>
      </p:grpSpPr>
      <p:sp>
        <p:nvSpPr>
          <p:cNvPr id="24" name="Text Placeholder 8">
            <a:extLst>
              <a:ext uri="{FF2B5EF4-FFF2-40B4-BE49-F238E27FC236}">
                <a16:creationId xmlns:a16="http://schemas.microsoft.com/office/drawing/2014/main" id="{A960F6BD-70F9-4C0C-B9B1-5EC54F0A88B8}"/>
              </a:ext>
            </a:extLst>
          </p:cNvPr>
          <p:cNvSpPr>
            <a:spLocks noGrp="1"/>
          </p:cNvSpPr>
          <p:nvPr>
            <p:ph type="body" sz="quarter" idx="17" hasCustomPrompt="1"/>
          </p:nvPr>
        </p:nvSpPr>
        <p:spPr>
          <a:xfrm>
            <a:off x="7954788" y="1411676"/>
            <a:ext cx="3578400" cy="469512"/>
          </a:xfrm>
          <a:prstGeom prst="rect">
            <a:avLst/>
          </a:prstGeom>
        </p:spPr>
        <p:txBody>
          <a:bodyPr anchor="t">
            <a:noAutofit/>
          </a:bodyPr>
          <a:lstStyle>
            <a:lvl1pPr marL="0" indent="0">
              <a:lnSpc>
                <a:spcPct val="90000"/>
              </a:lnSpc>
              <a:spcBef>
                <a:spcPts val="0"/>
              </a:spcBef>
              <a:buNone/>
              <a:defRPr sz="2000" b="1">
                <a:solidFill>
                  <a:schemeClr val="bg2"/>
                </a:solidFill>
              </a:defRPr>
            </a:lvl1pPr>
          </a:lstStyle>
          <a:p>
            <a:pPr lvl="0"/>
            <a:r>
              <a:rPr lang="en-US"/>
              <a:t>Subhead Edit Master text styles</a:t>
            </a:r>
          </a:p>
        </p:txBody>
      </p:sp>
      <p:sp>
        <p:nvSpPr>
          <p:cNvPr id="9" name="Title 8">
            <a:extLst>
              <a:ext uri="{FF2B5EF4-FFF2-40B4-BE49-F238E27FC236}">
                <a16:creationId xmlns:a16="http://schemas.microsoft.com/office/drawing/2014/main" id="{E523B870-FD52-FA4E-9F6A-11833864108C}"/>
              </a:ext>
            </a:extLst>
          </p:cNvPr>
          <p:cNvSpPr>
            <a:spLocks noGrp="1"/>
          </p:cNvSpPr>
          <p:nvPr>
            <p:ph type="title"/>
          </p:nvPr>
        </p:nvSpPr>
        <p:spPr/>
        <p:txBody>
          <a:bodyPr/>
          <a:lstStyle/>
          <a:p>
            <a:r>
              <a:rPr lang="en-US"/>
              <a:t>Click to edit Master title style</a:t>
            </a:r>
            <a:endParaRPr lang="en-GB"/>
          </a:p>
        </p:txBody>
      </p:sp>
      <p:sp>
        <p:nvSpPr>
          <p:cNvPr id="11" name="Content Placeholder 10">
            <a:extLst>
              <a:ext uri="{FF2B5EF4-FFF2-40B4-BE49-F238E27FC236}">
                <a16:creationId xmlns:a16="http://schemas.microsoft.com/office/drawing/2014/main" id="{DA7CFF13-BDFB-AA49-B3AC-2DB9CC0EE757}"/>
              </a:ext>
            </a:extLst>
          </p:cNvPr>
          <p:cNvSpPr>
            <a:spLocks noGrp="1"/>
          </p:cNvSpPr>
          <p:nvPr>
            <p:ph sz="quarter" idx="20"/>
          </p:nvPr>
        </p:nvSpPr>
        <p:spPr>
          <a:xfrm>
            <a:off x="623886" y="1411676"/>
            <a:ext cx="7200000" cy="453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Content Placeholder 12">
            <a:extLst>
              <a:ext uri="{FF2B5EF4-FFF2-40B4-BE49-F238E27FC236}">
                <a16:creationId xmlns:a16="http://schemas.microsoft.com/office/drawing/2014/main" id="{1CD22A0B-01D2-164B-969F-B0D917CE9A8E}"/>
              </a:ext>
            </a:extLst>
          </p:cNvPr>
          <p:cNvSpPr>
            <a:spLocks noGrp="1"/>
          </p:cNvSpPr>
          <p:nvPr>
            <p:ph sz="quarter" idx="21"/>
          </p:nvPr>
        </p:nvSpPr>
        <p:spPr>
          <a:xfrm>
            <a:off x="7954788" y="1997112"/>
            <a:ext cx="3578400" cy="3952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Slide Number Placeholder 1">
            <a:extLst>
              <a:ext uri="{FF2B5EF4-FFF2-40B4-BE49-F238E27FC236}">
                <a16:creationId xmlns:a16="http://schemas.microsoft.com/office/drawing/2014/main" id="{B0C94588-84B3-7247-9461-C129F5012A4F}"/>
              </a:ext>
            </a:extLst>
          </p:cNvPr>
          <p:cNvSpPr>
            <a:spLocks noGrp="1"/>
          </p:cNvSpPr>
          <p:nvPr>
            <p:ph type="sldNum" sz="quarter" idx="22"/>
          </p:nvPr>
        </p:nvSpPr>
        <p:spPr/>
        <p:txBody>
          <a:bodyPr/>
          <a:lstStyle/>
          <a:p>
            <a:fld id="{7AF8E309-D608-654D-B811-6A2C46C88181}" type="slidenum">
              <a:rPr lang="en-US" smtClean="0"/>
              <a:pPr/>
              <a:t>‹#›</a:t>
            </a:fld>
            <a:endParaRPr lang="en-US"/>
          </a:p>
        </p:txBody>
      </p:sp>
      <p:sp>
        <p:nvSpPr>
          <p:cNvPr id="3" name="Footer Placeholder 2">
            <a:extLst>
              <a:ext uri="{FF2B5EF4-FFF2-40B4-BE49-F238E27FC236}">
                <a16:creationId xmlns:a16="http://schemas.microsoft.com/office/drawing/2014/main" id="{7C0DC395-C8B7-CD4D-8D07-86F233F1467D}"/>
              </a:ext>
            </a:extLst>
          </p:cNvPr>
          <p:cNvSpPr>
            <a:spLocks noGrp="1"/>
          </p:cNvSpPr>
          <p:nvPr>
            <p:ph type="ftr" sz="quarter" idx="23"/>
          </p:nvPr>
        </p:nvSpPr>
        <p:spPr/>
        <p:txBody>
          <a:bodyPr/>
          <a:lstStyle/>
          <a:p>
            <a:endParaRPr lang="en-US"/>
          </a:p>
        </p:txBody>
      </p:sp>
    </p:spTree>
    <p:extLst>
      <p:ext uri="{BB962C8B-B14F-4D97-AF65-F5344CB8AC3E}">
        <p14:creationId xmlns:p14="http://schemas.microsoft.com/office/powerpoint/2010/main" val="2277382171"/>
      </p:ext>
    </p:extLst>
  </p:cSld>
  <p:clrMapOvr>
    <a:masterClrMapping/>
  </p:clrMapOvr>
  <p:extLst>
    <p:ext uri="{DCECCB84-F9BA-43D5-87BE-67443E8EF086}">
      <p15:sldGuideLst xmlns:p15="http://schemas.microsoft.com/office/powerpoint/2012/main">
        <p15:guide id="1" orient="horz" pos="1185">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34618" y="1503807"/>
            <a:ext cx="4954003" cy="823912"/>
          </a:xfrm>
        </p:spPr>
        <p:txBody>
          <a:bodyPr anchor="b"/>
          <a:lstStyle>
            <a:lvl1pPr marL="0" indent="0">
              <a:spcBef>
                <a:spcPts val="0"/>
              </a:spcBef>
              <a:spcAft>
                <a:spcPts val="0"/>
              </a:spcAft>
              <a:buNone/>
              <a:defRPr sz="2400" b="1">
                <a:solidFill>
                  <a:schemeClr val="accent1"/>
                </a:solidFill>
              </a:defRPr>
            </a:lvl1pPr>
            <a:lvl2pPr marL="457269" indent="0">
              <a:buNone/>
              <a:defRPr sz="2000" b="1"/>
            </a:lvl2pPr>
            <a:lvl3pPr marL="914538" indent="0">
              <a:buNone/>
              <a:defRPr sz="1800" b="1"/>
            </a:lvl3pPr>
            <a:lvl4pPr marL="1371807" indent="0">
              <a:buNone/>
              <a:defRPr sz="1600" b="1"/>
            </a:lvl4pPr>
            <a:lvl5pPr marL="1829075" indent="0">
              <a:buNone/>
              <a:defRPr sz="1600" b="1"/>
            </a:lvl5pPr>
            <a:lvl6pPr marL="2286342" indent="0">
              <a:buNone/>
              <a:defRPr sz="1600" b="1"/>
            </a:lvl6pPr>
            <a:lvl7pPr marL="2743613" indent="0">
              <a:buNone/>
              <a:defRPr sz="1600" b="1"/>
            </a:lvl7pPr>
            <a:lvl8pPr marL="3200880" indent="0">
              <a:buNone/>
              <a:defRPr sz="1600" b="1"/>
            </a:lvl8pPr>
            <a:lvl9pPr marL="3658149"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6375401" y="1503807"/>
            <a:ext cx="4978400" cy="823912"/>
          </a:xfrm>
        </p:spPr>
        <p:txBody>
          <a:bodyPr anchor="b"/>
          <a:lstStyle>
            <a:lvl1pPr marL="0" indent="0">
              <a:spcBef>
                <a:spcPts val="0"/>
              </a:spcBef>
              <a:spcAft>
                <a:spcPts val="0"/>
              </a:spcAft>
              <a:buNone/>
              <a:defRPr sz="2400" b="1">
                <a:solidFill>
                  <a:schemeClr val="accent1"/>
                </a:solidFill>
              </a:defRPr>
            </a:lvl1pPr>
            <a:lvl2pPr marL="457269" indent="0">
              <a:buNone/>
              <a:defRPr sz="2000" b="1"/>
            </a:lvl2pPr>
            <a:lvl3pPr marL="914538" indent="0">
              <a:buNone/>
              <a:defRPr sz="1800" b="1"/>
            </a:lvl3pPr>
            <a:lvl4pPr marL="1371807" indent="0">
              <a:buNone/>
              <a:defRPr sz="1600" b="1"/>
            </a:lvl4pPr>
            <a:lvl5pPr marL="1829075" indent="0">
              <a:buNone/>
              <a:defRPr sz="1600" b="1"/>
            </a:lvl5pPr>
            <a:lvl6pPr marL="2286342" indent="0">
              <a:buNone/>
              <a:defRPr sz="1600" b="1"/>
            </a:lvl6pPr>
            <a:lvl7pPr marL="2743613" indent="0">
              <a:buNone/>
              <a:defRPr sz="1600" b="1"/>
            </a:lvl7pPr>
            <a:lvl8pPr marL="3200880" indent="0">
              <a:buNone/>
              <a:defRPr sz="1600" b="1"/>
            </a:lvl8pPr>
            <a:lvl9pPr marL="3658149"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p:txBody>
          <a:bodyPr/>
          <a:lstStyle/>
          <a:p>
            <a:fld id="{2CA814A5-5B67-49A0-A5BA-40050328EF92}" type="slidenum">
              <a:rPr lang="en-CA" smtClean="0"/>
              <a:t>‹#›</a:t>
            </a:fld>
            <a:endParaRPr lang="en-CA"/>
          </a:p>
        </p:txBody>
      </p:sp>
      <p:sp>
        <p:nvSpPr>
          <p:cNvPr id="10" name="Title 9"/>
          <p:cNvSpPr>
            <a:spLocks noGrp="1"/>
          </p:cNvSpPr>
          <p:nvPr>
            <p:ph type="title"/>
          </p:nvPr>
        </p:nvSpPr>
        <p:spPr/>
        <p:txBody>
          <a:bodyPr/>
          <a:lstStyle/>
          <a:p>
            <a:r>
              <a:rPr lang="en-US"/>
              <a:t>Click to edit Master title style</a:t>
            </a:r>
            <a:endParaRPr lang="en-CA"/>
          </a:p>
        </p:txBody>
      </p:sp>
      <p:sp>
        <p:nvSpPr>
          <p:cNvPr id="11" name="Text Placeholder 6"/>
          <p:cNvSpPr>
            <a:spLocks noGrp="1"/>
          </p:cNvSpPr>
          <p:nvPr>
            <p:ph type="body" sz="quarter" idx="13" hasCustomPrompt="1"/>
          </p:nvPr>
        </p:nvSpPr>
        <p:spPr>
          <a:xfrm>
            <a:off x="778934" y="6356351"/>
            <a:ext cx="10574867" cy="365125"/>
          </a:xfrm>
        </p:spPr>
        <p:txBody>
          <a:bodyPr bIns="0" anchor="b">
            <a:noAutofit/>
          </a:bodyPr>
          <a:lstStyle>
            <a:lvl1pPr marL="0" indent="0">
              <a:spcBef>
                <a:spcPts val="0"/>
              </a:spcBef>
              <a:spcAft>
                <a:spcPts val="0"/>
              </a:spcAft>
              <a:buNone/>
              <a:defRPr sz="900"/>
            </a:lvl1pPr>
            <a:lvl2pPr marL="457269" indent="0">
              <a:buNone/>
              <a:defRPr/>
            </a:lvl2pPr>
          </a:lstStyle>
          <a:p>
            <a:pPr lvl="0"/>
            <a:r>
              <a:rPr lang="en-US"/>
              <a:t>Edit Master text styles</a:t>
            </a:r>
          </a:p>
        </p:txBody>
      </p:sp>
    </p:spTree>
    <p:extLst>
      <p:ext uri="{BB962C8B-B14F-4D97-AF65-F5344CB8AC3E}">
        <p14:creationId xmlns:p14="http://schemas.microsoft.com/office/powerpoint/2010/main" val="14457865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6"/>
          <p:cNvSpPr>
            <a:spLocks noGrp="1"/>
          </p:cNvSpPr>
          <p:nvPr>
            <p:ph type="body" sz="quarter" idx="13" hasCustomPrompt="1"/>
          </p:nvPr>
        </p:nvSpPr>
        <p:spPr>
          <a:xfrm>
            <a:off x="778934" y="6356351"/>
            <a:ext cx="10574867" cy="365125"/>
          </a:xfrm>
        </p:spPr>
        <p:txBody>
          <a:bodyPr bIns="0" anchor="b">
            <a:noAutofit/>
          </a:bodyPr>
          <a:lstStyle>
            <a:lvl1pPr marL="0" indent="0">
              <a:spcBef>
                <a:spcPts val="0"/>
              </a:spcBef>
              <a:spcAft>
                <a:spcPts val="0"/>
              </a:spcAft>
              <a:buNone/>
              <a:defRPr sz="900"/>
            </a:lvl1pPr>
            <a:lvl2pPr marL="457269" indent="0">
              <a:buNone/>
              <a:defRPr/>
            </a:lvl2pPr>
          </a:lstStyle>
          <a:p>
            <a:pPr lvl="0"/>
            <a:r>
              <a:rPr lang="en-US"/>
              <a:t>Edit Master text styles</a:t>
            </a:r>
          </a:p>
        </p:txBody>
      </p:sp>
      <p:sp>
        <p:nvSpPr>
          <p:cNvPr id="8" name="Slide Number Placeholder 7"/>
          <p:cNvSpPr>
            <a:spLocks noGrp="1"/>
          </p:cNvSpPr>
          <p:nvPr>
            <p:ph type="sldNum" sz="quarter" idx="14"/>
          </p:nvPr>
        </p:nvSpPr>
        <p:spPr/>
        <p:txBody>
          <a:bodyPr/>
          <a:lstStyle/>
          <a:p>
            <a:fld id="{2CA814A5-5B67-49A0-A5BA-40050328EF92}" type="slidenum">
              <a:rPr lang="en-CA" smtClean="0"/>
              <a:pPr/>
              <a:t>‹#›</a:t>
            </a:fld>
            <a:endParaRPr lang="en-CA"/>
          </a:p>
        </p:txBody>
      </p:sp>
    </p:spTree>
    <p:extLst>
      <p:ext uri="{BB962C8B-B14F-4D97-AF65-F5344CB8AC3E}">
        <p14:creationId xmlns:p14="http://schemas.microsoft.com/office/powerpoint/2010/main" val="200529748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sil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85A7B-BB12-4342-8E5C-FE180EFDDB16}"/>
              </a:ext>
            </a:extLst>
          </p:cNvPr>
          <p:cNvSpPr>
            <a:spLocks noGrp="1"/>
          </p:cNvSpPr>
          <p:nvPr>
            <p:ph type="ctrTitle"/>
          </p:nvPr>
        </p:nvSpPr>
        <p:spPr>
          <a:xfrm>
            <a:off x="623888" y="863601"/>
            <a:ext cx="5886668" cy="2797268"/>
          </a:xfrm>
        </p:spPr>
        <p:txBody>
          <a:bodyPr anchor="b">
            <a:normAutofit/>
          </a:bodyPr>
          <a:lstStyle>
            <a:lvl1pPr algn="l">
              <a:lnSpc>
                <a:spcPct val="85000"/>
              </a:lnSpc>
              <a:defRPr sz="5400" b="1">
                <a:solidFill>
                  <a:schemeClr val="accent3"/>
                </a:solidFill>
              </a:defRPr>
            </a:lvl1pPr>
          </a:lstStyle>
          <a:p>
            <a:r>
              <a:rPr lang="en-GB"/>
              <a:t>Click to edit Master title style</a:t>
            </a:r>
          </a:p>
        </p:txBody>
      </p:sp>
      <p:sp>
        <p:nvSpPr>
          <p:cNvPr id="3" name="Subtitle 2">
            <a:extLst>
              <a:ext uri="{FF2B5EF4-FFF2-40B4-BE49-F238E27FC236}">
                <a16:creationId xmlns:a16="http://schemas.microsoft.com/office/drawing/2014/main" id="{373A1B13-7660-5747-A4E8-6DA61D79062C}"/>
              </a:ext>
            </a:extLst>
          </p:cNvPr>
          <p:cNvSpPr>
            <a:spLocks noGrp="1"/>
          </p:cNvSpPr>
          <p:nvPr>
            <p:ph type="subTitle" idx="1"/>
          </p:nvPr>
        </p:nvSpPr>
        <p:spPr>
          <a:xfrm>
            <a:off x="623888" y="3950371"/>
            <a:ext cx="5111750" cy="1542956"/>
          </a:xfrm>
          <a:prstGeom prst="rect">
            <a:avLst/>
          </a:prstGeom>
        </p:spPr>
        <p:txBody>
          <a:bodyPr>
            <a:normAutofit/>
          </a:bodyPr>
          <a:lstStyle>
            <a:lvl1pPr marL="0" indent="0" algn="l">
              <a:buNone/>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7" name="Text Placeholder 16">
            <a:extLst>
              <a:ext uri="{FF2B5EF4-FFF2-40B4-BE49-F238E27FC236}">
                <a16:creationId xmlns:a16="http://schemas.microsoft.com/office/drawing/2014/main" id="{41816704-341F-3E49-9D82-D707715D6FC3}"/>
              </a:ext>
            </a:extLst>
          </p:cNvPr>
          <p:cNvSpPr>
            <a:spLocks noGrp="1"/>
          </p:cNvSpPr>
          <p:nvPr>
            <p:ph type="body" sz="quarter" idx="10" hasCustomPrompt="1"/>
          </p:nvPr>
        </p:nvSpPr>
        <p:spPr>
          <a:xfrm>
            <a:off x="623888" y="6092825"/>
            <a:ext cx="5111750" cy="431800"/>
          </a:xfrm>
          <a:prstGeom prst="rect">
            <a:avLst/>
          </a:prstGeom>
        </p:spPr>
        <p:txBody>
          <a:bodyPr anchor="b">
            <a:normAutofit/>
          </a:bodyPr>
          <a:lstStyle>
            <a:lvl1pPr marL="0" indent="0">
              <a:buNone/>
              <a:defRPr sz="1200">
                <a:solidFill>
                  <a:schemeClr val="accent6"/>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a:t>Date</a:t>
            </a:r>
          </a:p>
        </p:txBody>
      </p:sp>
      <p:pic>
        <p:nvPicPr>
          <p:cNvPr id="6" name="Picture 5">
            <a:extLst>
              <a:ext uri="{FF2B5EF4-FFF2-40B4-BE49-F238E27FC236}">
                <a16:creationId xmlns:a16="http://schemas.microsoft.com/office/drawing/2014/main" id="{8D322F0D-2142-914D-A9BE-4B4BB2B917A5}"/>
              </a:ext>
            </a:extLst>
          </p:cNvPr>
          <p:cNvPicPr>
            <a:picLocks noChangeAspect="1"/>
          </p:cNvPicPr>
          <p:nvPr userDrawn="1"/>
        </p:nvPicPr>
        <p:blipFill>
          <a:blip r:embed="rId3"/>
          <a:stretch>
            <a:fillRect/>
          </a:stretch>
        </p:blipFill>
        <p:spPr>
          <a:xfrm>
            <a:off x="10808794" y="580697"/>
            <a:ext cx="742074" cy="742074"/>
          </a:xfrm>
          <a:prstGeom prst="rect">
            <a:avLst/>
          </a:prstGeom>
        </p:spPr>
      </p:pic>
    </p:spTree>
    <p:extLst>
      <p:ext uri="{BB962C8B-B14F-4D97-AF65-F5344CB8AC3E}">
        <p14:creationId xmlns:p14="http://schemas.microsoft.com/office/powerpoint/2010/main" val="3098694861"/>
      </p:ext>
    </p:extLst>
  </p:cSld>
  <p:clrMapOvr>
    <a:masterClrMapping/>
  </p:clrMapOvr>
  <p:extLst>
    <p:ext uri="{DCECCB84-F9BA-43D5-87BE-67443E8EF086}">
      <p15:sldGuideLst xmlns:p15="http://schemas.microsoft.com/office/powerpoint/2012/main">
        <p15:guide id="1" orient="horz" pos="2183">
          <p15:clr>
            <a:srgbClr val="FBAE40"/>
          </p15:clr>
        </p15:guide>
        <p15:guide id="2" pos="3613">
          <p15:clr>
            <a:srgbClr val="FBAE40"/>
          </p15:clr>
        </p15:guide>
        <p15:guide id="4" orient="horz" pos="2387">
          <p15:clr>
            <a:srgbClr val="FBAE40"/>
          </p15:clr>
        </p15:guide>
        <p15:guide id="5" pos="4112">
          <p15:clr>
            <a:srgbClr val="FBAE40"/>
          </p15:clr>
        </p15:guide>
        <p15:guide id="6" orient="horz" pos="2478">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secHead" preserve="1">
  <p:cSld name="Section Head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0F49A-4950-674D-9752-BE2C8C310294}"/>
              </a:ext>
            </a:extLst>
          </p:cNvPr>
          <p:cNvSpPr>
            <a:spLocks noGrp="1"/>
          </p:cNvSpPr>
          <p:nvPr>
            <p:ph type="title"/>
          </p:nvPr>
        </p:nvSpPr>
        <p:spPr>
          <a:xfrm>
            <a:off x="623888" y="765175"/>
            <a:ext cx="7019925" cy="2663825"/>
          </a:xfrm>
        </p:spPr>
        <p:txBody>
          <a:bodyPr anchor="b">
            <a:normAutofit/>
          </a:bodyPr>
          <a:lstStyle>
            <a:lvl1pPr>
              <a:defRPr sz="4400" b="1">
                <a:solidFill>
                  <a:schemeClr val="accent3"/>
                </a:solidFill>
              </a:defRPr>
            </a:lvl1pPr>
          </a:lstStyle>
          <a:p>
            <a:r>
              <a:rPr lang="en-GB"/>
              <a:t>Click to edit Master title style</a:t>
            </a:r>
          </a:p>
        </p:txBody>
      </p:sp>
      <p:sp>
        <p:nvSpPr>
          <p:cNvPr id="3" name="Text Placeholder 2">
            <a:extLst>
              <a:ext uri="{FF2B5EF4-FFF2-40B4-BE49-F238E27FC236}">
                <a16:creationId xmlns:a16="http://schemas.microsoft.com/office/drawing/2014/main" id="{8CCE6D8F-2E4C-BE4C-B759-2675C40A8EEB}"/>
              </a:ext>
            </a:extLst>
          </p:cNvPr>
          <p:cNvSpPr>
            <a:spLocks noGrp="1"/>
          </p:cNvSpPr>
          <p:nvPr>
            <p:ph type="body" idx="1"/>
          </p:nvPr>
        </p:nvSpPr>
        <p:spPr>
          <a:xfrm>
            <a:off x="623888" y="3573464"/>
            <a:ext cx="5435600" cy="1570036"/>
          </a:xfrm>
          <a:prstGeom prst="rect">
            <a:avLst/>
          </a:prstGeom>
        </p:spPr>
        <p:txBody>
          <a:bodyPr>
            <a:normAutofit/>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pic>
        <p:nvPicPr>
          <p:cNvPr id="5" name="Picture 4">
            <a:extLst>
              <a:ext uri="{FF2B5EF4-FFF2-40B4-BE49-F238E27FC236}">
                <a16:creationId xmlns:a16="http://schemas.microsoft.com/office/drawing/2014/main" id="{95F511AF-FB02-6C4E-B6AC-276957B6E613}"/>
              </a:ext>
            </a:extLst>
          </p:cNvPr>
          <p:cNvPicPr>
            <a:picLocks noChangeAspect="1"/>
          </p:cNvPicPr>
          <p:nvPr userDrawn="1"/>
        </p:nvPicPr>
        <p:blipFill>
          <a:blip r:embed="rId3"/>
          <a:stretch>
            <a:fillRect/>
          </a:stretch>
        </p:blipFill>
        <p:spPr>
          <a:xfrm>
            <a:off x="623888" y="5981414"/>
            <a:ext cx="543211" cy="543211"/>
          </a:xfrm>
          <a:prstGeom prst="rect">
            <a:avLst/>
          </a:prstGeom>
        </p:spPr>
      </p:pic>
      <p:sp>
        <p:nvSpPr>
          <p:cNvPr id="7" name="Footer Placeholder 6">
            <a:extLst>
              <a:ext uri="{FF2B5EF4-FFF2-40B4-BE49-F238E27FC236}">
                <a16:creationId xmlns:a16="http://schemas.microsoft.com/office/drawing/2014/main" id="{55FF7FE1-2126-3C47-AB41-B997D2E01D75}"/>
              </a:ext>
            </a:extLst>
          </p:cNvPr>
          <p:cNvSpPr>
            <a:spLocks noGrp="1"/>
          </p:cNvSpPr>
          <p:nvPr>
            <p:ph type="ftr" sz="quarter" idx="10"/>
          </p:nvPr>
        </p:nvSpPr>
        <p:spPr>
          <a:xfrm>
            <a:off x="1737359" y="6092825"/>
            <a:ext cx="7743191" cy="506124"/>
          </a:xfrm>
        </p:spPr>
        <p:txBody>
          <a:bodyPr/>
          <a:lstStyle/>
          <a:p>
            <a:endParaRPr lang="en-GB"/>
          </a:p>
        </p:txBody>
      </p:sp>
      <p:sp>
        <p:nvSpPr>
          <p:cNvPr id="8" name="Slide Number Placeholder 7">
            <a:extLst>
              <a:ext uri="{FF2B5EF4-FFF2-40B4-BE49-F238E27FC236}">
                <a16:creationId xmlns:a16="http://schemas.microsoft.com/office/drawing/2014/main" id="{BF9B613A-2ADE-E446-934D-CF5FA0DB9D17}"/>
              </a:ext>
            </a:extLst>
          </p:cNvPr>
          <p:cNvSpPr>
            <a:spLocks noGrp="1"/>
          </p:cNvSpPr>
          <p:nvPr>
            <p:ph type="sldNum" sz="quarter" idx="11"/>
          </p:nvPr>
        </p:nvSpPr>
        <p:spPr>
          <a:xfrm>
            <a:off x="1355408" y="6233822"/>
            <a:ext cx="308708" cy="365125"/>
          </a:xfrm>
        </p:spPr>
        <p:txBody>
          <a:bodyPr/>
          <a:lstStyle/>
          <a:p>
            <a:fld id="{7AF8E309-D608-654D-B811-6A2C46C88181}" type="slidenum">
              <a:rPr lang="en-GB" smtClean="0"/>
              <a:pPr/>
              <a:t>‹#›</a:t>
            </a:fld>
            <a:endParaRPr lang="en-GB"/>
          </a:p>
        </p:txBody>
      </p:sp>
    </p:spTree>
    <p:extLst>
      <p:ext uri="{BB962C8B-B14F-4D97-AF65-F5344CB8AC3E}">
        <p14:creationId xmlns:p14="http://schemas.microsoft.com/office/powerpoint/2010/main" val="368738960"/>
      </p:ext>
    </p:extLst>
  </p:cSld>
  <p:clrMapOvr>
    <a:masterClrMapping/>
  </p:clrMapOvr>
  <p:extLst>
    <p:ext uri="{DCECCB84-F9BA-43D5-87BE-67443E8EF086}">
      <p15:sldGuideLst xmlns:p15="http://schemas.microsoft.com/office/powerpoint/2012/main">
        <p15:guide id="3" orient="horz" pos="2160">
          <p15:clr>
            <a:srgbClr val="FBAE40"/>
          </p15:clr>
        </p15:guide>
        <p15:guide id="6" orient="horz" pos="2251">
          <p15:clr>
            <a:srgbClr val="FBAE40"/>
          </p15:clr>
        </p15:guide>
        <p15:guide id="7" orient="horz" pos="482">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secHead" preserve="1">
  <p:cSld name="Section Hea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0F49A-4950-674D-9752-BE2C8C310294}"/>
              </a:ext>
            </a:extLst>
          </p:cNvPr>
          <p:cNvSpPr>
            <a:spLocks noGrp="1"/>
          </p:cNvSpPr>
          <p:nvPr>
            <p:ph type="title"/>
          </p:nvPr>
        </p:nvSpPr>
        <p:spPr>
          <a:xfrm>
            <a:off x="623888" y="765175"/>
            <a:ext cx="7019925" cy="2663825"/>
          </a:xfrm>
        </p:spPr>
        <p:txBody>
          <a:bodyPr anchor="b">
            <a:normAutofit/>
          </a:bodyPr>
          <a:lstStyle>
            <a:lvl1pPr>
              <a:defRPr sz="4400" b="1">
                <a:solidFill>
                  <a:schemeClr val="accent3"/>
                </a:solidFill>
              </a:defRPr>
            </a:lvl1pPr>
          </a:lstStyle>
          <a:p>
            <a:r>
              <a:rPr lang="en-GB"/>
              <a:t>Click to edit Master title style</a:t>
            </a:r>
          </a:p>
        </p:txBody>
      </p:sp>
      <p:sp>
        <p:nvSpPr>
          <p:cNvPr id="3" name="Text Placeholder 2">
            <a:extLst>
              <a:ext uri="{FF2B5EF4-FFF2-40B4-BE49-F238E27FC236}">
                <a16:creationId xmlns:a16="http://schemas.microsoft.com/office/drawing/2014/main" id="{8CCE6D8F-2E4C-BE4C-B759-2675C40A8EEB}"/>
              </a:ext>
            </a:extLst>
          </p:cNvPr>
          <p:cNvSpPr>
            <a:spLocks noGrp="1"/>
          </p:cNvSpPr>
          <p:nvPr>
            <p:ph type="body" idx="1"/>
          </p:nvPr>
        </p:nvSpPr>
        <p:spPr>
          <a:xfrm>
            <a:off x="623888" y="3573464"/>
            <a:ext cx="5435600" cy="1570036"/>
          </a:xfrm>
          <a:prstGeom prst="rect">
            <a:avLst/>
          </a:prstGeom>
        </p:spPr>
        <p:txBody>
          <a:bodyPr>
            <a:normAutofit/>
          </a:bodyPr>
          <a:lstStyle>
            <a:lvl1pPr marL="0" indent="0">
              <a:buNone/>
              <a:defRPr sz="20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pic>
        <p:nvPicPr>
          <p:cNvPr id="5" name="Picture 4">
            <a:extLst>
              <a:ext uri="{FF2B5EF4-FFF2-40B4-BE49-F238E27FC236}">
                <a16:creationId xmlns:a16="http://schemas.microsoft.com/office/drawing/2014/main" id="{95F511AF-FB02-6C4E-B6AC-276957B6E613}"/>
              </a:ext>
            </a:extLst>
          </p:cNvPr>
          <p:cNvPicPr>
            <a:picLocks noChangeAspect="1"/>
          </p:cNvPicPr>
          <p:nvPr userDrawn="1"/>
        </p:nvPicPr>
        <p:blipFill>
          <a:blip r:embed="rId3"/>
          <a:stretch>
            <a:fillRect/>
          </a:stretch>
        </p:blipFill>
        <p:spPr>
          <a:xfrm>
            <a:off x="623888" y="5981414"/>
            <a:ext cx="543211" cy="543211"/>
          </a:xfrm>
          <a:prstGeom prst="rect">
            <a:avLst/>
          </a:prstGeom>
        </p:spPr>
      </p:pic>
      <p:sp>
        <p:nvSpPr>
          <p:cNvPr id="4" name="Footer Placeholder 3">
            <a:extLst>
              <a:ext uri="{FF2B5EF4-FFF2-40B4-BE49-F238E27FC236}">
                <a16:creationId xmlns:a16="http://schemas.microsoft.com/office/drawing/2014/main" id="{037D8417-E90E-474D-91D0-06A4EB9A6880}"/>
              </a:ext>
            </a:extLst>
          </p:cNvPr>
          <p:cNvSpPr>
            <a:spLocks noGrp="1"/>
          </p:cNvSpPr>
          <p:nvPr>
            <p:ph type="ftr" sz="quarter" idx="10"/>
          </p:nvPr>
        </p:nvSpPr>
        <p:spPr>
          <a:xfrm>
            <a:off x="1739900" y="6092825"/>
            <a:ext cx="7740650" cy="506124"/>
          </a:xfrm>
        </p:spPr>
        <p:txBody>
          <a:bodyPr/>
          <a:lstStyle/>
          <a:p>
            <a:endParaRPr lang="en-GB"/>
          </a:p>
        </p:txBody>
      </p:sp>
      <p:sp>
        <p:nvSpPr>
          <p:cNvPr id="6" name="Slide Number Placeholder 5">
            <a:extLst>
              <a:ext uri="{FF2B5EF4-FFF2-40B4-BE49-F238E27FC236}">
                <a16:creationId xmlns:a16="http://schemas.microsoft.com/office/drawing/2014/main" id="{EFF812D2-1AA5-C044-BFA8-EE74A81C8AEA}"/>
              </a:ext>
            </a:extLst>
          </p:cNvPr>
          <p:cNvSpPr>
            <a:spLocks noGrp="1"/>
          </p:cNvSpPr>
          <p:nvPr>
            <p:ph type="sldNum" sz="quarter" idx="11"/>
          </p:nvPr>
        </p:nvSpPr>
        <p:spPr>
          <a:xfrm>
            <a:off x="1355408" y="6233822"/>
            <a:ext cx="308708" cy="365125"/>
          </a:xfrm>
        </p:spPr>
        <p:txBody>
          <a:bodyPr/>
          <a:lstStyle/>
          <a:p>
            <a:fld id="{7AF8E309-D608-654D-B811-6A2C46C88181}" type="slidenum">
              <a:rPr lang="en-GB" smtClean="0"/>
              <a:pPr/>
              <a:t>‹#›</a:t>
            </a:fld>
            <a:endParaRPr lang="en-GB"/>
          </a:p>
        </p:txBody>
      </p:sp>
    </p:spTree>
    <p:extLst>
      <p:ext uri="{BB962C8B-B14F-4D97-AF65-F5344CB8AC3E}">
        <p14:creationId xmlns:p14="http://schemas.microsoft.com/office/powerpoint/2010/main" val="4320818"/>
      </p:ext>
    </p:extLst>
  </p:cSld>
  <p:clrMapOvr>
    <a:masterClrMapping/>
  </p:clrMapOvr>
  <p:extLst>
    <p:ext uri="{DCECCB84-F9BA-43D5-87BE-67443E8EF086}">
      <p15:sldGuideLst xmlns:p15="http://schemas.microsoft.com/office/powerpoint/2012/main">
        <p15:guide id="3" orient="horz" pos="2160">
          <p15:clr>
            <a:srgbClr val="FBAE40"/>
          </p15:clr>
        </p15:guide>
        <p15:guide id="6" orient="horz" pos="2251">
          <p15:clr>
            <a:srgbClr val="FBAE40"/>
          </p15:clr>
        </p15:guide>
        <p15:guide id="7" orient="horz" pos="482">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secHead" preserve="1">
  <p:cSld name="Section Header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0F49A-4950-674D-9752-BE2C8C310294}"/>
              </a:ext>
            </a:extLst>
          </p:cNvPr>
          <p:cNvSpPr>
            <a:spLocks noGrp="1"/>
          </p:cNvSpPr>
          <p:nvPr>
            <p:ph type="title"/>
          </p:nvPr>
        </p:nvSpPr>
        <p:spPr>
          <a:xfrm>
            <a:off x="623888" y="765175"/>
            <a:ext cx="7019925" cy="2663825"/>
          </a:xfrm>
        </p:spPr>
        <p:txBody>
          <a:bodyPr anchor="b">
            <a:normAutofit/>
          </a:bodyPr>
          <a:lstStyle>
            <a:lvl1pPr>
              <a:defRPr sz="4400" b="1">
                <a:solidFill>
                  <a:schemeClr val="accent3"/>
                </a:solidFill>
              </a:defRPr>
            </a:lvl1pPr>
          </a:lstStyle>
          <a:p>
            <a:r>
              <a:rPr lang="en-GB"/>
              <a:t>Click to edit Master title style</a:t>
            </a:r>
          </a:p>
        </p:txBody>
      </p:sp>
      <p:sp>
        <p:nvSpPr>
          <p:cNvPr id="3" name="Text Placeholder 2">
            <a:extLst>
              <a:ext uri="{FF2B5EF4-FFF2-40B4-BE49-F238E27FC236}">
                <a16:creationId xmlns:a16="http://schemas.microsoft.com/office/drawing/2014/main" id="{8CCE6D8F-2E4C-BE4C-B759-2675C40A8EEB}"/>
              </a:ext>
            </a:extLst>
          </p:cNvPr>
          <p:cNvSpPr>
            <a:spLocks noGrp="1"/>
          </p:cNvSpPr>
          <p:nvPr>
            <p:ph type="body" idx="1"/>
          </p:nvPr>
        </p:nvSpPr>
        <p:spPr>
          <a:xfrm>
            <a:off x="623888" y="3573464"/>
            <a:ext cx="5435600" cy="1570036"/>
          </a:xfrm>
          <a:prstGeom prst="rect">
            <a:avLst/>
          </a:prstGeom>
        </p:spPr>
        <p:txBody>
          <a:bodyPr>
            <a:normAutofit/>
          </a:bodyPr>
          <a:lstStyle>
            <a:lvl1pPr marL="0" indent="0">
              <a:buNone/>
              <a:defRPr sz="20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pic>
        <p:nvPicPr>
          <p:cNvPr id="5" name="Picture 4">
            <a:extLst>
              <a:ext uri="{FF2B5EF4-FFF2-40B4-BE49-F238E27FC236}">
                <a16:creationId xmlns:a16="http://schemas.microsoft.com/office/drawing/2014/main" id="{95F511AF-FB02-6C4E-B6AC-276957B6E613}"/>
              </a:ext>
            </a:extLst>
          </p:cNvPr>
          <p:cNvPicPr>
            <a:picLocks noChangeAspect="1"/>
          </p:cNvPicPr>
          <p:nvPr userDrawn="1"/>
        </p:nvPicPr>
        <p:blipFill>
          <a:blip r:embed="rId3"/>
          <a:stretch>
            <a:fillRect/>
          </a:stretch>
        </p:blipFill>
        <p:spPr>
          <a:xfrm>
            <a:off x="623888" y="5981414"/>
            <a:ext cx="543211" cy="543211"/>
          </a:xfrm>
          <a:prstGeom prst="rect">
            <a:avLst/>
          </a:prstGeom>
        </p:spPr>
      </p:pic>
      <p:sp>
        <p:nvSpPr>
          <p:cNvPr id="4" name="Footer Placeholder 3">
            <a:extLst>
              <a:ext uri="{FF2B5EF4-FFF2-40B4-BE49-F238E27FC236}">
                <a16:creationId xmlns:a16="http://schemas.microsoft.com/office/drawing/2014/main" id="{C739429B-0815-734A-8FD7-8F85BDD1CC4C}"/>
              </a:ext>
            </a:extLst>
          </p:cNvPr>
          <p:cNvSpPr>
            <a:spLocks noGrp="1"/>
          </p:cNvSpPr>
          <p:nvPr>
            <p:ph type="ftr" sz="quarter" idx="10"/>
          </p:nvPr>
        </p:nvSpPr>
        <p:spPr>
          <a:xfrm>
            <a:off x="1739900" y="6092825"/>
            <a:ext cx="7740650" cy="506124"/>
          </a:xfrm>
        </p:spPr>
        <p:txBody>
          <a:bodyPr/>
          <a:lstStyle/>
          <a:p>
            <a:endParaRPr lang="en-GB"/>
          </a:p>
        </p:txBody>
      </p:sp>
      <p:sp>
        <p:nvSpPr>
          <p:cNvPr id="6" name="Slide Number Placeholder 5">
            <a:extLst>
              <a:ext uri="{FF2B5EF4-FFF2-40B4-BE49-F238E27FC236}">
                <a16:creationId xmlns:a16="http://schemas.microsoft.com/office/drawing/2014/main" id="{1E23907E-F541-464D-B545-E0EEF784D6AD}"/>
              </a:ext>
            </a:extLst>
          </p:cNvPr>
          <p:cNvSpPr>
            <a:spLocks noGrp="1"/>
          </p:cNvSpPr>
          <p:nvPr>
            <p:ph type="sldNum" sz="quarter" idx="11"/>
          </p:nvPr>
        </p:nvSpPr>
        <p:spPr>
          <a:xfrm>
            <a:off x="1353171" y="6233824"/>
            <a:ext cx="308708" cy="365125"/>
          </a:xfrm>
        </p:spPr>
        <p:txBody>
          <a:bodyPr/>
          <a:lstStyle>
            <a:lvl1pPr>
              <a:defRPr>
                <a:solidFill>
                  <a:schemeClr val="accent2"/>
                </a:solidFill>
              </a:defRPr>
            </a:lvl1pPr>
          </a:lstStyle>
          <a:p>
            <a:fld id="{7AF8E309-D608-654D-B811-6A2C46C88181}" type="slidenum">
              <a:rPr lang="en-GB" smtClean="0"/>
              <a:pPr/>
              <a:t>‹#›</a:t>
            </a:fld>
            <a:endParaRPr lang="en-GB"/>
          </a:p>
        </p:txBody>
      </p:sp>
    </p:spTree>
    <p:extLst>
      <p:ext uri="{BB962C8B-B14F-4D97-AF65-F5344CB8AC3E}">
        <p14:creationId xmlns:p14="http://schemas.microsoft.com/office/powerpoint/2010/main" val="3428081299"/>
      </p:ext>
    </p:extLst>
  </p:cSld>
  <p:clrMapOvr>
    <a:masterClrMapping/>
  </p:clrMapOvr>
  <p:extLst>
    <p:ext uri="{DCECCB84-F9BA-43D5-87BE-67443E8EF086}">
      <p15:sldGuideLst xmlns:p15="http://schemas.microsoft.com/office/powerpoint/2012/main">
        <p15:guide id="3" orient="horz" pos="2160">
          <p15:clr>
            <a:srgbClr val="FBAE40"/>
          </p15:clr>
        </p15:guide>
        <p15:guide id="6" orient="horz" pos="2251">
          <p15:clr>
            <a:srgbClr val="FBAE40"/>
          </p15:clr>
        </p15:guide>
        <p15:guide id="7" orient="horz" pos="482">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Footer Placeholder 10">
            <a:extLst>
              <a:ext uri="{FF2B5EF4-FFF2-40B4-BE49-F238E27FC236}">
                <a16:creationId xmlns:a16="http://schemas.microsoft.com/office/drawing/2014/main" id="{AB83DDA8-7B32-EE47-840A-934A0CC6BFE3}"/>
              </a:ext>
            </a:extLst>
          </p:cNvPr>
          <p:cNvSpPr>
            <a:spLocks noGrp="1"/>
          </p:cNvSpPr>
          <p:nvPr>
            <p:ph type="ftr" sz="quarter" idx="14"/>
          </p:nvPr>
        </p:nvSpPr>
        <p:spPr/>
        <p:txBody>
          <a:bodyPr/>
          <a:lstStyle/>
          <a:p>
            <a:endParaRPr lang="en-GB"/>
          </a:p>
        </p:txBody>
      </p:sp>
      <p:sp>
        <p:nvSpPr>
          <p:cNvPr id="12" name="Slide Number Placeholder 11">
            <a:extLst>
              <a:ext uri="{FF2B5EF4-FFF2-40B4-BE49-F238E27FC236}">
                <a16:creationId xmlns:a16="http://schemas.microsoft.com/office/drawing/2014/main" id="{74780B43-40DC-C34E-AAC9-4FDACC059B46}"/>
              </a:ext>
            </a:extLst>
          </p:cNvPr>
          <p:cNvSpPr>
            <a:spLocks noGrp="1"/>
          </p:cNvSpPr>
          <p:nvPr>
            <p:ph type="sldNum" sz="quarter" idx="15"/>
          </p:nvPr>
        </p:nvSpPr>
        <p:spPr/>
        <p:txBody>
          <a:bodyPr/>
          <a:lstStyle/>
          <a:p>
            <a:fld id="{7AF8E309-D608-654D-B811-6A2C46C88181}" type="slidenum">
              <a:rPr lang="en-GB" smtClean="0"/>
              <a:pPr/>
              <a:t>‹#›</a:t>
            </a:fld>
            <a:endParaRPr lang="en-GB"/>
          </a:p>
        </p:txBody>
      </p:sp>
      <p:sp>
        <p:nvSpPr>
          <p:cNvPr id="14" name="Content Placeholder 13">
            <a:extLst>
              <a:ext uri="{FF2B5EF4-FFF2-40B4-BE49-F238E27FC236}">
                <a16:creationId xmlns:a16="http://schemas.microsoft.com/office/drawing/2014/main" id="{4EE6E1D8-8FFD-8044-93A3-FD09D9B9C22B}"/>
              </a:ext>
            </a:extLst>
          </p:cNvPr>
          <p:cNvSpPr>
            <a:spLocks noGrp="1"/>
          </p:cNvSpPr>
          <p:nvPr>
            <p:ph sz="quarter" idx="16"/>
          </p:nvPr>
        </p:nvSpPr>
        <p:spPr>
          <a:xfrm>
            <a:off x="622800" y="1440000"/>
            <a:ext cx="10908000" cy="4643437"/>
          </a:xfrm>
        </p:spPr>
        <p:txBody>
          <a:bodyPr lIns="90000"/>
          <a:lstStyle>
            <a:lvl1pPr>
              <a:spcBef>
                <a:spcPts val="1200"/>
              </a:spcBef>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5" name="Title 14">
            <a:extLst>
              <a:ext uri="{FF2B5EF4-FFF2-40B4-BE49-F238E27FC236}">
                <a16:creationId xmlns:a16="http://schemas.microsoft.com/office/drawing/2014/main" id="{7C579CB4-4DC2-6B4A-8848-199EE8DC7344}"/>
              </a:ext>
            </a:extLst>
          </p:cNvPr>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2006992247"/>
      </p:ext>
    </p:extLst>
  </p:cSld>
  <p:clrMapOvr>
    <a:masterClrMapping/>
  </p:clrMapOvr>
  <p:extLst>
    <p:ext uri="{DCECCB84-F9BA-43D5-87BE-67443E8EF086}">
      <p15:sldGuideLst xmlns:p15="http://schemas.microsoft.com/office/powerpoint/2012/main">
        <p15:guide id="1" pos="3840">
          <p15:clr>
            <a:srgbClr val="FBAE40"/>
          </p15:clr>
        </p15:guide>
        <p15:guide id="2" pos="7265">
          <p15:clr>
            <a:srgbClr val="FBAE40"/>
          </p15:clr>
        </p15:guide>
        <p15:guide id="3" orient="horz" pos="2160">
          <p15:clr>
            <a:srgbClr val="FBAE40"/>
          </p15:clr>
        </p15:guide>
        <p15:guide id="4" orient="horz" pos="3838">
          <p15:clr>
            <a:srgbClr val="FBAE40"/>
          </p15:clr>
        </p15:guide>
        <p15:guide id="5" pos="6017">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wo Column Layout">
    <p:spTree>
      <p:nvGrpSpPr>
        <p:cNvPr id="1" name=""/>
        <p:cNvGrpSpPr/>
        <p:nvPr/>
      </p:nvGrpSpPr>
      <p:grpSpPr>
        <a:xfrm>
          <a:off x="0" y="0"/>
          <a:ext cx="0" cy="0"/>
          <a:chOff x="0" y="0"/>
          <a:chExt cx="0" cy="0"/>
        </a:xfrm>
      </p:grpSpPr>
      <p:sp>
        <p:nvSpPr>
          <p:cNvPr id="11" name="Footer Placeholder 10">
            <a:extLst>
              <a:ext uri="{FF2B5EF4-FFF2-40B4-BE49-F238E27FC236}">
                <a16:creationId xmlns:a16="http://schemas.microsoft.com/office/drawing/2014/main" id="{AB83DDA8-7B32-EE47-840A-934A0CC6BFE3}"/>
              </a:ext>
            </a:extLst>
          </p:cNvPr>
          <p:cNvSpPr>
            <a:spLocks noGrp="1"/>
          </p:cNvSpPr>
          <p:nvPr>
            <p:ph type="ftr" sz="quarter" idx="14"/>
          </p:nvPr>
        </p:nvSpPr>
        <p:spPr/>
        <p:txBody>
          <a:bodyPr/>
          <a:lstStyle/>
          <a:p>
            <a:endParaRPr lang="en-GB"/>
          </a:p>
        </p:txBody>
      </p:sp>
      <p:sp>
        <p:nvSpPr>
          <p:cNvPr id="12" name="Slide Number Placeholder 11">
            <a:extLst>
              <a:ext uri="{FF2B5EF4-FFF2-40B4-BE49-F238E27FC236}">
                <a16:creationId xmlns:a16="http://schemas.microsoft.com/office/drawing/2014/main" id="{74780B43-40DC-C34E-AAC9-4FDACC059B46}"/>
              </a:ext>
            </a:extLst>
          </p:cNvPr>
          <p:cNvSpPr>
            <a:spLocks noGrp="1"/>
          </p:cNvSpPr>
          <p:nvPr>
            <p:ph type="sldNum" sz="quarter" idx="15"/>
          </p:nvPr>
        </p:nvSpPr>
        <p:spPr/>
        <p:txBody>
          <a:bodyPr/>
          <a:lstStyle/>
          <a:p>
            <a:fld id="{7AF8E309-D608-654D-B811-6A2C46C88181}" type="slidenum">
              <a:rPr lang="en-GB" smtClean="0"/>
              <a:pPr/>
              <a:t>‹#›</a:t>
            </a:fld>
            <a:endParaRPr lang="en-GB"/>
          </a:p>
        </p:txBody>
      </p:sp>
      <p:sp>
        <p:nvSpPr>
          <p:cNvPr id="14" name="Content Placeholder 13">
            <a:extLst>
              <a:ext uri="{FF2B5EF4-FFF2-40B4-BE49-F238E27FC236}">
                <a16:creationId xmlns:a16="http://schemas.microsoft.com/office/drawing/2014/main" id="{4EE6E1D8-8FFD-8044-93A3-FD09D9B9C22B}"/>
              </a:ext>
            </a:extLst>
          </p:cNvPr>
          <p:cNvSpPr>
            <a:spLocks noGrp="1"/>
          </p:cNvSpPr>
          <p:nvPr>
            <p:ph sz="quarter" idx="16"/>
          </p:nvPr>
        </p:nvSpPr>
        <p:spPr>
          <a:xfrm>
            <a:off x="622800" y="1440000"/>
            <a:ext cx="5328738" cy="4643437"/>
          </a:xfrm>
        </p:spPr>
        <p:txBody>
          <a:bodyPr lIns="90000"/>
          <a:lstStyle>
            <a:lvl1pPr>
              <a:spcBef>
                <a:spcPts val="1200"/>
              </a:spcBef>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5" name="Title 14">
            <a:extLst>
              <a:ext uri="{FF2B5EF4-FFF2-40B4-BE49-F238E27FC236}">
                <a16:creationId xmlns:a16="http://schemas.microsoft.com/office/drawing/2014/main" id="{7C579CB4-4DC2-6B4A-8848-199EE8DC7344}"/>
              </a:ext>
            </a:extLst>
          </p:cNvPr>
          <p:cNvSpPr>
            <a:spLocks noGrp="1"/>
          </p:cNvSpPr>
          <p:nvPr>
            <p:ph type="title"/>
          </p:nvPr>
        </p:nvSpPr>
        <p:spPr/>
        <p:txBody>
          <a:bodyPr/>
          <a:lstStyle/>
          <a:p>
            <a:r>
              <a:rPr lang="en-GB"/>
              <a:t>Click to edit Master title style</a:t>
            </a:r>
          </a:p>
        </p:txBody>
      </p:sp>
      <p:sp>
        <p:nvSpPr>
          <p:cNvPr id="6" name="Content Placeholder 13">
            <a:extLst>
              <a:ext uri="{FF2B5EF4-FFF2-40B4-BE49-F238E27FC236}">
                <a16:creationId xmlns:a16="http://schemas.microsoft.com/office/drawing/2014/main" id="{963BAD92-7271-482B-BD00-E9C6A48DFC19}"/>
              </a:ext>
            </a:extLst>
          </p:cNvPr>
          <p:cNvSpPr>
            <a:spLocks noGrp="1"/>
          </p:cNvSpPr>
          <p:nvPr>
            <p:ph sz="quarter" idx="17"/>
          </p:nvPr>
        </p:nvSpPr>
        <p:spPr>
          <a:xfrm>
            <a:off x="6203399" y="1440000"/>
            <a:ext cx="5328738" cy="4643437"/>
          </a:xfrm>
        </p:spPr>
        <p:txBody>
          <a:bodyPr lIns="90000"/>
          <a:lstStyle>
            <a:lvl1pPr>
              <a:spcBef>
                <a:spcPts val="1200"/>
              </a:spcBef>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693471136"/>
      </p:ext>
    </p:extLst>
  </p:cSld>
  <p:clrMapOvr>
    <a:masterClrMapping/>
  </p:clrMapOvr>
  <p:extLst>
    <p:ext uri="{DCECCB84-F9BA-43D5-87BE-67443E8EF086}">
      <p15:sldGuideLst xmlns:p15="http://schemas.microsoft.com/office/powerpoint/2012/main">
        <p15:guide id="1" pos="3908">
          <p15:clr>
            <a:srgbClr val="FBAE40"/>
          </p15:clr>
        </p15:guide>
        <p15:guide id="2" pos="7265">
          <p15:clr>
            <a:srgbClr val="FBAE40"/>
          </p15:clr>
        </p15:guide>
        <p15:guide id="3" orient="horz" pos="2160">
          <p15:clr>
            <a:srgbClr val="FBAE40"/>
          </p15:clr>
        </p15:guide>
        <p15:guide id="4" orient="horz" pos="3838">
          <p15:clr>
            <a:srgbClr val="FBAE40"/>
          </p15:clr>
        </p15:guide>
        <p15:guide id="5" pos="6017">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Subhead and Content">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id="{774EAA05-443F-42B3-AFFA-02448A7C3A87}"/>
              </a:ext>
            </a:extLst>
          </p:cNvPr>
          <p:cNvSpPr>
            <a:spLocks noGrp="1"/>
          </p:cNvSpPr>
          <p:nvPr>
            <p:ph type="body" sz="quarter" idx="13" hasCustomPrompt="1"/>
          </p:nvPr>
        </p:nvSpPr>
        <p:spPr>
          <a:xfrm>
            <a:off x="622800" y="1440000"/>
            <a:ext cx="10908000"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GB"/>
              <a:t>Subhead Edit Master text styles</a:t>
            </a:r>
          </a:p>
        </p:txBody>
      </p:sp>
      <p:sp>
        <p:nvSpPr>
          <p:cNvPr id="7" name="Content Placeholder 6">
            <a:extLst>
              <a:ext uri="{FF2B5EF4-FFF2-40B4-BE49-F238E27FC236}">
                <a16:creationId xmlns:a16="http://schemas.microsoft.com/office/drawing/2014/main" id="{D401E156-3E7F-2047-94FE-2E86D5D9BFB9}"/>
              </a:ext>
            </a:extLst>
          </p:cNvPr>
          <p:cNvSpPr>
            <a:spLocks noGrp="1"/>
          </p:cNvSpPr>
          <p:nvPr>
            <p:ph sz="quarter" idx="14"/>
          </p:nvPr>
        </p:nvSpPr>
        <p:spPr>
          <a:xfrm>
            <a:off x="622800" y="1989138"/>
            <a:ext cx="10908000" cy="410368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a:extLst>
              <a:ext uri="{FF2B5EF4-FFF2-40B4-BE49-F238E27FC236}">
                <a16:creationId xmlns:a16="http://schemas.microsoft.com/office/drawing/2014/main" id="{0F149D46-0D0C-3C46-AE34-97763977AB32}"/>
              </a:ext>
            </a:extLst>
          </p:cNvPr>
          <p:cNvSpPr>
            <a:spLocks noGrp="1"/>
          </p:cNvSpPr>
          <p:nvPr>
            <p:ph type="title"/>
          </p:nvPr>
        </p:nvSpPr>
        <p:spPr/>
        <p:txBody>
          <a:bodyPr/>
          <a:lstStyle/>
          <a:p>
            <a:r>
              <a:rPr lang="en-GB"/>
              <a:t>Click to edit Master title style</a:t>
            </a:r>
          </a:p>
        </p:txBody>
      </p:sp>
      <p:sp>
        <p:nvSpPr>
          <p:cNvPr id="9" name="Footer Placeholder 8">
            <a:extLst>
              <a:ext uri="{FF2B5EF4-FFF2-40B4-BE49-F238E27FC236}">
                <a16:creationId xmlns:a16="http://schemas.microsoft.com/office/drawing/2014/main" id="{C51A4BB6-0165-3B43-B292-DADDDDD579E0}"/>
              </a:ext>
            </a:extLst>
          </p:cNvPr>
          <p:cNvSpPr>
            <a:spLocks noGrp="1"/>
          </p:cNvSpPr>
          <p:nvPr>
            <p:ph type="ftr" sz="quarter" idx="15"/>
          </p:nvPr>
        </p:nvSpPr>
        <p:spPr/>
        <p:txBody>
          <a:bodyPr/>
          <a:lstStyle/>
          <a:p>
            <a:endParaRPr lang="en-GB"/>
          </a:p>
        </p:txBody>
      </p:sp>
      <p:sp>
        <p:nvSpPr>
          <p:cNvPr id="10" name="Slide Number Placeholder 9">
            <a:extLst>
              <a:ext uri="{FF2B5EF4-FFF2-40B4-BE49-F238E27FC236}">
                <a16:creationId xmlns:a16="http://schemas.microsoft.com/office/drawing/2014/main" id="{1BE2E9E4-866D-8848-9670-A8A0A19AAAC9}"/>
              </a:ext>
            </a:extLst>
          </p:cNvPr>
          <p:cNvSpPr>
            <a:spLocks noGrp="1"/>
          </p:cNvSpPr>
          <p:nvPr>
            <p:ph type="sldNum" sz="quarter" idx="16"/>
          </p:nvPr>
        </p:nvSpPr>
        <p:spPr/>
        <p:txBody>
          <a:bodyPr/>
          <a:lstStyle/>
          <a:p>
            <a:fld id="{7AF8E309-D608-654D-B811-6A2C46C88181}" type="slidenum">
              <a:rPr lang="en-GB" smtClean="0"/>
              <a:pPr/>
              <a:t>‹#›</a:t>
            </a:fld>
            <a:endParaRPr lang="en-GB"/>
          </a:p>
        </p:txBody>
      </p:sp>
    </p:spTree>
    <p:extLst>
      <p:ext uri="{BB962C8B-B14F-4D97-AF65-F5344CB8AC3E}">
        <p14:creationId xmlns:p14="http://schemas.microsoft.com/office/powerpoint/2010/main" val="1692753884"/>
      </p:ext>
    </p:extLst>
  </p:cSld>
  <p:clrMapOvr>
    <a:masterClrMapping/>
  </p:clrMapOvr>
  <p:extLst>
    <p:ext uri="{DCECCB84-F9BA-43D5-87BE-67443E8EF086}">
      <p15:sldGuideLst xmlns:p15="http://schemas.microsoft.com/office/powerpoint/2012/main">
        <p15:guide id="1" pos="7265">
          <p15:clr>
            <a:srgbClr val="FBAE40"/>
          </p15:clr>
        </p15:guide>
        <p15:guide id="2" orient="horz" pos="1185">
          <p15:clr>
            <a:srgbClr val="FBAE40"/>
          </p15:clr>
        </p15:guide>
        <p15:guide id="3" orient="horz" pos="822">
          <p15:clr>
            <a:srgbClr val="FBAE40"/>
          </p15:clr>
        </p15:guide>
        <p15:guide id="4" pos="6017">
          <p15:clr>
            <a:srgbClr val="FBAE40"/>
          </p15:clr>
        </p15:guide>
        <p15:guide id="5" orient="horz" pos="1253">
          <p15:clr>
            <a:srgbClr val="FBAE40"/>
          </p15:clr>
        </p15:guide>
        <p15:guide id="6" pos="3749">
          <p15:clr>
            <a:srgbClr val="FBAE40"/>
          </p15:clr>
        </p15:guide>
        <p15:guide id="7" pos="390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Layout">
    <p:spTree>
      <p:nvGrpSpPr>
        <p:cNvPr id="1" name=""/>
        <p:cNvGrpSpPr/>
        <p:nvPr/>
      </p:nvGrpSpPr>
      <p:grpSpPr>
        <a:xfrm>
          <a:off x="0" y="0"/>
          <a:ext cx="0" cy="0"/>
          <a:chOff x="0" y="0"/>
          <a:chExt cx="0" cy="0"/>
        </a:xfrm>
      </p:grpSpPr>
      <p:sp>
        <p:nvSpPr>
          <p:cNvPr id="11" name="Footer Placeholder 10">
            <a:extLst>
              <a:ext uri="{FF2B5EF4-FFF2-40B4-BE49-F238E27FC236}">
                <a16:creationId xmlns:a16="http://schemas.microsoft.com/office/drawing/2014/main" id="{AB83DDA8-7B32-EE47-840A-934A0CC6BFE3}"/>
              </a:ext>
            </a:extLst>
          </p:cNvPr>
          <p:cNvSpPr>
            <a:spLocks noGrp="1"/>
          </p:cNvSpPr>
          <p:nvPr>
            <p:ph type="ftr" sz="quarter" idx="14"/>
          </p:nvPr>
        </p:nvSpPr>
        <p:spPr/>
        <p:txBody>
          <a:bodyPr/>
          <a:lstStyle/>
          <a:p>
            <a:endParaRPr lang="en-US"/>
          </a:p>
        </p:txBody>
      </p:sp>
      <p:sp>
        <p:nvSpPr>
          <p:cNvPr id="12" name="Slide Number Placeholder 11">
            <a:extLst>
              <a:ext uri="{FF2B5EF4-FFF2-40B4-BE49-F238E27FC236}">
                <a16:creationId xmlns:a16="http://schemas.microsoft.com/office/drawing/2014/main" id="{74780B43-40DC-C34E-AAC9-4FDACC059B46}"/>
              </a:ext>
            </a:extLst>
          </p:cNvPr>
          <p:cNvSpPr>
            <a:spLocks noGrp="1"/>
          </p:cNvSpPr>
          <p:nvPr>
            <p:ph type="sldNum" sz="quarter" idx="15"/>
          </p:nvPr>
        </p:nvSpPr>
        <p:spPr/>
        <p:txBody>
          <a:bodyPr/>
          <a:lstStyle/>
          <a:p>
            <a:fld id="{7AF8E309-D608-654D-B811-6A2C46C88181}" type="slidenum">
              <a:rPr lang="en-US" smtClean="0"/>
              <a:pPr/>
              <a:t>‹#›</a:t>
            </a:fld>
            <a:endParaRPr lang="en-US"/>
          </a:p>
        </p:txBody>
      </p:sp>
      <p:sp>
        <p:nvSpPr>
          <p:cNvPr id="14" name="Content Placeholder 13">
            <a:extLst>
              <a:ext uri="{FF2B5EF4-FFF2-40B4-BE49-F238E27FC236}">
                <a16:creationId xmlns:a16="http://schemas.microsoft.com/office/drawing/2014/main" id="{4EE6E1D8-8FFD-8044-93A3-FD09D9B9C22B}"/>
              </a:ext>
            </a:extLst>
          </p:cNvPr>
          <p:cNvSpPr>
            <a:spLocks noGrp="1"/>
          </p:cNvSpPr>
          <p:nvPr>
            <p:ph sz="quarter" idx="16"/>
          </p:nvPr>
        </p:nvSpPr>
        <p:spPr>
          <a:xfrm>
            <a:off x="622800" y="1440000"/>
            <a:ext cx="5328738" cy="4643437"/>
          </a:xfrm>
        </p:spPr>
        <p:txBody>
          <a:bodyPr lIns="90000"/>
          <a:lstStyle>
            <a:lvl1pPr>
              <a:spcBef>
                <a:spcPts val="12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itle 14">
            <a:extLst>
              <a:ext uri="{FF2B5EF4-FFF2-40B4-BE49-F238E27FC236}">
                <a16:creationId xmlns:a16="http://schemas.microsoft.com/office/drawing/2014/main" id="{7C579CB4-4DC2-6B4A-8848-199EE8DC7344}"/>
              </a:ext>
            </a:extLst>
          </p:cNvPr>
          <p:cNvSpPr>
            <a:spLocks noGrp="1"/>
          </p:cNvSpPr>
          <p:nvPr>
            <p:ph type="title"/>
          </p:nvPr>
        </p:nvSpPr>
        <p:spPr/>
        <p:txBody>
          <a:bodyPr/>
          <a:lstStyle/>
          <a:p>
            <a:r>
              <a:rPr lang="en-US"/>
              <a:t>Click to edit Master title style</a:t>
            </a:r>
            <a:endParaRPr lang="en-GB"/>
          </a:p>
        </p:txBody>
      </p:sp>
      <p:sp>
        <p:nvSpPr>
          <p:cNvPr id="6" name="Content Placeholder 13">
            <a:extLst>
              <a:ext uri="{FF2B5EF4-FFF2-40B4-BE49-F238E27FC236}">
                <a16:creationId xmlns:a16="http://schemas.microsoft.com/office/drawing/2014/main" id="{963BAD92-7271-482B-BD00-E9C6A48DFC19}"/>
              </a:ext>
            </a:extLst>
          </p:cNvPr>
          <p:cNvSpPr>
            <a:spLocks noGrp="1"/>
          </p:cNvSpPr>
          <p:nvPr>
            <p:ph sz="quarter" idx="17"/>
          </p:nvPr>
        </p:nvSpPr>
        <p:spPr>
          <a:xfrm>
            <a:off x="6203399" y="1440000"/>
            <a:ext cx="5328738" cy="4643437"/>
          </a:xfrm>
        </p:spPr>
        <p:txBody>
          <a:bodyPr lIns="90000"/>
          <a:lstStyle>
            <a:lvl1pPr>
              <a:spcBef>
                <a:spcPts val="12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71876667"/>
      </p:ext>
    </p:extLst>
  </p:cSld>
  <p:clrMapOvr>
    <a:masterClrMapping/>
  </p:clrMapOvr>
  <p:extLst>
    <p:ext uri="{DCECCB84-F9BA-43D5-87BE-67443E8EF086}">
      <p15:sldGuideLst xmlns:p15="http://schemas.microsoft.com/office/powerpoint/2012/main">
        <p15:guide id="1" pos="3908">
          <p15:clr>
            <a:srgbClr val="FBAE40"/>
          </p15:clr>
        </p15:guide>
        <p15:guide id="2" pos="7265">
          <p15:clr>
            <a:srgbClr val="FBAE40"/>
          </p15:clr>
        </p15:guide>
        <p15:guide id="3" orient="horz" pos="2160">
          <p15:clr>
            <a:srgbClr val="FBAE40"/>
          </p15:clr>
        </p15:guide>
        <p15:guide id="4" orient="horz" pos="3838">
          <p15:clr>
            <a:srgbClr val="FBAE40"/>
          </p15:clr>
        </p15:guide>
        <p15:guide id="5" pos="6017">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wo Column and Subhead Layout">
    <p:spTree>
      <p:nvGrpSpPr>
        <p:cNvPr id="1" name=""/>
        <p:cNvGrpSpPr/>
        <p:nvPr/>
      </p:nvGrpSpPr>
      <p:grpSpPr>
        <a:xfrm>
          <a:off x="0" y="0"/>
          <a:ext cx="0" cy="0"/>
          <a:chOff x="0" y="0"/>
          <a:chExt cx="0" cy="0"/>
        </a:xfrm>
      </p:grpSpPr>
      <p:sp>
        <p:nvSpPr>
          <p:cNvPr id="23" name="Text Placeholder 8">
            <a:extLst>
              <a:ext uri="{FF2B5EF4-FFF2-40B4-BE49-F238E27FC236}">
                <a16:creationId xmlns:a16="http://schemas.microsoft.com/office/drawing/2014/main" id="{ED14D5AF-917D-4505-BC6B-D42C522A4106}"/>
              </a:ext>
            </a:extLst>
          </p:cNvPr>
          <p:cNvSpPr>
            <a:spLocks noGrp="1"/>
          </p:cNvSpPr>
          <p:nvPr>
            <p:ph type="body" sz="quarter" idx="13" hasCustomPrompt="1"/>
          </p:nvPr>
        </p:nvSpPr>
        <p:spPr>
          <a:xfrm>
            <a:off x="623888" y="1440000"/>
            <a:ext cx="5328000"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GB"/>
              <a:t>Subhead Edit Master text styles</a:t>
            </a:r>
          </a:p>
        </p:txBody>
      </p:sp>
      <p:sp>
        <p:nvSpPr>
          <p:cNvPr id="24" name="Text Placeholder 8">
            <a:extLst>
              <a:ext uri="{FF2B5EF4-FFF2-40B4-BE49-F238E27FC236}">
                <a16:creationId xmlns:a16="http://schemas.microsoft.com/office/drawing/2014/main" id="{A960F6BD-70F9-4C0C-B9B1-5EC54F0A88B8}"/>
              </a:ext>
            </a:extLst>
          </p:cNvPr>
          <p:cNvSpPr>
            <a:spLocks noGrp="1"/>
          </p:cNvSpPr>
          <p:nvPr>
            <p:ph type="body" sz="quarter" idx="17" hasCustomPrompt="1"/>
          </p:nvPr>
        </p:nvSpPr>
        <p:spPr>
          <a:xfrm>
            <a:off x="6205188" y="1440000"/>
            <a:ext cx="5328000"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GB"/>
              <a:t>Subhead Edit Master text styles</a:t>
            </a:r>
          </a:p>
        </p:txBody>
      </p:sp>
      <p:sp>
        <p:nvSpPr>
          <p:cNvPr id="7" name="Footer Placeholder 6">
            <a:extLst>
              <a:ext uri="{FF2B5EF4-FFF2-40B4-BE49-F238E27FC236}">
                <a16:creationId xmlns:a16="http://schemas.microsoft.com/office/drawing/2014/main" id="{1A05E90F-941D-2340-857D-B076061D575C}"/>
              </a:ext>
            </a:extLst>
          </p:cNvPr>
          <p:cNvSpPr>
            <a:spLocks noGrp="1"/>
          </p:cNvSpPr>
          <p:nvPr>
            <p:ph type="ftr" sz="quarter" idx="18"/>
          </p:nvPr>
        </p:nvSpPr>
        <p:spPr/>
        <p:txBody>
          <a:bodyPr/>
          <a:lstStyle/>
          <a:p>
            <a:endParaRPr lang="en-GB"/>
          </a:p>
        </p:txBody>
      </p:sp>
      <p:sp>
        <p:nvSpPr>
          <p:cNvPr id="8" name="Slide Number Placeholder 7">
            <a:extLst>
              <a:ext uri="{FF2B5EF4-FFF2-40B4-BE49-F238E27FC236}">
                <a16:creationId xmlns:a16="http://schemas.microsoft.com/office/drawing/2014/main" id="{2BA0F59B-759E-BC45-9C24-DA6F6AD17CE8}"/>
              </a:ext>
            </a:extLst>
          </p:cNvPr>
          <p:cNvSpPr>
            <a:spLocks noGrp="1"/>
          </p:cNvSpPr>
          <p:nvPr>
            <p:ph type="sldNum" sz="quarter" idx="19"/>
          </p:nvPr>
        </p:nvSpPr>
        <p:spPr/>
        <p:txBody>
          <a:bodyPr/>
          <a:lstStyle/>
          <a:p>
            <a:fld id="{7AF8E309-D608-654D-B811-6A2C46C88181}" type="slidenum">
              <a:rPr lang="en-GB" smtClean="0"/>
              <a:pPr/>
              <a:t>‹#›</a:t>
            </a:fld>
            <a:endParaRPr lang="en-GB"/>
          </a:p>
        </p:txBody>
      </p:sp>
      <p:sp>
        <p:nvSpPr>
          <p:cNvPr id="9" name="Title 8">
            <a:extLst>
              <a:ext uri="{FF2B5EF4-FFF2-40B4-BE49-F238E27FC236}">
                <a16:creationId xmlns:a16="http://schemas.microsoft.com/office/drawing/2014/main" id="{E523B870-FD52-FA4E-9F6A-11833864108C}"/>
              </a:ext>
            </a:extLst>
          </p:cNvPr>
          <p:cNvSpPr>
            <a:spLocks noGrp="1"/>
          </p:cNvSpPr>
          <p:nvPr>
            <p:ph type="title"/>
          </p:nvPr>
        </p:nvSpPr>
        <p:spPr/>
        <p:txBody>
          <a:bodyPr/>
          <a:lstStyle/>
          <a:p>
            <a:r>
              <a:rPr lang="en-GB"/>
              <a:t>Click to edit Master title style</a:t>
            </a:r>
          </a:p>
        </p:txBody>
      </p:sp>
      <p:sp>
        <p:nvSpPr>
          <p:cNvPr id="11" name="Content Placeholder 10">
            <a:extLst>
              <a:ext uri="{FF2B5EF4-FFF2-40B4-BE49-F238E27FC236}">
                <a16:creationId xmlns:a16="http://schemas.microsoft.com/office/drawing/2014/main" id="{DA7CFF13-BDFB-AA49-B3AC-2DB9CC0EE757}"/>
              </a:ext>
            </a:extLst>
          </p:cNvPr>
          <p:cNvSpPr>
            <a:spLocks noGrp="1"/>
          </p:cNvSpPr>
          <p:nvPr>
            <p:ph sz="quarter" idx="20"/>
          </p:nvPr>
        </p:nvSpPr>
        <p:spPr>
          <a:xfrm>
            <a:off x="623888" y="1989137"/>
            <a:ext cx="5328000" cy="41040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3" name="Content Placeholder 12">
            <a:extLst>
              <a:ext uri="{FF2B5EF4-FFF2-40B4-BE49-F238E27FC236}">
                <a16:creationId xmlns:a16="http://schemas.microsoft.com/office/drawing/2014/main" id="{1CD22A0B-01D2-164B-969F-B0D917CE9A8E}"/>
              </a:ext>
            </a:extLst>
          </p:cNvPr>
          <p:cNvSpPr>
            <a:spLocks noGrp="1"/>
          </p:cNvSpPr>
          <p:nvPr>
            <p:ph sz="quarter" idx="21"/>
          </p:nvPr>
        </p:nvSpPr>
        <p:spPr>
          <a:xfrm>
            <a:off x="6205538" y="1989130"/>
            <a:ext cx="5327650" cy="41036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897184753"/>
      </p:ext>
    </p:extLst>
  </p:cSld>
  <p:clrMapOvr>
    <a:masterClrMapping/>
  </p:clrMapOvr>
  <p:extLst>
    <p:ext uri="{DCECCB84-F9BA-43D5-87BE-67443E8EF086}">
      <p15:sldGuideLst xmlns:p15="http://schemas.microsoft.com/office/powerpoint/2012/main">
        <p15:guide id="1" orient="horz" pos="1185">
          <p15:clr>
            <a:srgbClr val="FBAE40"/>
          </p15:clr>
        </p15:guide>
        <p15:guide id="3" pos="7265">
          <p15:clr>
            <a:srgbClr val="FBAE40"/>
          </p15:clr>
        </p15:guide>
        <p15:guide id="4" pos="6017">
          <p15:clr>
            <a:srgbClr val="FBAE40"/>
          </p15:clr>
        </p15:guide>
        <p15:guide id="5" pos="3908">
          <p15:clr>
            <a:srgbClr val="FBAE40"/>
          </p15:clr>
        </p15:guide>
        <p15:guide id="6" pos="3749">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1 Subtitle Layout">
    <p:spTree>
      <p:nvGrpSpPr>
        <p:cNvPr id="1" name=""/>
        <p:cNvGrpSpPr/>
        <p:nvPr/>
      </p:nvGrpSpPr>
      <p:grpSpPr>
        <a:xfrm>
          <a:off x="0" y="0"/>
          <a:ext cx="0" cy="0"/>
          <a:chOff x="0" y="0"/>
          <a:chExt cx="0" cy="0"/>
        </a:xfrm>
      </p:grpSpPr>
      <p:sp>
        <p:nvSpPr>
          <p:cNvPr id="24" name="Text Placeholder 8">
            <a:extLst>
              <a:ext uri="{FF2B5EF4-FFF2-40B4-BE49-F238E27FC236}">
                <a16:creationId xmlns:a16="http://schemas.microsoft.com/office/drawing/2014/main" id="{A960F6BD-70F9-4C0C-B9B1-5EC54F0A88B8}"/>
              </a:ext>
            </a:extLst>
          </p:cNvPr>
          <p:cNvSpPr>
            <a:spLocks noGrp="1"/>
          </p:cNvSpPr>
          <p:nvPr>
            <p:ph type="body" sz="quarter" idx="17" hasCustomPrompt="1"/>
          </p:nvPr>
        </p:nvSpPr>
        <p:spPr>
          <a:xfrm>
            <a:off x="7954788" y="1440000"/>
            <a:ext cx="3578400" cy="447674"/>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GB"/>
              <a:t>Subhead Edit Master text styles</a:t>
            </a:r>
          </a:p>
        </p:txBody>
      </p:sp>
      <p:sp>
        <p:nvSpPr>
          <p:cNvPr id="7" name="Footer Placeholder 6">
            <a:extLst>
              <a:ext uri="{FF2B5EF4-FFF2-40B4-BE49-F238E27FC236}">
                <a16:creationId xmlns:a16="http://schemas.microsoft.com/office/drawing/2014/main" id="{1A05E90F-941D-2340-857D-B076061D575C}"/>
              </a:ext>
            </a:extLst>
          </p:cNvPr>
          <p:cNvSpPr>
            <a:spLocks noGrp="1"/>
          </p:cNvSpPr>
          <p:nvPr>
            <p:ph type="ftr" sz="quarter" idx="18"/>
          </p:nvPr>
        </p:nvSpPr>
        <p:spPr/>
        <p:txBody>
          <a:bodyPr/>
          <a:lstStyle/>
          <a:p>
            <a:endParaRPr lang="en-GB"/>
          </a:p>
        </p:txBody>
      </p:sp>
      <p:sp>
        <p:nvSpPr>
          <p:cNvPr id="8" name="Slide Number Placeholder 7">
            <a:extLst>
              <a:ext uri="{FF2B5EF4-FFF2-40B4-BE49-F238E27FC236}">
                <a16:creationId xmlns:a16="http://schemas.microsoft.com/office/drawing/2014/main" id="{2BA0F59B-759E-BC45-9C24-DA6F6AD17CE8}"/>
              </a:ext>
            </a:extLst>
          </p:cNvPr>
          <p:cNvSpPr>
            <a:spLocks noGrp="1"/>
          </p:cNvSpPr>
          <p:nvPr>
            <p:ph type="sldNum" sz="quarter" idx="19"/>
          </p:nvPr>
        </p:nvSpPr>
        <p:spPr/>
        <p:txBody>
          <a:bodyPr/>
          <a:lstStyle/>
          <a:p>
            <a:fld id="{7AF8E309-D608-654D-B811-6A2C46C88181}" type="slidenum">
              <a:rPr lang="en-GB" smtClean="0"/>
              <a:pPr/>
              <a:t>‹#›</a:t>
            </a:fld>
            <a:endParaRPr lang="en-GB"/>
          </a:p>
        </p:txBody>
      </p:sp>
      <p:sp>
        <p:nvSpPr>
          <p:cNvPr id="9" name="Title 8">
            <a:extLst>
              <a:ext uri="{FF2B5EF4-FFF2-40B4-BE49-F238E27FC236}">
                <a16:creationId xmlns:a16="http://schemas.microsoft.com/office/drawing/2014/main" id="{E523B870-FD52-FA4E-9F6A-11833864108C}"/>
              </a:ext>
            </a:extLst>
          </p:cNvPr>
          <p:cNvSpPr>
            <a:spLocks noGrp="1"/>
          </p:cNvSpPr>
          <p:nvPr>
            <p:ph type="title"/>
          </p:nvPr>
        </p:nvSpPr>
        <p:spPr/>
        <p:txBody>
          <a:bodyPr/>
          <a:lstStyle/>
          <a:p>
            <a:r>
              <a:rPr lang="en-GB"/>
              <a:t>Click to edit Master title style</a:t>
            </a:r>
          </a:p>
        </p:txBody>
      </p:sp>
      <p:sp>
        <p:nvSpPr>
          <p:cNvPr id="11" name="Content Placeholder 10">
            <a:extLst>
              <a:ext uri="{FF2B5EF4-FFF2-40B4-BE49-F238E27FC236}">
                <a16:creationId xmlns:a16="http://schemas.microsoft.com/office/drawing/2014/main" id="{DA7CFF13-BDFB-AA49-B3AC-2DB9CC0EE757}"/>
              </a:ext>
            </a:extLst>
          </p:cNvPr>
          <p:cNvSpPr>
            <a:spLocks noGrp="1"/>
          </p:cNvSpPr>
          <p:nvPr>
            <p:ph sz="quarter" idx="20"/>
          </p:nvPr>
        </p:nvSpPr>
        <p:spPr>
          <a:xfrm>
            <a:off x="623886" y="1440000"/>
            <a:ext cx="7200000" cy="465967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3" name="Content Placeholder 12">
            <a:extLst>
              <a:ext uri="{FF2B5EF4-FFF2-40B4-BE49-F238E27FC236}">
                <a16:creationId xmlns:a16="http://schemas.microsoft.com/office/drawing/2014/main" id="{1CD22A0B-01D2-164B-969F-B0D917CE9A8E}"/>
              </a:ext>
            </a:extLst>
          </p:cNvPr>
          <p:cNvSpPr>
            <a:spLocks noGrp="1"/>
          </p:cNvSpPr>
          <p:nvPr>
            <p:ph sz="quarter" idx="21"/>
          </p:nvPr>
        </p:nvSpPr>
        <p:spPr>
          <a:xfrm>
            <a:off x="7954788" y="1989138"/>
            <a:ext cx="3578400" cy="41036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012288176"/>
      </p:ext>
    </p:extLst>
  </p:cSld>
  <p:clrMapOvr>
    <a:masterClrMapping/>
  </p:clrMapOvr>
  <p:extLst>
    <p:ext uri="{DCECCB84-F9BA-43D5-87BE-67443E8EF086}">
      <p15:sldGuideLst xmlns:p15="http://schemas.microsoft.com/office/powerpoint/2012/main">
        <p15:guide id="1" orient="horz" pos="1185">
          <p15:clr>
            <a:srgbClr val="FBAE40"/>
          </p15:clr>
        </p15:guide>
        <p15:guide id="3" pos="7265">
          <p15:clr>
            <a:srgbClr val="FBAE40"/>
          </p15:clr>
        </p15:guide>
        <p15:guide id="4" pos="6017">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2 Subtitle Layout">
    <p:spTree>
      <p:nvGrpSpPr>
        <p:cNvPr id="1" name=""/>
        <p:cNvGrpSpPr/>
        <p:nvPr/>
      </p:nvGrpSpPr>
      <p:grpSpPr>
        <a:xfrm>
          <a:off x="0" y="0"/>
          <a:ext cx="0" cy="0"/>
          <a:chOff x="0" y="0"/>
          <a:chExt cx="0" cy="0"/>
        </a:xfrm>
      </p:grpSpPr>
      <p:sp>
        <p:nvSpPr>
          <p:cNvPr id="23" name="Text Placeholder 8">
            <a:extLst>
              <a:ext uri="{FF2B5EF4-FFF2-40B4-BE49-F238E27FC236}">
                <a16:creationId xmlns:a16="http://schemas.microsoft.com/office/drawing/2014/main" id="{ED14D5AF-917D-4505-BC6B-D42C522A4106}"/>
              </a:ext>
            </a:extLst>
          </p:cNvPr>
          <p:cNvSpPr>
            <a:spLocks noGrp="1"/>
          </p:cNvSpPr>
          <p:nvPr>
            <p:ph type="body" sz="quarter" idx="13" hasCustomPrompt="1"/>
          </p:nvPr>
        </p:nvSpPr>
        <p:spPr>
          <a:xfrm>
            <a:off x="623888" y="1440000"/>
            <a:ext cx="3578400"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GB"/>
              <a:t>Subhead Edit Master text styles</a:t>
            </a:r>
          </a:p>
        </p:txBody>
      </p:sp>
      <p:sp>
        <p:nvSpPr>
          <p:cNvPr id="7" name="Footer Placeholder 6">
            <a:extLst>
              <a:ext uri="{FF2B5EF4-FFF2-40B4-BE49-F238E27FC236}">
                <a16:creationId xmlns:a16="http://schemas.microsoft.com/office/drawing/2014/main" id="{1A05E90F-941D-2340-857D-B076061D575C}"/>
              </a:ext>
            </a:extLst>
          </p:cNvPr>
          <p:cNvSpPr>
            <a:spLocks noGrp="1"/>
          </p:cNvSpPr>
          <p:nvPr>
            <p:ph type="ftr" sz="quarter" idx="18"/>
          </p:nvPr>
        </p:nvSpPr>
        <p:spPr/>
        <p:txBody>
          <a:bodyPr/>
          <a:lstStyle/>
          <a:p>
            <a:endParaRPr lang="en-GB"/>
          </a:p>
        </p:txBody>
      </p:sp>
      <p:sp>
        <p:nvSpPr>
          <p:cNvPr id="8" name="Slide Number Placeholder 7">
            <a:extLst>
              <a:ext uri="{FF2B5EF4-FFF2-40B4-BE49-F238E27FC236}">
                <a16:creationId xmlns:a16="http://schemas.microsoft.com/office/drawing/2014/main" id="{2BA0F59B-759E-BC45-9C24-DA6F6AD17CE8}"/>
              </a:ext>
            </a:extLst>
          </p:cNvPr>
          <p:cNvSpPr>
            <a:spLocks noGrp="1"/>
          </p:cNvSpPr>
          <p:nvPr>
            <p:ph type="sldNum" sz="quarter" idx="19"/>
          </p:nvPr>
        </p:nvSpPr>
        <p:spPr/>
        <p:txBody>
          <a:bodyPr/>
          <a:lstStyle/>
          <a:p>
            <a:fld id="{7AF8E309-D608-654D-B811-6A2C46C88181}" type="slidenum">
              <a:rPr lang="en-GB" smtClean="0"/>
              <a:pPr/>
              <a:t>‹#›</a:t>
            </a:fld>
            <a:endParaRPr lang="en-GB"/>
          </a:p>
        </p:txBody>
      </p:sp>
      <p:sp>
        <p:nvSpPr>
          <p:cNvPr id="9" name="Title 8">
            <a:extLst>
              <a:ext uri="{FF2B5EF4-FFF2-40B4-BE49-F238E27FC236}">
                <a16:creationId xmlns:a16="http://schemas.microsoft.com/office/drawing/2014/main" id="{E523B870-FD52-FA4E-9F6A-11833864108C}"/>
              </a:ext>
            </a:extLst>
          </p:cNvPr>
          <p:cNvSpPr>
            <a:spLocks noGrp="1"/>
          </p:cNvSpPr>
          <p:nvPr>
            <p:ph type="title"/>
          </p:nvPr>
        </p:nvSpPr>
        <p:spPr/>
        <p:txBody>
          <a:bodyPr/>
          <a:lstStyle/>
          <a:p>
            <a:r>
              <a:rPr lang="en-GB"/>
              <a:t>Click to edit Master title style</a:t>
            </a:r>
          </a:p>
        </p:txBody>
      </p:sp>
      <p:sp>
        <p:nvSpPr>
          <p:cNvPr id="11" name="Content Placeholder 10">
            <a:extLst>
              <a:ext uri="{FF2B5EF4-FFF2-40B4-BE49-F238E27FC236}">
                <a16:creationId xmlns:a16="http://schemas.microsoft.com/office/drawing/2014/main" id="{DA7CFF13-BDFB-AA49-B3AC-2DB9CC0EE757}"/>
              </a:ext>
            </a:extLst>
          </p:cNvPr>
          <p:cNvSpPr>
            <a:spLocks noGrp="1"/>
          </p:cNvSpPr>
          <p:nvPr>
            <p:ph sz="quarter" idx="20"/>
          </p:nvPr>
        </p:nvSpPr>
        <p:spPr>
          <a:xfrm>
            <a:off x="623888" y="1989137"/>
            <a:ext cx="3578400" cy="41040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3" name="Content Placeholder 12">
            <a:extLst>
              <a:ext uri="{FF2B5EF4-FFF2-40B4-BE49-F238E27FC236}">
                <a16:creationId xmlns:a16="http://schemas.microsoft.com/office/drawing/2014/main" id="{1CD22A0B-01D2-164B-969F-B0D917CE9A8E}"/>
              </a:ext>
            </a:extLst>
          </p:cNvPr>
          <p:cNvSpPr>
            <a:spLocks noGrp="1"/>
          </p:cNvSpPr>
          <p:nvPr>
            <p:ph sz="quarter" idx="21"/>
          </p:nvPr>
        </p:nvSpPr>
        <p:spPr>
          <a:xfrm>
            <a:off x="4333188" y="1440000"/>
            <a:ext cx="7200000" cy="466848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652175809"/>
      </p:ext>
    </p:extLst>
  </p:cSld>
  <p:clrMapOvr>
    <a:masterClrMapping/>
  </p:clrMapOvr>
  <p:extLst>
    <p:ext uri="{DCECCB84-F9BA-43D5-87BE-67443E8EF086}">
      <p15:sldGuideLst xmlns:p15="http://schemas.microsoft.com/office/powerpoint/2012/main">
        <p15:guide id="1" orient="horz" pos="1185">
          <p15:clr>
            <a:srgbClr val="FBAE40"/>
          </p15:clr>
        </p15:guide>
        <p15:guide id="3" pos="7265">
          <p15:clr>
            <a:srgbClr val="FBAE40"/>
          </p15:clr>
        </p15:guide>
        <p15:guide id="4" pos="6017">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13" name="Text Placeholder 8">
            <a:extLst>
              <a:ext uri="{FF2B5EF4-FFF2-40B4-BE49-F238E27FC236}">
                <a16:creationId xmlns:a16="http://schemas.microsoft.com/office/drawing/2014/main" id="{C4B7CCBA-C3EF-4873-9EE9-066327A56C68}"/>
              </a:ext>
            </a:extLst>
          </p:cNvPr>
          <p:cNvSpPr>
            <a:spLocks noGrp="1"/>
          </p:cNvSpPr>
          <p:nvPr>
            <p:ph type="body" sz="quarter" idx="13" hasCustomPrompt="1"/>
          </p:nvPr>
        </p:nvSpPr>
        <p:spPr>
          <a:xfrm>
            <a:off x="623887" y="1440000"/>
            <a:ext cx="3578400"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GB"/>
              <a:t>Subhead Edit Master text</a:t>
            </a:r>
          </a:p>
        </p:txBody>
      </p:sp>
      <p:sp>
        <p:nvSpPr>
          <p:cNvPr id="17" name="Text Placeholder 8">
            <a:extLst>
              <a:ext uri="{FF2B5EF4-FFF2-40B4-BE49-F238E27FC236}">
                <a16:creationId xmlns:a16="http://schemas.microsoft.com/office/drawing/2014/main" id="{782FB108-F9DB-4563-B629-3B6DDB8B9673}"/>
              </a:ext>
            </a:extLst>
          </p:cNvPr>
          <p:cNvSpPr>
            <a:spLocks noGrp="1"/>
          </p:cNvSpPr>
          <p:nvPr>
            <p:ph type="body" sz="quarter" idx="17" hasCustomPrompt="1"/>
          </p:nvPr>
        </p:nvSpPr>
        <p:spPr>
          <a:xfrm>
            <a:off x="4296228" y="1440000"/>
            <a:ext cx="3578400" cy="433525"/>
          </a:xfrm>
          <a:prstGeom prst="rect">
            <a:avLst/>
          </a:prstGeom>
        </p:spPr>
        <p:txBody>
          <a:bodyPr anchor="t">
            <a:noAutofit/>
          </a:bodyPr>
          <a:lstStyle>
            <a:lvl1pPr marL="0" indent="0">
              <a:lnSpc>
                <a:spcPct val="90000"/>
              </a:lnSpc>
              <a:spcBef>
                <a:spcPts val="0"/>
              </a:spcBef>
              <a:buNone/>
              <a:defRPr sz="2000" b="1">
                <a:solidFill>
                  <a:schemeClr val="accent2"/>
                </a:solidFill>
              </a:defRPr>
            </a:lvl1pPr>
          </a:lstStyle>
          <a:p>
            <a:pPr lvl="0"/>
            <a:r>
              <a:rPr lang="en-GB"/>
              <a:t>Subhead Edit Master text</a:t>
            </a:r>
          </a:p>
          <a:p>
            <a:pPr lvl="0"/>
            <a:endParaRPr lang="en-GB"/>
          </a:p>
        </p:txBody>
      </p:sp>
      <p:sp>
        <p:nvSpPr>
          <p:cNvPr id="18" name="Text Placeholder 8">
            <a:extLst>
              <a:ext uri="{FF2B5EF4-FFF2-40B4-BE49-F238E27FC236}">
                <a16:creationId xmlns:a16="http://schemas.microsoft.com/office/drawing/2014/main" id="{8CCCC089-50D0-47A1-BC64-3ED47F4C85C4}"/>
              </a:ext>
            </a:extLst>
          </p:cNvPr>
          <p:cNvSpPr>
            <a:spLocks noGrp="1"/>
          </p:cNvSpPr>
          <p:nvPr>
            <p:ph type="body" sz="quarter" idx="18" hasCustomPrompt="1"/>
          </p:nvPr>
        </p:nvSpPr>
        <p:spPr>
          <a:xfrm>
            <a:off x="7954944" y="1440000"/>
            <a:ext cx="3578400" cy="432000"/>
          </a:xfrm>
          <a:prstGeom prst="rect">
            <a:avLst/>
          </a:prstGeom>
        </p:spPr>
        <p:txBody>
          <a:bodyPr anchor="t">
            <a:noAutofit/>
          </a:bodyPr>
          <a:lstStyle>
            <a:lvl1pPr marL="0" indent="0">
              <a:lnSpc>
                <a:spcPct val="90000"/>
              </a:lnSpc>
              <a:spcBef>
                <a:spcPts val="0"/>
              </a:spcBef>
              <a:buNone/>
              <a:defRPr sz="2000" b="1">
                <a:solidFill>
                  <a:schemeClr val="accent4"/>
                </a:solidFill>
              </a:defRPr>
            </a:lvl1pPr>
          </a:lstStyle>
          <a:p>
            <a:pPr lvl="0"/>
            <a:r>
              <a:rPr lang="en-GB"/>
              <a:t>Subhead Edit Master text</a:t>
            </a:r>
          </a:p>
          <a:p>
            <a:pPr lvl="0"/>
            <a:endParaRPr lang="en-GB"/>
          </a:p>
        </p:txBody>
      </p:sp>
      <p:sp>
        <p:nvSpPr>
          <p:cNvPr id="4" name="Title 3">
            <a:extLst>
              <a:ext uri="{FF2B5EF4-FFF2-40B4-BE49-F238E27FC236}">
                <a16:creationId xmlns:a16="http://schemas.microsoft.com/office/drawing/2014/main" id="{EE2B33CB-1984-624E-B400-7FD8499AEAF7}"/>
              </a:ext>
            </a:extLst>
          </p:cNvPr>
          <p:cNvSpPr>
            <a:spLocks noGrp="1"/>
          </p:cNvSpPr>
          <p:nvPr>
            <p:ph type="title"/>
          </p:nvPr>
        </p:nvSpPr>
        <p:spPr/>
        <p:txBody>
          <a:bodyPr/>
          <a:lstStyle/>
          <a:p>
            <a:r>
              <a:rPr lang="en-GB"/>
              <a:t>Click to edit Master title style</a:t>
            </a:r>
          </a:p>
        </p:txBody>
      </p:sp>
      <p:sp>
        <p:nvSpPr>
          <p:cNvPr id="8" name="Content Placeholder 7">
            <a:extLst>
              <a:ext uri="{FF2B5EF4-FFF2-40B4-BE49-F238E27FC236}">
                <a16:creationId xmlns:a16="http://schemas.microsoft.com/office/drawing/2014/main" id="{55B565F1-3967-6343-85D1-110E53F38DB3}"/>
              </a:ext>
            </a:extLst>
          </p:cNvPr>
          <p:cNvSpPr>
            <a:spLocks noGrp="1"/>
          </p:cNvSpPr>
          <p:nvPr>
            <p:ph sz="quarter" idx="19"/>
          </p:nvPr>
        </p:nvSpPr>
        <p:spPr>
          <a:xfrm>
            <a:off x="623887" y="1989137"/>
            <a:ext cx="3578225" cy="41036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Content Placeholder 9">
            <a:extLst>
              <a:ext uri="{FF2B5EF4-FFF2-40B4-BE49-F238E27FC236}">
                <a16:creationId xmlns:a16="http://schemas.microsoft.com/office/drawing/2014/main" id="{26D8FC6B-E0AC-474E-817A-E0A1933B8653}"/>
              </a:ext>
            </a:extLst>
          </p:cNvPr>
          <p:cNvSpPr>
            <a:spLocks noGrp="1"/>
          </p:cNvSpPr>
          <p:nvPr>
            <p:ph sz="quarter" idx="20"/>
          </p:nvPr>
        </p:nvSpPr>
        <p:spPr>
          <a:xfrm>
            <a:off x="4296228" y="1989137"/>
            <a:ext cx="3578400" cy="41036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2" name="Content Placeholder 11">
            <a:extLst>
              <a:ext uri="{FF2B5EF4-FFF2-40B4-BE49-F238E27FC236}">
                <a16:creationId xmlns:a16="http://schemas.microsoft.com/office/drawing/2014/main" id="{D909D41A-2F35-324E-88B7-BBC8B0EF4384}"/>
              </a:ext>
            </a:extLst>
          </p:cNvPr>
          <p:cNvSpPr>
            <a:spLocks noGrp="1"/>
          </p:cNvSpPr>
          <p:nvPr>
            <p:ph sz="quarter" idx="21"/>
          </p:nvPr>
        </p:nvSpPr>
        <p:spPr>
          <a:xfrm>
            <a:off x="7954943" y="1989137"/>
            <a:ext cx="3578400" cy="41036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Footer Placeholder 13">
            <a:extLst>
              <a:ext uri="{FF2B5EF4-FFF2-40B4-BE49-F238E27FC236}">
                <a16:creationId xmlns:a16="http://schemas.microsoft.com/office/drawing/2014/main" id="{85CC1777-5844-EF45-8A57-7DE3B92E8A71}"/>
              </a:ext>
            </a:extLst>
          </p:cNvPr>
          <p:cNvSpPr>
            <a:spLocks noGrp="1"/>
          </p:cNvSpPr>
          <p:nvPr>
            <p:ph type="ftr" sz="quarter" idx="22"/>
          </p:nvPr>
        </p:nvSpPr>
        <p:spPr/>
        <p:txBody>
          <a:bodyPr/>
          <a:lstStyle/>
          <a:p>
            <a:endParaRPr lang="en-GB"/>
          </a:p>
        </p:txBody>
      </p:sp>
      <p:sp>
        <p:nvSpPr>
          <p:cNvPr id="15" name="Slide Number Placeholder 14">
            <a:extLst>
              <a:ext uri="{FF2B5EF4-FFF2-40B4-BE49-F238E27FC236}">
                <a16:creationId xmlns:a16="http://schemas.microsoft.com/office/drawing/2014/main" id="{F5F89E0B-0439-8148-9DAA-CD37FB1285DB}"/>
              </a:ext>
            </a:extLst>
          </p:cNvPr>
          <p:cNvSpPr>
            <a:spLocks noGrp="1"/>
          </p:cNvSpPr>
          <p:nvPr>
            <p:ph type="sldNum" sz="quarter" idx="23"/>
          </p:nvPr>
        </p:nvSpPr>
        <p:spPr/>
        <p:txBody>
          <a:bodyPr/>
          <a:lstStyle/>
          <a:p>
            <a:fld id="{7AF8E309-D608-654D-B811-6A2C46C88181}" type="slidenum">
              <a:rPr lang="en-GB" smtClean="0"/>
              <a:pPr/>
              <a:t>‹#›</a:t>
            </a:fld>
            <a:endParaRPr lang="en-GB"/>
          </a:p>
        </p:txBody>
      </p:sp>
    </p:spTree>
    <p:extLst>
      <p:ext uri="{BB962C8B-B14F-4D97-AF65-F5344CB8AC3E}">
        <p14:creationId xmlns:p14="http://schemas.microsoft.com/office/powerpoint/2010/main" val="333685799"/>
      </p:ext>
    </p:extLst>
  </p:cSld>
  <p:clrMapOvr>
    <a:masterClrMapping/>
  </p:clrMapOvr>
  <p:extLst>
    <p:ext uri="{DCECCB84-F9BA-43D5-87BE-67443E8EF086}">
      <p15:sldGuideLst xmlns:p15="http://schemas.microsoft.com/office/powerpoint/2012/main">
        <p15:guide id="1" orient="horz" pos="822">
          <p15:clr>
            <a:srgbClr val="FBAE40"/>
          </p15:clr>
        </p15:guide>
        <p15:guide id="2" orient="horz" pos="1094">
          <p15:clr>
            <a:srgbClr val="FBAE40"/>
          </p15:clr>
        </p15:guide>
        <p15:guide id="3" pos="7265">
          <p15:clr>
            <a:srgbClr val="FBAE40"/>
          </p15:clr>
        </p15:guide>
        <p15:guide id="4" pos="6017">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wo Subtitled Rows">
    <p:spTree>
      <p:nvGrpSpPr>
        <p:cNvPr id="1" name=""/>
        <p:cNvGrpSpPr/>
        <p:nvPr/>
      </p:nvGrpSpPr>
      <p:grpSpPr>
        <a:xfrm>
          <a:off x="0" y="0"/>
          <a:ext cx="0" cy="0"/>
          <a:chOff x="0" y="0"/>
          <a:chExt cx="0" cy="0"/>
        </a:xfrm>
      </p:grpSpPr>
      <p:sp>
        <p:nvSpPr>
          <p:cNvPr id="13" name="Text Placeholder 8">
            <a:extLst>
              <a:ext uri="{FF2B5EF4-FFF2-40B4-BE49-F238E27FC236}">
                <a16:creationId xmlns:a16="http://schemas.microsoft.com/office/drawing/2014/main" id="{C4B7CCBA-C3EF-4873-9EE9-066327A56C68}"/>
              </a:ext>
            </a:extLst>
          </p:cNvPr>
          <p:cNvSpPr>
            <a:spLocks noGrp="1"/>
          </p:cNvSpPr>
          <p:nvPr>
            <p:ph type="body" sz="quarter" idx="13" hasCustomPrompt="1"/>
          </p:nvPr>
        </p:nvSpPr>
        <p:spPr>
          <a:xfrm>
            <a:off x="622676" y="1440000"/>
            <a:ext cx="9518819"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GB"/>
              <a:t>Subhead Edit Master text</a:t>
            </a:r>
          </a:p>
        </p:txBody>
      </p:sp>
      <p:sp>
        <p:nvSpPr>
          <p:cNvPr id="17" name="Text Placeholder 8">
            <a:extLst>
              <a:ext uri="{FF2B5EF4-FFF2-40B4-BE49-F238E27FC236}">
                <a16:creationId xmlns:a16="http://schemas.microsoft.com/office/drawing/2014/main" id="{782FB108-F9DB-4563-B629-3B6DDB8B9673}"/>
              </a:ext>
            </a:extLst>
          </p:cNvPr>
          <p:cNvSpPr>
            <a:spLocks noGrp="1"/>
          </p:cNvSpPr>
          <p:nvPr>
            <p:ph type="body" sz="quarter" idx="17" hasCustomPrompt="1"/>
          </p:nvPr>
        </p:nvSpPr>
        <p:spPr>
          <a:xfrm>
            <a:off x="623887" y="3818760"/>
            <a:ext cx="10909300" cy="433525"/>
          </a:xfrm>
          <a:prstGeom prst="rect">
            <a:avLst/>
          </a:prstGeom>
        </p:spPr>
        <p:txBody>
          <a:bodyPr anchor="t">
            <a:noAutofit/>
          </a:bodyPr>
          <a:lstStyle>
            <a:lvl1pPr marL="0" indent="0">
              <a:lnSpc>
                <a:spcPct val="90000"/>
              </a:lnSpc>
              <a:spcBef>
                <a:spcPts val="0"/>
              </a:spcBef>
              <a:buNone/>
              <a:defRPr sz="2000" b="1">
                <a:solidFill>
                  <a:schemeClr val="accent2"/>
                </a:solidFill>
              </a:defRPr>
            </a:lvl1pPr>
          </a:lstStyle>
          <a:p>
            <a:pPr lvl="0"/>
            <a:r>
              <a:rPr lang="en-GB"/>
              <a:t>Subhead Edit Master text</a:t>
            </a:r>
          </a:p>
        </p:txBody>
      </p:sp>
      <p:sp>
        <p:nvSpPr>
          <p:cNvPr id="4" name="Title 3">
            <a:extLst>
              <a:ext uri="{FF2B5EF4-FFF2-40B4-BE49-F238E27FC236}">
                <a16:creationId xmlns:a16="http://schemas.microsoft.com/office/drawing/2014/main" id="{EE2B33CB-1984-624E-B400-7FD8499AEAF7}"/>
              </a:ext>
            </a:extLst>
          </p:cNvPr>
          <p:cNvSpPr>
            <a:spLocks noGrp="1"/>
          </p:cNvSpPr>
          <p:nvPr>
            <p:ph type="title"/>
          </p:nvPr>
        </p:nvSpPr>
        <p:spPr/>
        <p:txBody>
          <a:bodyPr/>
          <a:lstStyle/>
          <a:p>
            <a:r>
              <a:rPr lang="en-GB"/>
              <a:t>Click to edit Master title style</a:t>
            </a:r>
          </a:p>
        </p:txBody>
      </p:sp>
      <p:sp>
        <p:nvSpPr>
          <p:cNvPr id="8" name="Content Placeholder 7">
            <a:extLst>
              <a:ext uri="{FF2B5EF4-FFF2-40B4-BE49-F238E27FC236}">
                <a16:creationId xmlns:a16="http://schemas.microsoft.com/office/drawing/2014/main" id="{55B565F1-3967-6343-85D1-110E53F38DB3}"/>
              </a:ext>
            </a:extLst>
          </p:cNvPr>
          <p:cNvSpPr>
            <a:spLocks noGrp="1"/>
          </p:cNvSpPr>
          <p:nvPr>
            <p:ph sz="quarter" idx="19"/>
          </p:nvPr>
        </p:nvSpPr>
        <p:spPr>
          <a:xfrm>
            <a:off x="623887" y="1876197"/>
            <a:ext cx="10909301" cy="181888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Content Placeholder 9">
            <a:extLst>
              <a:ext uri="{FF2B5EF4-FFF2-40B4-BE49-F238E27FC236}">
                <a16:creationId xmlns:a16="http://schemas.microsoft.com/office/drawing/2014/main" id="{26D8FC6B-E0AC-474E-817A-E0A1933B8653}"/>
              </a:ext>
            </a:extLst>
          </p:cNvPr>
          <p:cNvSpPr>
            <a:spLocks noGrp="1"/>
          </p:cNvSpPr>
          <p:nvPr>
            <p:ph sz="quarter" idx="20"/>
          </p:nvPr>
        </p:nvSpPr>
        <p:spPr>
          <a:xfrm>
            <a:off x="622676" y="4270149"/>
            <a:ext cx="10910511" cy="18189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Footer Placeholder 13">
            <a:extLst>
              <a:ext uri="{FF2B5EF4-FFF2-40B4-BE49-F238E27FC236}">
                <a16:creationId xmlns:a16="http://schemas.microsoft.com/office/drawing/2014/main" id="{85CC1777-5844-EF45-8A57-7DE3B92E8A71}"/>
              </a:ext>
            </a:extLst>
          </p:cNvPr>
          <p:cNvSpPr>
            <a:spLocks noGrp="1"/>
          </p:cNvSpPr>
          <p:nvPr>
            <p:ph type="ftr" sz="quarter" idx="22"/>
          </p:nvPr>
        </p:nvSpPr>
        <p:spPr/>
        <p:txBody>
          <a:bodyPr/>
          <a:lstStyle/>
          <a:p>
            <a:endParaRPr lang="en-GB"/>
          </a:p>
        </p:txBody>
      </p:sp>
      <p:sp>
        <p:nvSpPr>
          <p:cNvPr id="15" name="Slide Number Placeholder 14">
            <a:extLst>
              <a:ext uri="{FF2B5EF4-FFF2-40B4-BE49-F238E27FC236}">
                <a16:creationId xmlns:a16="http://schemas.microsoft.com/office/drawing/2014/main" id="{F5F89E0B-0439-8148-9DAA-CD37FB1285DB}"/>
              </a:ext>
            </a:extLst>
          </p:cNvPr>
          <p:cNvSpPr>
            <a:spLocks noGrp="1"/>
          </p:cNvSpPr>
          <p:nvPr>
            <p:ph type="sldNum" sz="quarter" idx="23"/>
          </p:nvPr>
        </p:nvSpPr>
        <p:spPr/>
        <p:txBody>
          <a:bodyPr/>
          <a:lstStyle/>
          <a:p>
            <a:fld id="{7AF8E309-D608-654D-B811-6A2C46C88181}" type="slidenum">
              <a:rPr lang="en-GB" smtClean="0"/>
              <a:pPr/>
              <a:t>‹#›</a:t>
            </a:fld>
            <a:endParaRPr lang="en-GB"/>
          </a:p>
        </p:txBody>
      </p:sp>
    </p:spTree>
    <p:extLst>
      <p:ext uri="{BB962C8B-B14F-4D97-AF65-F5344CB8AC3E}">
        <p14:creationId xmlns:p14="http://schemas.microsoft.com/office/powerpoint/2010/main" val="2839448119"/>
      </p:ext>
    </p:extLst>
  </p:cSld>
  <p:clrMapOvr>
    <a:masterClrMapping/>
  </p:clrMapOvr>
  <p:extLst>
    <p:ext uri="{DCECCB84-F9BA-43D5-87BE-67443E8EF086}">
      <p15:sldGuideLst xmlns:p15="http://schemas.microsoft.com/office/powerpoint/2012/main">
        <p15:guide id="1" orient="horz" pos="822">
          <p15:clr>
            <a:srgbClr val="FBAE40"/>
          </p15:clr>
        </p15:guide>
        <p15:guide id="2" orient="horz" pos="1094">
          <p15:clr>
            <a:srgbClr val="FBAE40"/>
          </p15:clr>
        </p15:guide>
        <p15:guide id="3" pos="7265">
          <p15:clr>
            <a:srgbClr val="FBAE40"/>
          </p15:clr>
        </p15:guide>
        <p15:guide id="4" pos="6017">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92C46A-DA2C-5241-8E5C-B9618D92A6D6}"/>
              </a:ext>
            </a:extLst>
          </p:cNvPr>
          <p:cNvSpPr>
            <a:spLocks noGrp="1"/>
          </p:cNvSpPr>
          <p:nvPr>
            <p:ph type="title"/>
          </p:nvPr>
        </p:nvSpPr>
        <p:spPr/>
        <p:txBody>
          <a:bodyPr/>
          <a:lstStyle/>
          <a:p>
            <a:r>
              <a:rPr lang="en-GB"/>
              <a:t>Click to edit Master title style</a:t>
            </a:r>
          </a:p>
        </p:txBody>
      </p:sp>
      <p:sp>
        <p:nvSpPr>
          <p:cNvPr id="6" name="Footer Placeholder 5">
            <a:extLst>
              <a:ext uri="{FF2B5EF4-FFF2-40B4-BE49-F238E27FC236}">
                <a16:creationId xmlns:a16="http://schemas.microsoft.com/office/drawing/2014/main" id="{2F03DB8F-A836-D348-8DB8-8603306A0FA4}"/>
              </a:ext>
            </a:extLst>
          </p:cNvPr>
          <p:cNvSpPr>
            <a:spLocks noGrp="1"/>
          </p:cNvSpPr>
          <p:nvPr>
            <p:ph type="ftr" sz="quarter" idx="10"/>
          </p:nvPr>
        </p:nvSpPr>
        <p:spPr/>
        <p:txBody>
          <a:bodyPr/>
          <a:lstStyle/>
          <a:p>
            <a:endParaRPr lang="en-GB"/>
          </a:p>
        </p:txBody>
      </p:sp>
      <p:sp>
        <p:nvSpPr>
          <p:cNvPr id="7" name="Slide Number Placeholder 6">
            <a:extLst>
              <a:ext uri="{FF2B5EF4-FFF2-40B4-BE49-F238E27FC236}">
                <a16:creationId xmlns:a16="http://schemas.microsoft.com/office/drawing/2014/main" id="{5587BB3D-57BC-634F-AC75-6B1C11B1DAF5}"/>
              </a:ext>
            </a:extLst>
          </p:cNvPr>
          <p:cNvSpPr>
            <a:spLocks noGrp="1"/>
          </p:cNvSpPr>
          <p:nvPr>
            <p:ph type="sldNum" sz="quarter" idx="11"/>
          </p:nvPr>
        </p:nvSpPr>
        <p:spPr/>
        <p:txBody>
          <a:bodyPr/>
          <a:lstStyle/>
          <a:p>
            <a:fld id="{7AF8E309-D608-654D-B811-6A2C46C88181}" type="slidenum">
              <a:rPr lang="en-GB" smtClean="0"/>
              <a:pPr/>
              <a:t>‹#›</a:t>
            </a:fld>
            <a:endParaRPr lang="en-GB"/>
          </a:p>
        </p:txBody>
      </p:sp>
    </p:spTree>
    <p:extLst>
      <p:ext uri="{BB962C8B-B14F-4D97-AF65-F5344CB8AC3E}">
        <p14:creationId xmlns:p14="http://schemas.microsoft.com/office/powerpoint/2010/main" val="596941226"/>
      </p:ext>
    </p:extLst>
  </p:cSld>
  <p:clrMapOvr>
    <a:masterClrMapping/>
  </p:clrMapOvr>
  <p:extLst>
    <p:ext uri="{DCECCB84-F9BA-43D5-87BE-67443E8EF086}">
      <p15:sldGuideLst xmlns:p15="http://schemas.microsoft.com/office/powerpoint/2012/main">
        <p15:guide id="1" pos="6017">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id="{774EAA05-443F-42B3-AFFA-02448A7C3A87}"/>
              </a:ext>
            </a:extLst>
          </p:cNvPr>
          <p:cNvSpPr>
            <a:spLocks noGrp="1"/>
          </p:cNvSpPr>
          <p:nvPr>
            <p:ph type="body" sz="quarter" idx="13" hasCustomPrompt="1"/>
          </p:nvPr>
        </p:nvSpPr>
        <p:spPr>
          <a:xfrm>
            <a:off x="625188" y="1440000"/>
            <a:ext cx="10908000" cy="432000"/>
          </a:xfrm>
          <a:prstGeom prst="rect">
            <a:avLst/>
          </a:prstGeom>
        </p:spPr>
        <p:txBody>
          <a:bodyPr anchor="t">
            <a:noAutofit/>
          </a:bodyPr>
          <a:lstStyle>
            <a:lvl1pPr marL="0" indent="0">
              <a:lnSpc>
                <a:spcPct val="90000"/>
              </a:lnSpc>
              <a:spcBef>
                <a:spcPts val="0"/>
              </a:spcBef>
              <a:buNone/>
              <a:defRPr sz="2000" b="1" spc="0">
                <a:solidFill>
                  <a:schemeClr val="accent1"/>
                </a:solidFill>
              </a:defRPr>
            </a:lvl1pPr>
          </a:lstStyle>
          <a:p>
            <a:pPr lvl="0"/>
            <a:r>
              <a:rPr lang="en-GB"/>
              <a:t>Subhead Edit Master text styles</a:t>
            </a:r>
          </a:p>
        </p:txBody>
      </p:sp>
      <p:sp>
        <p:nvSpPr>
          <p:cNvPr id="8" name="Title 7">
            <a:extLst>
              <a:ext uri="{FF2B5EF4-FFF2-40B4-BE49-F238E27FC236}">
                <a16:creationId xmlns:a16="http://schemas.microsoft.com/office/drawing/2014/main" id="{0F149D46-0D0C-3C46-AE34-97763977AB32}"/>
              </a:ext>
            </a:extLst>
          </p:cNvPr>
          <p:cNvSpPr>
            <a:spLocks noGrp="1"/>
          </p:cNvSpPr>
          <p:nvPr>
            <p:ph type="title"/>
          </p:nvPr>
        </p:nvSpPr>
        <p:spPr/>
        <p:txBody>
          <a:bodyPr/>
          <a:lstStyle/>
          <a:p>
            <a:r>
              <a:rPr lang="en-GB"/>
              <a:t>Click to edit Master title style</a:t>
            </a:r>
          </a:p>
        </p:txBody>
      </p:sp>
      <p:sp>
        <p:nvSpPr>
          <p:cNvPr id="9" name="Footer Placeholder 8">
            <a:extLst>
              <a:ext uri="{FF2B5EF4-FFF2-40B4-BE49-F238E27FC236}">
                <a16:creationId xmlns:a16="http://schemas.microsoft.com/office/drawing/2014/main" id="{C51A4BB6-0165-3B43-B292-DADDDDD579E0}"/>
              </a:ext>
            </a:extLst>
          </p:cNvPr>
          <p:cNvSpPr>
            <a:spLocks noGrp="1"/>
          </p:cNvSpPr>
          <p:nvPr>
            <p:ph type="ftr" sz="quarter" idx="15"/>
          </p:nvPr>
        </p:nvSpPr>
        <p:spPr/>
        <p:txBody>
          <a:bodyPr/>
          <a:lstStyle/>
          <a:p>
            <a:endParaRPr lang="en-GB"/>
          </a:p>
        </p:txBody>
      </p:sp>
      <p:sp>
        <p:nvSpPr>
          <p:cNvPr id="10" name="Slide Number Placeholder 9">
            <a:extLst>
              <a:ext uri="{FF2B5EF4-FFF2-40B4-BE49-F238E27FC236}">
                <a16:creationId xmlns:a16="http://schemas.microsoft.com/office/drawing/2014/main" id="{1BE2E9E4-866D-8848-9670-A8A0A19AAAC9}"/>
              </a:ext>
            </a:extLst>
          </p:cNvPr>
          <p:cNvSpPr>
            <a:spLocks noGrp="1"/>
          </p:cNvSpPr>
          <p:nvPr>
            <p:ph type="sldNum" sz="quarter" idx="16"/>
          </p:nvPr>
        </p:nvSpPr>
        <p:spPr/>
        <p:txBody>
          <a:bodyPr/>
          <a:lstStyle/>
          <a:p>
            <a:fld id="{7AF8E309-D608-654D-B811-6A2C46C88181}" type="slidenum">
              <a:rPr lang="en-GB" smtClean="0"/>
              <a:pPr/>
              <a:t>‹#›</a:t>
            </a:fld>
            <a:endParaRPr lang="en-GB"/>
          </a:p>
        </p:txBody>
      </p:sp>
    </p:spTree>
    <p:extLst>
      <p:ext uri="{BB962C8B-B14F-4D97-AF65-F5344CB8AC3E}">
        <p14:creationId xmlns:p14="http://schemas.microsoft.com/office/powerpoint/2010/main" val="221265785"/>
      </p:ext>
    </p:extLst>
  </p:cSld>
  <p:clrMapOvr>
    <a:masterClrMapping/>
  </p:clrMapOvr>
  <p:extLst>
    <p:ext uri="{DCECCB84-F9BA-43D5-87BE-67443E8EF086}">
      <p15:sldGuideLst xmlns:p15="http://schemas.microsoft.com/office/powerpoint/2012/main">
        <p15:guide id="1" pos="7265">
          <p15:clr>
            <a:srgbClr val="FBAE40"/>
          </p15:clr>
        </p15:guide>
        <p15:guide id="2" orient="horz" pos="1185">
          <p15:clr>
            <a:srgbClr val="FBAE40"/>
          </p15:clr>
        </p15:guide>
        <p15:guide id="3" orient="horz" pos="822">
          <p15:clr>
            <a:srgbClr val="FBAE40"/>
          </p15:clr>
        </p15:guide>
        <p15:guide id="4" pos="6017">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E12C5E1-8F3A-2A49-9FD0-05ADEBF85B93}"/>
              </a:ext>
            </a:extLst>
          </p:cNvPr>
          <p:cNvSpPr>
            <a:spLocks noGrp="1"/>
          </p:cNvSpPr>
          <p:nvPr>
            <p:ph type="ftr" sz="quarter" idx="10"/>
          </p:nvPr>
        </p:nvSpPr>
        <p:spPr/>
        <p:txBody>
          <a:bodyPr/>
          <a:lstStyle/>
          <a:p>
            <a:endParaRPr lang="en-GB"/>
          </a:p>
        </p:txBody>
      </p:sp>
      <p:sp>
        <p:nvSpPr>
          <p:cNvPr id="5" name="Slide Number Placeholder 4">
            <a:extLst>
              <a:ext uri="{FF2B5EF4-FFF2-40B4-BE49-F238E27FC236}">
                <a16:creationId xmlns:a16="http://schemas.microsoft.com/office/drawing/2014/main" id="{6A43F5C2-75F1-354C-BF82-30619F3D429D}"/>
              </a:ext>
            </a:extLst>
          </p:cNvPr>
          <p:cNvSpPr>
            <a:spLocks noGrp="1"/>
          </p:cNvSpPr>
          <p:nvPr>
            <p:ph type="sldNum" sz="quarter" idx="11"/>
          </p:nvPr>
        </p:nvSpPr>
        <p:spPr/>
        <p:txBody>
          <a:bodyPr/>
          <a:lstStyle/>
          <a:p>
            <a:fld id="{7AF8E309-D608-654D-B811-6A2C46C88181}" type="slidenum">
              <a:rPr lang="en-GB" smtClean="0"/>
              <a:pPr/>
              <a:t>‹#›</a:t>
            </a:fld>
            <a:endParaRPr lang="en-GB"/>
          </a:p>
        </p:txBody>
      </p:sp>
    </p:spTree>
    <p:extLst>
      <p:ext uri="{BB962C8B-B14F-4D97-AF65-F5344CB8AC3E}">
        <p14:creationId xmlns:p14="http://schemas.microsoft.com/office/powerpoint/2010/main" val="274222236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5CB2C45-18B3-3042-A5CF-6A66F7BCC555}"/>
              </a:ext>
            </a:extLst>
          </p:cNvPr>
          <p:cNvSpPr>
            <a:spLocks noGrp="1"/>
          </p:cNvSpPr>
          <p:nvPr>
            <p:ph type="body" sz="half" idx="2"/>
          </p:nvPr>
        </p:nvSpPr>
        <p:spPr>
          <a:xfrm>
            <a:off x="623888" y="2334636"/>
            <a:ext cx="4148137" cy="3534351"/>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5">
            <a:extLst>
              <a:ext uri="{FF2B5EF4-FFF2-40B4-BE49-F238E27FC236}">
                <a16:creationId xmlns:a16="http://schemas.microsoft.com/office/drawing/2014/main" id="{D756D13E-E701-1E4C-98BC-87A44DCB863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58807A2-12AB-E54B-85C2-BCE37D7AC6F9}"/>
              </a:ext>
            </a:extLst>
          </p:cNvPr>
          <p:cNvSpPr>
            <a:spLocks noGrp="1"/>
          </p:cNvSpPr>
          <p:nvPr>
            <p:ph type="sldNum" sz="quarter" idx="12"/>
          </p:nvPr>
        </p:nvSpPr>
        <p:spPr/>
        <p:txBody>
          <a:bodyPr/>
          <a:lstStyle/>
          <a:p>
            <a:fld id="{7AF8E309-D608-654D-B811-6A2C46C88181}" type="slidenum">
              <a:rPr lang="en-GB" smtClean="0"/>
              <a:pPr/>
              <a:t>‹#›</a:t>
            </a:fld>
            <a:endParaRPr lang="en-GB"/>
          </a:p>
        </p:txBody>
      </p:sp>
      <p:sp>
        <p:nvSpPr>
          <p:cNvPr id="8" name="Content Placeholder 7">
            <a:extLst>
              <a:ext uri="{FF2B5EF4-FFF2-40B4-BE49-F238E27FC236}">
                <a16:creationId xmlns:a16="http://schemas.microsoft.com/office/drawing/2014/main" id="{FA0C8BE5-281B-3E4A-942E-9EB6F37146D2}"/>
              </a:ext>
            </a:extLst>
          </p:cNvPr>
          <p:cNvSpPr>
            <a:spLocks noGrp="1"/>
          </p:cNvSpPr>
          <p:nvPr>
            <p:ph sz="quarter" idx="13"/>
          </p:nvPr>
        </p:nvSpPr>
        <p:spPr>
          <a:xfrm>
            <a:off x="4935538" y="1304925"/>
            <a:ext cx="6597650" cy="45640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Title 8">
            <a:extLst>
              <a:ext uri="{FF2B5EF4-FFF2-40B4-BE49-F238E27FC236}">
                <a16:creationId xmlns:a16="http://schemas.microsoft.com/office/drawing/2014/main" id="{D6F1D3DC-6D62-8448-B1C2-1B638C0D61AE}"/>
              </a:ext>
            </a:extLst>
          </p:cNvPr>
          <p:cNvSpPr>
            <a:spLocks noGrp="1"/>
          </p:cNvSpPr>
          <p:nvPr>
            <p:ph type="title"/>
          </p:nvPr>
        </p:nvSpPr>
        <p:spPr>
          <a:xfrm>
            <a:off x="623888" y="1304922"/>
            <a:ext cx="4148137" cy="1029715"/>
          </a:xfrm>
        </p:spPr>
        <p:txBody>
          <a:bodyPr/>
          <a:lstStyle/>
          <a:p>
            <a:r>
              <a:rPr lang="en-GB"/>
              <a:t>Click to edit Master title style</a:t>
            </a:r>
          </a:p>
        </p:txBody>
      </p:sp>
    </p:spTree>
    <p:extLst>
      <p:ext uri="{BB962C8B-B14F-4D97-AF65-F5344CB8AC3E}">
        <p14:creationId xmlns:p14="http://schemas.microsoft.com/office/powerpoint/2010/main" val="96054769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97F4531-5352-DE42-8415-DAD1C0278706}"/>
              </a:ext>
            </a:extLst>
          </p:cNvPr>
          <p:cNvSpPr>
            <a:spLocks noGrp="1"/>
          </p:cNvSpPr>
          <p:nvPr>
            <p:ph type="pic" idx="1"/>
          </p:nvPr>
        </p:nvSpPr>
        <p:spPr>
          <a:xfrm>
            <a:off x="4987047" y="1717996"/>
            <a:ext cx="6546141" cy="414454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a:extLst>
              <a:ext uri="{FF2B5EF4-FFF2-40B4-BE49-F238E27FC236}">
                <a16:creationId xmlns:a16="http://schemas.microsoft.com/office/drawing/2014/main" id="{403280F3-4E7F-A041-873D-E7400E024CA6}"/>
              </a:ext>
            </a:extLst>
          </p:cNvPr>
          <p:cNvSpPr>
            <a:spLocks noGrp="1"/>
          </p:cNvSpPr>
          <p:nvPr>
            <p:ph type="body" sz="half" idx="2"/>
          </p:nvPr>
        </p:nvSpPr>
        <p:spPr>
          <a:xfrm>
            <a:off x="836612" y="1717996"/>
            <a:ext cx="3932237" cy="414454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5">
            <a:extLst>
              <a:ext uri="{FF2B5EF4-FFF2-40B4-BE49-F238E27FC236}">
                <a16:creationId xmlns:a16="http://schemas.microsoft.com/office/drawing/2014/main" id="{8251CEBF-4E3A-CC4E-A3E4-BDA3B822CE5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02F0A48-7A45-8B4E-AA7B-1BDADFEA37B5}"/>
              </a:ext>
            </a:extLst>
          </p:cNvPr>
          <p:cNvSpPr>
            <a:spLocks noGrp="1"/>
          </p:cNvSpPr>
          <p:nvPr>
            <p:ph type="sldNum" sz="quarter" idx="12"/>
          </p:nvPr>
        </p:nvSpPr>
        <p:spPr/>
        <p:txBody>
          <a:bodyPr/>
          <a:lstStyle/>
          <a:p>
            <a:fld id="{7AF8E309-D608-654D-B811-6A2C46C88181}" type="slidenum">
              <a:rPr lang="en-GB" smtClean="0"/>
              <a:pPr/>
              <a:t>‹#›</a:t>
            </a:fld>
            <a:endParaRPr lang="en-GB"/>
          </a:p>
        </p:txBody>
      </p:sp>
      <p:sp>
        <p:nvSpPr>
          <p:cNvPr id="5" name="Title 4">
            <a:extLst>
              <a:ext uri="{FF2B5EF4-FFF2-40B4-BE49-F238E27FC236}">
                <a16:creationId xmlns:a16="http://schemas.microsoft.com/office/drawing/2014/main" id="{5685ED34-1025-9D49-AE9C-AFA70BFC4D57}"/>
              </a:ext>
            </a:extLst>
          </p:cNvPr>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3492135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ubhead and Content">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id="{774EAA05-443F-42B3-AFFA-02448A7C3A87}"/>
              </a:ext>
            </a:extLst>
          </p:cNvPr>
          <p:cNvSpPr>
            <a:spLocks noGrp="1"/>
          </p:cNvSpPr>
          <p:nvPr>
            <p:ph type="body" sz="quarter" idx="13" hasCustomPrompt="1"/>
          </p:nvPr>
        </p:nvSpPr>
        <p:spPr>
          <a:xfrm>
            <a:off x="622800" y="1440000"/>
            <a:ext cx="10908000"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 styles</a:t>
            </a:r>
          </a:p>
        </p:txBody>
      </p:sp>
      <p:sp>
        <p:nvSpPr>
          <p:cNvPr id="7" name="Content Placeholder 6">
            <a:extLst>
              <a:ext uri="{FF2B5EF4-FFF2-40B4-BE49-F238E27FC236}">
                <a16:creationId xmlns:a16="http://schemas.microsoft.com/office/drawing/2014/main" id="{D401E156-3E7F-2047-94FE-2E86D5D9BFB9}"/>
              </a:ext>
            </a:extLst>
          </p:cNvPr>
          <p:cNvSpPr>
            <a:spLocks noGrp="1"/>
          </p:cNvSpPr>
          <p:nvPr>
            <p:ph sz="quarter" idx="14"/>
          </p:nvPr>
        </p:nvSpPr>
        <p:spPr>
          <a:xfrm>
            <a:off x="622800" y="1989138"/>
            <a:ext cx="10908000" cy="4103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a:extLst>
              <a:ext uri="{FF2B5EF4-FFF2-40B4-BE49-F238E27FC236}">
                <a16:creationId xmlns:a16="http://schemas.microsoft.com/office/drawing/2014/main" id="{0F149D46-0D0C-3C46-AE34-97763977AB32}"/>
              </a:ext>
            </a:extLst>
          </p:cNvPr>
          <p:cNvSpPr>
            <a:spLocks noGrp="1"/>
          </p:cNvSpPr>
          <p:nvPr>
            <p:ph type="title"/>
          </p:nvPr>
        </p:nvSpPr>
        <p:spPr/>
        <p:txBody>
          <a:bodyPr/>
          <a:lstStyle/>
          <a:p>
            <a:r>
              <a:rPr lang="en-US"/>
              <a:t>Click to edit Master title style</a:t>
            </a:r>
            <a:endParaRPr lang="en-GB"/>
          </a:p>
        </p:txBody>
      </p:sp>
      <p:sp>
        <p:nvSpPr>
          <p:cNvPr id="9" name="Footer Placeholder 8">
            <a:extLst>
              <a:ext uri="{FF2B5EF4-FFF2-40B4-BE49-F238E27FC236}">
                <a16:creationId xmlns:a16="http://schemas.microsoft.com/office/drawing/2014/main" id="{C51A4BB6-0165-3B43-B292-DADDDDD579E0}"/>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1BE2E9E4-866D-8848-9670-A8A0A19AAAC9}"/>
              </a:ext>
            </a:extLst>
          </p:cNvPr>
          <p:cNvSpPr>
            <a:spLocks noGrp="1"/>
          </p:cNvSpPr>
          <p:nvPr>
            <p:ph type="sldNum" sz="quarter" idx="16"/>
          </p:nvPr>
        </p:nvSpPr>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1807450122"/>
      </p:ext>
    </p:extLst>
  </p:cSld>
  <p:clrMapOvr>
    <a:masterClrMapping/>
  </p:clrMapOvr>
  <p:extLst>
    <p:ext uri="{DCECCB84-F9BA-43D5-87BE-67443E8EF086}">
      <p15:sldGuideLst xmlns:p15="http://schemas.microsoft.com/office/powerpoint/2012/main">
        <p15:guide id="1" pos="7265">
          <p15:clr>
            <a:srgbClr val="FBAE40"/>
          </p15:clr>
        </p15:guide>
        <p15:guide id="2" orient="horz" pos="1185">
          <p15:clr>
            <a:srgbClr val="FBAE40"/>
          </p15:clr>
        </p15:guide>
        <p15:guide id="3" orient="horz" pos="822">
          <p15:clr>
            <a:srgbClr val="FBAE40"/>
          </p15:clr>
        </p15:guide>
        <p15:guide id="4" pos="6017">
          <p15:clr>
            <a:srgbClr val="FBAE40"/>
          </p15:clr>
        </p15:guide>
        <p15:guide id="5" orient="horz" pos="1253">
          <p15:clr>
            <a:srgbClr val="FBAE40"/>
          </p15:clr>
        </p15:guide>
        <p15:guide id="6" pos="3749">
          <p15:clr>
            <a:srgbClr val="FBAE40"/>
          </p15:clr>
        </p15:guide>
        <p15:guide id="7" pos="3908">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P PILLAR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399" y="1738312"/>
            <a:ext cx="11517563" cy="4354513"/>
          </a:xfrm>
        </p:spPr>
        <p:txBody>
          <a:bodyPr vert="horz" lIns="91440" tIns="0" rIns="0" bIns="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5" name="Content Placeholder 2"/>
          <p:cNvSpPr>
            <a:spLocks noGrp="1"/>
          </p:cNvSpPr>
          <p:nvPr>
            <p:ph idx="12"/>
          </p:nvPr>
        </p:nvSpPr>
        <p:spPr>
          <a:xfrm>
            <a:off x="374399" y="1304925"/>
            <a:ext cx="11526233" cy="433387"/>
          </a:xfrm>
        </p:spPr>
        <p:txBody>
          <a:bodyPr lIns="91440">
            <a:normAutofit/>
          </a:bodyPr>
          <a:lstStyle>
            <a:lvl1pPr marL="0" indent="0">
              <a:buFontTx/>
              <a:buNone/>
              <a:defRPr sz="1800" b="1" i="0">
                <a:solidFill>
                  <a:schemeClr val="accent1"/>
                </a:solidFill>
                <a:latin typeface="Arial"/>
                <a:cs typeface="Arial"/>
              </a:defRPr>
            </a:lvl1pPr>
            <a:lvl2pPr marL="457109" indent="0">
              <a:buFontTx/>
              <a:buNone/>
              <a:defRPr sz="2100" b="1" i="0">
                <a:solidFill>
                  <a:schemeClr val="tx2"/>
                </a:solidFill>
                <a:latin typeface="Arial"/>
                <a:cs typeface="Arial"/>
              </a:defRPr>
            </a:lvl2pPr>
            <a:lvl3pPr marL="914217" indent="0">
              <a:buFontTx/>
              <a:buNone/>
              <a:defRPr sz="2100" b="1" i="0">
                <a:solidFill>
                  <a:schemeClr val="tx2"/>
                </a:solidFill>
                <a:latin typeface="Arial"/>
                <a:cs typeface="Arial"/>
              </a:defRPr>
            </a:lvl3pPr>
            <a:lvl4pPr marL="1371324" indent="0">
              <a:buFontTx/>
              <a:buNone/>
              <a:defRPr sz="2100" b="1" i="0">
                <a:solidFill>
                  <a:schemeClr val="tx2"/>
                </a:solidFill>
                <a:latin typeface="Arial"/>
                <a:cs typeface="Arial"/>
              </a:defRPr>
            </a:lvl4pPr>
            <a:lvl5pPr marL="1828434" indent="0">
              <a:buFontTx/>
              <a:buNone/>
              <a:defRPr sz="2100" b="1" i="0">
                <a:solidFill>
                  <a:schemeClr val="tx2"/>
                </a:solidFill>
                <a:latin typeface="Arial"/>
                <a:cs typeface="Arial"/>
              </a:defRPr>
            </a:lvl5pPr>
          </a:lstStyle>
          <a:p>
            <a:pPr lvl="0"/>
            <a:r>
              <a:rPr lang="en-GB"/>
              <a:t>Click to edit Master text styles</a:t>
            </a:r>
          </a:p>
        </p:txBody>
      </p:sp>
      <p:sp>
        <p:nvSpPr>
          <p:cNvPr id="6" name="Slide Number Placeholder 5">
            <a:extLst>
              <a:ext uri="{FF2B5EF4-FFF2-40B4-BE49-F238E27FC236}">
                <a16:creationId xmlns:a16="http://schemas.microsoft.com/office/drawing/2014/main" id="{E4A93810-D13F-7748-ACFF-33620EE08BE6}"/>
              </a:ext>
            </a:extLst>
          </p:cNvPr>
          <p:cNvSpPr>
            <a:spLocks noGrp="1"/>
          </p:cNvSpPr>
          <p:nvPr>
            <p:ph type="sldNum" sz="quarter" idx="14"/>
          </p:nvPr>
        </p:nvSpPr>
        <p:spPr>
          <a:xfrm>
            <a:off x="374400" y="6233822"/>
            <a:ext cx="308708" cy="365125"/>
          </a:xfrm>
        </p:spPr>
        <p:txBody>
          <a:bodyPr/>
          <a:lstStyle/>
          <a:p>
            <a:fld id="{49105A53-AE1B-9645-99B3-23E799BA9500}" type="slidenum">
              <a:rPr lang="en-GB" smtClean="0"/>
              <a:pPr/>
              <a:t>‹#›</a:t>
            </a:fld>
            <a:endParaRPr lang="en-GB"/>
          </a:p>
        </p:txBody>
      </p:sp>
      <p:sp>
        <p:nvSpPr>
          <p:cNvPr id="13" name="Textplatzhalter 3">
            <a:extLst>
              <a:ext uri="{FF2B5EF4-FFF2-40B4-BE49-F238E27FC236}">
                <a16:creationId xmlns:a16="http://schemas.microsoft.com/office/drawing/2014/main" id="{CDA708F4-39AA-E24F-8BC9-1188C4D6C29E}"/>
              </a:ext>
            </a:extLst>
          </p:cNvPr>
          <p:cNvSpPr>
            <a:spLocks noGrp="1"/>
          </p:cNvSpPr>
          <p:nvPr>
            <p:ph type="body" sz="quarter" idx="15" hasCustomPrompt="1"/>
          </p:nvPr>
        </p:nvSpPr>
        <p:spPr>
          <a:xfrm>
            <a:off x="1019174" y="6105940"/>
            <a:ext cx="10872787" cy="493007"/>
          </a:xfrm>
        </p:spPr>
        <p:txBody>
          <a:bodyPr tIns="0" rIns="90000" bIns="0" anchor="b">
            <a:noAutofit/>
          </a:bodyPr>
          <a:lstStyle>
            <a:lvl1pPr marL="0" indent="0">
              <a:lnSpc>
                <a:spcPct val="100000"/>
              </a:lnSpc>
              <a:spcBef>
                <a:spcPts val="0"/>
              </a:spcBef>
              <a:spcAft>
                <a:spcPts val="0"/>
              </a:spcAft>
              <a:buNone/>
              <a:defRPr sz="900"/>
            </a:lvl1pPr>
            <a:lvl2pPr>
              <a:lnSpc>
                <a:spcPct val="100000"/>
              </a:lnSpc>
              <a:spcBef>
                <a:spcPts val="0"/>
              </a:spcBef>
              <a:spcAft>
                <a:spcPts val="0"/>
              </a:spcAft>
              <a:defRPr sz="900"/>
            </a:lvl2pPr>
            <a:lvl3pPr>
              <a:lnSpc>
                <a:spcPct val="100000"/>
              </a:lnSpc>
              <a:spcBef>
                <a:spcPts val="0"/>
              </a:spcBef>
              <a:spcAft>
                <a:spcPts val="0"/>
              </a:spcAft>
              <a:defRPr sz="900"/>
            </a:lvl3pPr>
            <a:lvl4pPr>
              <a:lnSpc>
                <a:spcPct val="100000"/>
              </a:lnSpc>
              <a:spcBef>
                <a:spcPts val="0"/>
              </a:spcBef>
              <a:spcAft>
                <a:spcPts val="0"/>
              </a:spcAft>
              <a:defRPr sz="900"/>
            </a:lvl4pPr>
            <a:lvl5pPr>
              <a:lnSpc>
                <a:spcPct val="100000"/>
              </a:lnSpc>
              <a:spcBef>
                <a:spcPts val="0"/>
              </a:spcBef>
              <a:spcAft>
                <a:spcPts val="0"/>
              </a:spcAft>
              <a:defRPr sz="900"/>
            </a:lvl5pPr>
          </a:lstStyle>
          <a:p>
            <a:pPr lvl="0"/>
            <a:r>
              <a:rPr lang="en-GB"/>
              <a:t>Footnotes</a:t>
            </a:r>
          </a:p>
        </p:txBody>
      </p:sp>
      <p:sp>
        <p:nvSpPr>
          <p:cNvPr id="2" name="Title 1">
            <a:extLst>
              <a:ext uri="{FF2B5EF4-FFF2-40B4-BE49-F238E27FC236}">
                <a16:creationId xmlns:a16="http://schemas.microsoft.com/office/drawing/2014/main" id="{9614202D-A6CD-BD40-8E61-E6E7F4FBA271}"/>
              </a:ext>
            </a:extLst>
          </p:cNvPr>
          <p:cNvSpPr>
            <a:spLocks noGrp="1"/>
          </p:cNvSpPr>
          <p:nvPr>
            <p:ph type="title"/>
          </p:nvPr>
        </p:nvSpPr>
        <p:spPr>
          <a:xfrm>
            <a:off x="374400" y="464400"/>
            <a:ext cx="9709200" cy="838800"/>
          </a:xfrm>
        </p:spPr>
        <p:txBody>
          <a:bodyPr/>
          <a:lstStyle/>
          <a:p>
            <a:r>
              <a:rPr lang="en-GB"/>
              <a:t>Click to edit Master title style</a:t>
            </a:r>
          </a:p>
        </p:txBody>
      </p:sp>
    </p:spTree>
    <p:extLst>
      <p:ext uri="{BB962C8B-B14F-4D97-AF65-F5344CB8AC3E}">
        <p14:creationId xmlns:p14="http://schemas.microsoft.com/office/powerpoint/2010/main" val="413162014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P PILLAR_Title and Subtitle">
    <p:spTree>
      <p:nvGrpSpPr>
        <p:cNvPr id="1" name=""/>
        <p:cNvGrpSpPr/>
        <p:nvPr/>
      </p:nvGrpSpPr>
      <p:grpSpPr>
        <a:xfrm>
          <a:off x="0" y="0"/>
          <a:ext cx="0" cy="0"/>
          <a:chOff x="0" y="0"/>
          <a:chExt cx="0" cy="0"/>
        </a:xfrm>
      </p:grpSpPr>
      <p:sp>
        <p:nvSpPr>
          <p:cNvPr id="25" name="Content Placeholder 2"/>
          <p:cNvSpPr>
            <a:spLocks noGrp="1"/>
          </p:cNvSpPr>
          <p:nvPr>
            <p:ph idx="12"/>
          </p:nvPr>
        </p:nvSpPr>
        <p:spPr>
          <a:xfrm>
            <a:off x="374399" y="1304925"/>
            <a:ext cx="11526233" cy="433387"/>
          </a:xfrm>
        </p:spPr>
        <p:txBody>
          <a:bodyPr lIns="91440">
            <a:normAutofit/>
          </a:bodyPr>
          <a:lstStyle>
            <a:lvl1pPr marL="0" indent="0">
              <a:buFontTx/>
              <a:buNone/>
              <a:defRPr sz="1800" b="1" i="0">
                <a:solidFill>
                  <a:schemeClr val="accent1"/>
                </a:solidFill>
                <a:latin typeface="Arial"/>
                <a:cs typeface="Arial"/>
              </a:defRPr>
            </a:lvl1pPr>
            <a:lvl2pPr marL="457109" indent="0">
              <a:buFontTx/>
              <a:buNone/>
              <a:defRPr sz="2100" b="1" i="0">
                <a:solidFill>
                  <a:schemeClr val="tx2"/>
                </a:solidFill>
                <a:latin typeface="Arial"/>
                <a:cs typeface="Arial"/>
              </a:defRPr>
            </a:lvl2pPr>
            <a:lvl3pPr marL="914217" indent="0">
              <a:buFontTx/>
              <a:buNone/>
              <a:defRPr sz="2100" b="1" i="0">
                <a:solidFill>
                  <a:schemeClr val="tx2"/>
                </a:solidFill>
                <a:latin typeface="Arial"/>
                <a:cs typeface="Arial"/>
              </a:defRPr>
            </a:lvl3pPr>
            <a:lvl4pPr marL="1371324" indent="0">
              <a:buFontTx/>
              <a:buNone/>
              <a:defRPr sz="2100" b="1" i="0">
                <a:solidFill>
                  <a:schemeClr val="tx2"/>
                </a:solidFill>
                <a:latin typeface="Arial"/>
                <a:cs typeface="Arial"/>
              </a:defRPr>
            </a:lvl4pPr>
            <a:lvl5pPr marL="1828434" indent="0">
              <a:buFontTx/>
              <a:buNone/>
              <a:defRPr sz="2100" b="1" i="0">
                <a:solidFill>
                  <a:schemeClr val="tx2"/>
                </a:solidFill>
                <a:latin typeface="Arial"/>
                <a:cs typeface="Arial"/>
              </a:defRPr>
            </a:lvl5pPr>
          </a:lstStyle>
          <a:p>
            <a:pPr lvl="0"/>
            <a:r>
              <a:rPr lang="en-GB"/>
              <a:t>Click to edit Master text styles</a:t>
            </a:r>
          </a:p>
        </p:txBody>
      </p:sp>
      <p:sp>
        <p:nvSpPr>
          <p:cNvPr id="6" name="Slide Number Placeholder 5">
            <a:extLst>
              <a:ext uri="{FF2B5EF4-FFF2-40B4-BE49-F238E27FC236}">
                <a16:creationId xmlns:a16="http://schemas.microsoft.com/office/drawing/2014/main" id="{E4A93810-D13F-7748-ACFF-33620EE08BE6}"/>
              </a:ext>
            </a:extLst>
          </p:cNvPr>
          <p:cNvSpPr>
            <a:spLocks noGrp="1"/>
          </p:cNvSpPr>
          <p:nvPr>
            <p:ph type="sldNum" sz="quarter" idx="14"/>
          </p:nvPr>
        </p:nvSpPr>
        <p:spPr>
          <a:xfrm>
            <a:off x="374400" y="6233822"/>
            <a:ext cx="308708" cy="365125"/>
          </a:xfrm>
        </p:spPr>
        <p:txBody>
          <a:bodyPr/>
          <a:lstStyle/>
          <a:p>
            <a:fld id="{49105A53-AE1B-9645-99B3-23E799BA9500}" type="slidenum">
              <a:rPr lang="en-GB" smtClean="0"/>
              <a:pPr/>
              <a:t>‹#›</a:t>
            </a:fld>
            <a:endParaRPr lang="en-GB"/>
          </a:p>
        </p:txBody>
      </p:sp>
      <p:sp>
        <p:nvSpPr>
          <p:cNvPr id="13" name="Textplatzhalter 3">
            <a:extLst>
              <a:ext uri="{FF2B5EF4-FFF2-40B4-BE49-F238E27FC236}">
                <a16:creationId xmlns:a16="http://schemas.microsoft.com/office/drawing/2014/main" id="{CDA708F4-39AA-E24F-8BC9-1188C4D6C29E}"/>
              </a:ext>
            </a:extLst>
          </p:cNvPr>
          <p:cNvSpPr>
            <a:spLocks noGrp="1"/>
          </p:cNvSpPr>
          <p:nvPr>
            <p:ph type="body" sz="quarter" idx="15" hasCustomPrompt="1"/>
          </p:nvPr>
        </p:nvSpPr>
        <p:spPr>
          <a:xfrm>
            <a:off x="1019174" y="6105940"/>
            <a:ext cx="10872787" cy="493007"/>
          </a:xfrm>
        </p:spPr>
        <p:txBody>
          <a:bodyPr tIns="0" rIns="90000" bIns="0" anchor="b">
            <a:noAutofit/>
          </a:bodyPr>
          <a:lstStyle>
            <a:lvl1pPr marL="0" indent="0">
              <a:lnSpc>
                <a:spcPct val="100000"/>
              </a:lnSpc>
              <a:spcBef>
                <a:spcPts val="0"/>
              </a:spcBef>
              <a:spcAft>
                <a:spcPts val="0"/>
              </a:spcAft>
              <a:buNone/>
              <a:defRPr sz="900"/>
            </a:lvl1pPr>
            <a:lvl2pPr>
              <a:lnSpc>
                <a:spcPct val="100000"/>
              </a:lnSpc>
              <a:spcBef>
                <a:spcPts val="0"/>
              </a:spcBef>
              <a:spcAft>
                <a:spcPts val="0"/>
              </a:spcAft>
              <a:defRPr sz="900"/>
            </a:lvl2pPr>
            <a:lvl3pPr>
              <a:lnSpc>
                <a:spcPct val="100000"/>
              </a:lnSpc>
              <a:spcBef>
                <a:spcPts val="0"/>
              </a:spcBef>
              <a:spcAft>
                <a:spcPts val="0"/>
              </a:spcAft>
              <a:defRPr sz="900"/>
            </a:lvl3pPr>
            <a:lvl4pPr>
              <a:lnSpc>
                <a:spcPct val="100000"/>
              </a:lnSpc>
              <a:spcBef>
                <a:spcPts val="0"/>
              </a:spcBef>
              <a:spcAft>
                <a:spcPts val="0"/>
              </a:spcAft>
              <a:defRPr sz="900"/>
            </a:lvl4pPr>
            <a:lvl5pPr>
              <a:lnSpc>
                <a:spcPct val="100000"/>
              </a:lnSpc>
              <a:spcBef>
                <a:spcPts val="0"/>
              </a:spcBef>
              <a:spcAft>
                <a:spcPts val="0"/>
              </a:spcAft>
              <a:defRPr sz="900"/>
            </a:lvl5pPr>
          </a:lstStyle>
          <a:p>
            <a:pPr lvl="0"/>
            <a:r>
              <a:rPr lang="en-GB"/>
              <a:t>Footnotes</a:t>
            </a:r>
          </a:p>
        </p:txBody>
      </p:sp>
      <p:sp>
        <p:nvSpPr>
          <p:cNvPr id="2" name="Title 1">
            <a:extLst>
              <a:ext uri="{FF2B5EF4-FFF2-40B4-BE49-F238E27FC236}">
                <a16:creationId xmlns:a16="http://schemas.microsoft.com/office/drawing/2014/main" id="{9614202D-A6CD-BD40-8E61-E6E7F4FBA271}"/>
              </a:ext>
            </a:extLst>
          </p:cNvPr>
          <p:cNvSpPr>
            <a:spLocks noGrp="1"/>
          </p:cNvSpPr>
          <p:nvPr>
            <p:ph type="title"/>
          </p:nvPr>
        </p:nvSpPr>
        <p:spPr>
          <a:xfrm>
            <a:off x="374400" y="464400"/>
            <a:ext cx="9709200" cy="838800"/>
          </a:xfrm>
        </p:spPr>
        <p:txBody>
          <a:bodyPr/>
          <a:lstStyle/>
          <a:p>
            <a:r>
              <a:rPr lang="en-GB"/>
              <a:t>Click to edit Master title style</a:t>
            </a:r>
          </a:p>
        </p:txBody>
      </p:sp>
    </p:spTree>
    <p:extLst>
      <p:ext uri="{BB962C8B-B14F-4D97-AF65-F5344CB8AC3E}">
        <p14:creationId xmlns:p14="http://schemas.microsoft.com/office/powerpoint/2010/main" val="185080007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P PILLAR_Two Layout">
    <p:spTree>
      <p:nvGrpSpPr>
        <p:cNvPr id="1" name=""/>
        <p:cNvGrpSpPr/>
        <p:nvPr/>
      </p:nvGrpSpPr>
      <p:grpSpPr>
        <a:xfrm>
          <a:off x="0" y="0"/>
          <a:ext cx="0" cy="0"/>
          <a:chOff x="0" y="0"/>
          <a:chExt cx="0" cy="0"/>
        </a:xfrm>
      </p:grpSpPr>
      <p:sp>
        <p:nvSpPr>
          <p:cNvPr id="3" name="Content Placeholder 2"/>
          <p:cNvSpPr>
            <a:spLocks noGrp="1"/>
          </p:cNvSpPr>
          <p:nvPr>
            <p:ph idx="1"/>
          </p:nvPr>
        </p:nvSpPr>
        <p:spPr>
          <a:xfrm>
            <a:off x="376139" y="1738312"/>
            <a:ext cx="5611884" cy="4366331"/>
          </a:xfrm>
        </p:spPr>
        <p:txBody>
          <a:bodyPr vert="horz" lIns="91440" tIns="0" rIns="0" bIns="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5" name="Content Placeholder 2"/>
          <p:cNvSpPr>
            <a:spLocks noGrp="1"/>
          </p:cNvSpPr>
          <p:nvPr>
            <p:ph idx="12"/>
          </p:nvPr>
        </p:nvSpPr>
        <p:spPr>
          <a:xfrm>
            <a:off x="378033" y="1304314"/>
            <a:ext cx="5611884" cy="433997"/>
          </a:xfrm>
        </p:spPr>
        <p:txBody>
          <a:bodyPr lIns="91440">
            <a:normAutofit/>
          </a:bodyPr>
          <a:lstStyle>
            <a:lvl1pPr marL="0" indent="0">
              <a:buFontTx/>
              <a:buNone/>
              <a:defRPr sz="1800" b="1" i="0">
                <a:solidFill>
                  <a:schemeClr val="accent1"/>
                </a:solidFill>
                <a:latin typeface="Arial"/>
                <a:cs typeface="Arial"/>
              </a:defRPr>
            </a:lvl1pPr>
            <a:lvl2pPr marL="457109" indent="0">
              <a:buFontTx/>
              <a:buNone/>
              <a:defRPr sz="2100" b="1" i="0">
                <a:solidFill>
                  <a:schemeClr val="tx2"/>
                </a:solidFill>
                <a:latin typeface="Arial"/>
                <a:cs typeface="Arial"/>
              </a:defRPr>
            </a:lvl2pPr>
            <a:lvl3pPr marL="914217" indent="0">
              <a:buFontTx/>
              <a:buNone/>
              <a:defRPr sz="2100" b="1" i="0">
                <a:solidFill>
                  <a:schemeClr val="tx2"/>
                </a:solidFill>
                <a:latin typeface="Arial"/>
                <a:cs typeface="Arial"/>
              </a:defRPr>
            </a:lvl3pPr>
            <a:lvl4pPr marL="1371324" indent="0">
              <a:buFontTx/>
              <a:buNone/>
              <a:defRPr sz="2100" b="1" i="0">
                <a:solidFill>
                  <a:schemeClr val="tx2"/>
                </a:solidFill>
                <a:latin typeface="Arial"/>
                <a:cs typeface="Arial"/>
              </a:defRPr>
            </a:lvl4pPr>
            <a:lvl5pPr marL="1828434" indent="0">
              <a:buFontTx/>
              <a:buNone/>
              <a:defRPr sz="2100" b="1" i="0">
                <a:solidFill>
                  <a:schemeClr val="tx2"/>
                </a:solidFill>
                <a:latin typeface="Arial"/>
                <a:cs typeface="Arial"/>
              </a:defRPr>
            </a:lvl5pPr>
          </a:lstStyle>
          <a:p>
            <a:pPr lvl="0"/>
            <a:r>
              <a:rPr lang="en-GB"/>
              <a:t>Click to edit Master text styles</a:t>
            </a:r>
          </a:p>
        </p:txBody>
      </p:sp>
      <p:sp>
        <p:nvSpPr>
          <p:cNvPr id="4" name="Title 3">
            <a:extLst>
              <a:ext uri="{FF2B5EF4-FFF2-40B4-BE49-F238E27FC236}">
                <a16:creationId xmlns:a16="http://schemas.microsoft.com/office/drawing/2014/main" id="{01A5E5B2-54BC-9647-9069-8BFBB7441A16}"/>
              </a:ext>
            </a:extLst>
          </p:cNvPr>
          <p:cNvSpPr>
            <a:spLocks noGrp="1"/>
          </p:cNvSpPr>
          <p:nvPr>
            <p:ph type="title"/>
          </p:nvPr>
        </p:nvSpPr>
        <p:spPr>
          <a:xfrm>
            <a:off x="376134" y="465514"/>
            <a:ext cx="9715604" cy="838800"/>
          </a:xfrm>
        </p:spPr>
        <p:txBody>
          <a:bodyPr/>
          <a:lstStyle/>
          <a:p>
            <a:r>
              <a:rPr lang="en-GB"/>
              <a:t>Click to edit Master title style</a:t>
            </a:r>
          </a:p>
        </p:txBody>
      </p:sp>
      <p:sp>
        <p:nvSpPr>
          <p:cNvPr id="6" name="Slide Number Placeholder 5">
            <a:extLst>
              <a:ext uri="{FF2B5EF4-FFF2-40B4-BE49-F238E27FC236}">
                <a16:creationId xmlns:a16="http://schemas.microsoft.com/office/drawing/2014/main" id="{E4A93810-D13F-7748-ACFF-33620EE08BE6}"/>
              </a:ext>
            </a:extLst>
          </p:cNvPr>
          <p:cNvSpPr>
            <a:spLocks noGrp="1"/>
          </p:cNvSpPr>
          <p:nvPr>
            <p:ph type="sldNum" sz="quarter" idx="14"/>
          </p:nvPr>
        </p:nvSpPr>
        <p:spPr>
          <a:xfrm>
            <a:off x="376134" y="6232525"/>
            <a:ext cx="308708" cy="365125"/>
          </a:xfrm>
        </p:spPr>
        <p:txBody>
          <a:bodyPr/>
          <a:lstStyle/>
          <a:p>
            <a:fld id="{49105A53-AE1B-9645-99B3-23E799BA9500}" type="slidenum">
              <a:rPr lang="en-GB" smtClean="0"/>
              <a:pPr/>
              <a:t>‹#›</a:t>
            </a:fld>
            <a:endParaRPr lang="en-GB"/>
          </a:p>
        </p:txBody>
      </p:sp>
      <p:sp>
        <p:nvSpPr>
          <p:cNvPr id="13" name="Textplatzhalter 3">
            <a:extLst>
              <a:ext uri="{FF2B5EF4-FFF2-40B4-BE49-F238E27FC236}">
                <a16:creationId xmlns:a16="http://schemas.microsoft.com/office/drawing/2014/main" id="{CDA708F4-39AA-E24F-8BC9-1188C4D6C29E}"/>
              </a:ext>
            </a:extLst>
          </p:cNvPr>
          <p:cNvSpPr>
            <a:spLocks noGrp="1"/>
          </p:cNvSpPr>
          <p:nvPr>
            <p:ph type="body" sz="quarter" idx="15" hasCustomPrompt="1"/>
          </p:nvPr>
        </p:nvSpPr>
        <p:spPr>
          <a:xfrm>
            <a:off x="1019175" y="6104644"/>
            <a:ext cx="10870892" cy="489600"/>
          </a:xfrm>
        </p:spPr>
        <p:txBody>
          <a:bodyPr tIns="0" rIns="90000" bIns="0" anchor="b">
            <a:noAutofit/>
          </a:bodyPr>
          <a:lstStyle>
            <a:lvl1pPr marL="0" indent="0">
              <a:lnSpc>
                <a:spcPct val="100000"/>
              </a:lnSpc>
              <a:spcBef>
                <a:spcPts val="0"/>
              </a:spcBef>
              <a:spcAft>
                <a:spcPts val="0"/>
              </a:spcAft>
              <a:buNone/>
              <a:defRPr sz="900"/>
            </a:lvl1pPr>
            <a:lvl2pPr>
              <a:lnSpc>
                <a:spcPct val="100000"/>
              </a:lnSpc>
              <a:spcBef>
                <a:spcPts val="0"/>
              </a:spcBef>
              <a:spcAft>
                <a:spcPts val="0"/>
              </a:spcAft>
              <a:defRPr sz="900"/>
            </a:lvl2pPr>
            <a:lvl3pPr>
              <a:lnSpc>
                <a:spcPct val="100000"/>
              </a:lnSpc>
              <a:spcBef>
                <a:spcPts val="0"/>
              </a:spcBef>
              <a:spcAft>
                <a:spcPts val="0"/>
              </a:spcAft>
              <a:defRPr sz="900"/>
            </a:lvl3pPr>
            <a:lvl4pPr>
              <a:lnSpc>
                <a:spcPct val="100000"/>
              </a:lnSpc>
              <a:spcBef>
                <a:spcPts val="0"/>
              </a:spcBef>
              <a:spcAft>
                <a:spcPts val="0"/>
              </a:spcAft>
              <a:defRPr sz="900"/>
            </a:lvl4pPr>
            <a:lvl5pPr>
              <a:lnSpc>
                <a:spcPct val="100000"/>
              </a:lnSpc>
              <a:spcBef>
                <a:spcPts val="0"/>
              </a:spcBef>
              <a:spcAft>
                <a:spcPts val="0"/>
              </a:spcAft>
              <a:defRPr sz="900"/>
            </a:lvl5pPr>
          </a:lstStyle>
          <a:p>
            <a:pPr lvl="0"/>
            <a:r>
              <a:rPr lang="en-GB"/>
              <a:t>Footnotes</a:t>
            </a:r>
          </a:p>
        </p:txBody>
      </p:sp>
      <p:sp>
        <p:nvSpPr>
          <p:cNvPr id="10" name="Content Placeholder 2">
            <a:extLst>
              <a:ext uri="{FF2B5EF4-FFF2-40B4-BE49-F238E27FC236}">
                <a16:creationId xmlns:a16="http://schemas.microsoft.com/office/drawing/2014/main" id="{4F3648F0-2CDC-45A2-A90B-B19E6278EEE2}"/>
              </a:ext>
            </a:extLst>
          </p:cNvPr>
          <p:cNvSpPr>
            <a:spLocks noGrp="1"/>
          </p:cNvSpPr>
          <p:nvPr>
            <p:ph idx="16"/>
          </p:nvPr>
        </p:nvSpPr>
        <p:spPr>
          <a:xfrm>
            <a:off x="6096002" y="1738312"/>
            <a:ext cx="5794067" cy="4366331"/>
          </a:xfrm>
        </p:spPr>
        <p:txBody>
          <a:bodyPr vert="horz" lIns="91440" tIns="0" rIns="0" bIns="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Content Placeholder 2">
            <a:extLst>
              <a:ext uri="{FF2B5EF4-FFF2-40B4-BE49-F238E27FC236}">
                <a16:creationId xmlns:a16="http://schemas.microsoft.com/office/drawing/2014/main" id="{B82C28B0-B54B-4D67-8B31-C43BF4E67F7A}"/>
              </a:ext>
            </a:extLst>
          </p:cNvPr>
          <p:cNvSpPr>
            <a:spLocks noGrp="1"/>
          </p:cNvSpPr>
          <p:nvPr>
            <p:ph idx="17"/>
          </p:nvPr>
        </p:nvSpPr>
        <p:spPr>
          <a:xfrm>
            <a:off x="6097898" y="1304314"/>
            <a:ext cx="5794065" cy="433997"/>
          </a:xfrm>
        </p:spPr>
        <p:txBody>
          <a:bodyPr lIns="91440">
            <a:normAutofit/>
          </a:bodyPr>
          <a:lstStyle>
            <a:lvl1pPr marL="0" indent="0">
              <a:buFontTx/>
              <a:buNone/>
              <a:defRPr sz="1800" b="1" i="0">
                <a:solidFill>
                  <a:schemeClr val="accent1"/>
                </a:solidFill>
                <a:latin typeface="Arial"/>
                <a:cs typeface="Arial"/>
              </a:defRPr>
            </a:lvl1pPr>
            <a:lvl2pPr marL="457109" indent="0">
              <a:buFontTx/>
              <a:buNone/>
              <a:defRPr sz="2100" b="1" i="0">
                <a:solidFill>
                  <a:schemeClr val="tx2"/>
                </a:solidFill>
                <a:latin typeface="Arial"/>
                <a:cs typeface="Arial"/>
              </a:defRPr>
            </a:lvl2pPr>
            <a:lvl3pPr marL="914217" indent="0">
              <a:buFontTx/>
              <a:buNone/>
              <a:defRPr sz="2100" b="1" i="0">
                <a:solidFill>
                  <a:schemeClr val="tx2"/>
                </a:solidFill>
                <a:latin typeface="Arial"/>
                <a:cs typeface="Arial"/>
              </a:defRPr>
            </a:lvl3pPr>
            <a:lvl4pPr marL="1371324" indent="0">
              <a:buFontTx/>
              <a:buNone/>
              <a:defRPr sz="2100" b="1" i="0">
                <a:solidFill>
                  <a:schemeClr val="tx2"/>
                </a:solidFill>
                <a:latin typeface="Arial"/>
                <a:cs typeface="Arial"/>
              </a:defRPr>
            </a:lvl4pPr>
            <a:lvl5pPr marL="1828434" indent="0">
              <a:buFontTx/>
              <a:buNone/>
              <a:defRPr sz="2100" b="1" i="0">
                <a:solidFill>
                  <a:schemeClr val="tx2"/>
                </a:solidFill>
                <a:latin typeface="Arial"/>
                <a:cs typeface="Arial"/>
              </a:defRPr>
            </a:lvl5pPr>
          </a:lstStyle>
          <a:p>
            <a:pPr lvl="0"/>
            <a:r>
              <a:rPr lang="en-GB"/>
              <a:t>Click to edit Master text styles</a:t>
            </a:r>
          </a:p>
        </p:txBody>
      </p:sp>
    </p:spTree>
    <p:extLst>
      <p:ext uri="{BB962C8B-B14F-4D97-AF65-F5344CB8AC3E}">
        <p14:creationId xmlns:p14="http://schemas.microsoft.com/office/powerpoint/2010/main" val="1157161625"/>
      </p:ext>
    </p:extLst>
  </p:cSld>
  <p:clrMapOvr>
    <a:masterClrMapping/>
  </p:clrMapOvr>
  <p:extLst>
    <p:ext uri="{DCECCB84-F9BA-43D5-87BE-67443E8EF086}">
      <p15:sldGuideLst xmlns:p15="http://schemas.microsoft.com/office/powerpoint/2012/main">
        <p15:guide id="1" pos="642">
          <p15:clr>
            <a:srgbClr val="FBAE40"/>
          </p15:clr>
        </p15:guide>
        <p15:guide id="3" pos="7491">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P PILLAR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A5E5B2-54BC-9647-9069-8BFBB7441A16}"/>
              </a:ext>
            </a:extLst>
          </p:cNvPr>
          <p:cNvSpPr>
            <a:spLocks noGrp="1"/>
          </p:cNvSpPr>
          <p:nvPr>
            <p:ph type="title"/>
          </p:nvPr>
        </p:nvSpPr>
        <p:spPr>
          <a:xfrm>
            <a:off x="376134" y="465514"/>
            <a:ext cx="11523690" cy="839411"/>
          </a:xfrm>
        </p:spPr>
        <p:txBody>
          <a:bodyPr/>
          <a:lstStyle/>
          <a:p>
            <a:r>
              <a:rPr lang="en-GB"/>
              <a:t>Click to edit Master title style</a:t>
            </a:r>
          </a:p>
        </p:txBody>
      </p:sp>
      <p:sp>
        <p:nvSpPr>
          <p:cNvPr id="6" name="Slide Number Placeholder 5">
            <a:extLst>
              <a:ext uri="{FF2B5EF4-FFF2-40B4-BE49-F238E27FC236}">
                <a16:creationId xmlns:a16="http://schemas.microsoft.com/office/drawing/2014/main" id="{E4A93810-D13F-7748-ACFF-33620EE08BE6}"/>
              </a:ext>
            </a:extLst>
          </p:cNvPr>
          <p:cNvSpPr>
            <a:spLocks noGrp="1"/>
          </p:cNvSpPr>
          <p:nvPr>
            <p:ph type="sldNum" sz="quarter" idx="14"/>
          </p:nvPr>
        </p:nvSpPr>
        <p:spPr/>
        <p:txBody>
          <a:bodyPr/>
          <a:lstStyle/>
          <a:p>
            <a:fld id="{49105A53-AE1B-9645-99B3-23E799BA9500}" type="slidenum">
              <a:rPr lang="en-GB" smtClean="0"/>
              <a:pPr/>
              <a:t>‹#›</a:t>
            </a:fld>
            <a:endParaRPr lang="en-GB"/>
          </a:p>
        </p:txBody>
      </p:sp>
      <p:sp>
        <p:nvSpPr>
          <p:cNvPr id="13" name="Textplatzhalter 3">
            <a:extLst>
              <a:ext uri="{FF2B5EF4-FFF2-40B4-BE49-F238E27FC236}">
                <a16:creationId xmlns:a16="http://schemas.microsoft.com/office/drawing/2014/main" id="{CDA708F4-39AA-E24F-8BC9-1188C4D6C29E}"/>
              </a:ext>
            </a:extLst>
          </p:cNvPr>
          <p:cNvSpPr>
            <a:spLocks noGrp="1"/>
          </p:cNvSpPr>
          <p:nvPr>
            <p:ph type="body" sz="quarter" idx="15" hasCustomPrompt="1"/>
          </p:nvPr>
        </p:nvSpPr>
        <p:spPr>
          <a:xfrm>
            <a:off x="1019176" y="6092826"/>
            <a:ext cx="10880648" cy="504824"/>
          </a:xfrm>
        </p:spPr>
        <p:txBody>
          <a:bodyPr tIns="0" rIns="90000" bIns="0" anchor="b">
            <a:noAutofit/>
          </a:bodyPr>
          <a:lstStyle>
            <a:lvl1pPr marL="0" indent="0">
              <a:lnSpc>
                <a:spcPct val="100000"/>
              </a:lnSpc>
              <a:spcBef>
                <a:spcPts val="0"/>
              </a:spcBef>
              <a:spcAft>
                <a:spcPts val="0"/>
              </a:spcAft>
              <a:buNone/>
              <a:defRPr sz="900"/>
            </a:lvl1pPr>
            <a:lvl2pPr>
              <a:lnSpc>
                <a:spcPct val="100000"/>
              </a:lnSpc>
              <a:spcBef>
                <a:spcPts val="0"/>
              </a:spcBef>
              <a:spcAft>
                <a:spcPts val="0"/>
              </a:spcAft>
              <a:defRPr sz="900"/>
            </a:lvl2pPr>
            <a:lvl3pPr>
              <a:lnSpc>
                <a:spcPct val="100000"/>
              </a:lnSpc>
              <a:spcBef>
                <a:spcPts val="0"/>
              </a:spcBef>
              <a:spcAft>
                <a:spcPts val="0"/>
              </a:spcAft>
              <a:defRPr sz="900"/>
            </a:lvl3pPr>
            <a:lvl4pPr>
              <a:lnSpc>
                <a:spcPct val="100000"/>
              </a:lnSpc>
              <a:spcBef>
                <a:spcPts val="0"/>
              </a:spcBef>
              <a:spcAft>
                <a:spcPts val="0"/>
              </a:spcAft>
              <a:defRPr sz="900"/>
            </a:lvl4pPr>
            <a:lvl5pPr>
              <a:lnSpc>
                <a:spcPct val="100000"/>
              </a:lnSpc>
              <a:spcBef>
                <a:spcPts val="0"/>
              </a:spcBef>
              <a:spcAft>
                <a:spcPts val="0"/>
              </a:spcAft>
              <a:defRPr sz="900"/>
            </a:lvl5pPr>
          </a:lstStyle>
          <a:p>
            <a:pPr lvl="0"/>
            <a:r>
              <a:rPr lang="en-GB"/>
              <a:t>Footnotes</a:t>
            </a:r>
          </a:p>
        </p:txBody>
      </p:sp>
    </p:spTree>
    <p:extLst>
      <p:ext uri="{BB962C8B-B14F-4D97-AF65-F5344CB8AC3E}">
        <p14:creationId xmlns:p14="http://schemas.microsoft.com/office/powerpoint/2010/main" val="36987528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Two Columns Layout">
    <p:spTree>
      <p:nvGrpSpPr>
        <p:cNvPr id="1" name=""/>
        <p:cNvGrpSpPr/>
        <p:nvPr/>
      </p:nvGrpSpPr>
      <p:grpSpPr>
        <a:xfrm>
          <a:off x="0" y="0"/>
          <a:ext cx="0" cy="0"/>
          <a:chOff x="0" y="0"/>
          <a:chExt cx="0" cy="0"/>
        </a:xfrm>
      </p:grpSpPr>
      <p:sp>
        <p:nvSpPr>
          <p:cNvPr id="11" name="Footer Placeholder 10">
            <a:extLst>
              <a:ext uri="{FF2B5EF4-FFF2-40B4-BE49-F238E27FC236}">
                <a16:creationId xmlns:a16="http://schemas.microsoft.com/office/drawing/2014/main" id="{AB83DDA8-7B32-EE47-840A-934A0CC6BFE3}"/>
              </a:ext>
            </a:extLst>
          </p:cNvPr>
          <p:cNvSpPr>
            <a:spLocks noGrp="1"/>
          </p:cNvSpPr>
          <p:nvPr>
            <p:ph type="ftr" sz="quarter" idx="14"/>
          </p:nvPr>
        </p:nvSpPr>
        <p:spPr/>
        <p:txBody>
          <a:bodyPr/>
          <a:lstStyle/>
          <a:p>
            <a:endParaRPr lang="en-GB"/>
          </a:p>
        </p:txBody>
      </p:sp>
      <p:sp>
        <p:nvSpPr>
          <p:cNvPr id="12" name="Slide Number Placeholder 11">
            <a:extLst>
              <a:ext uri="{FF2B5EF4-FFF2-40B4-BE49-F238E27FC236}">
                <a16:creationId xmlns:a16="http://schemas.microsoft.com/office/drawing/2014/main" id="{74780B43-40DC-C34E-AAC9-4FDACC059B46}"/>
              </a:ext>
            </a:extLst>
          </p:cNvPr>
          <p:cNvSpPr>
            <a:spLocks noGrp="1"/>
          </p:cNvSpPr>
          <p:nvPr>
            <p:ph type="sldNum" sz="quarter" idx="15"/>
          </p:nvPr>
        </p:nvSpPr>
        <p:spPr/>
        <p:txBody>
          <a:bodyPr/>
          <a:lstStyle/>
          <a:p>
            <a:fld id="{7AF8E309-D608-654D-B811-6A2C46C88181}" type="slidenum">
              <a:rPr lang="en-GB" smtClean="0"/>
              <a:pPr/>
              <a:t>‹#›</a:t>
            </a:fld>
            <a:endParaRPr lang="en-GB"/>
          </a:p>
        </p:txBody>
      </p:sp>
      <p:sp>
        <p:nvSpPr>
          <p:cNvPr id="14" name="Content Placeholder 13">
            <a:extLst>
              <a:ext uri="{FF2B5EF4-FFF2-40B4-BE49-F238E27FC236}">
                <a16:creationId xmlns:a16="http://schemas.microsoft.com/office/drawing/2014/main" id="{4EE6E1D8-8FFD-8044-93A3-FD09D9B9C22B}"/>
              </a:ext>
            </a:extLst>
          </p:cNvPr>
          <p:cNvSpPr>
            <a:spLocks noGrp="1"/>
          </p:cNvSpPr>
          <p:nvPr>
            <p:ph sz="quarter" idx="16"/>
          </p:nvPr>
        </p:nvSpPr>
        <p:spPr>
          <a:xfrm>
            <a:off x="622800" y="1412876"/>
            <a:ext cx="5328738" cy="4670562"/>
          </a:xfrm>
        </p:spPr>
        <p:txBody>
          <a:bodyPr lIns="90000"/>
          <a:lstStyle>
            <a:lvl1pPr>
              <a:spcBef>
                <a:spcPts val="1200"/>
              </a:spcBef>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5" name="Title 14">
            <a:extLst>
              <a:ext uri="{FF2B5EF4-FFF2-40B4-BE49-F238E27FC236}">
                <a16:creationId xmlns:a16="http://schemas.microsoft.com/office/drawing/2014/main" id="{7C579CB4-4DC2-6B4A-8848-199EE8DC7344}"/>
              </a:ext>
            </a:extLst>
          </p:cNvPr>
          <p:cNvSpPr>
            <a:spLocks noGrp="1"/>
          </p:cNvSpPr>
          <p:nvPr>
            <p:ph type="title"/>
          </p:nvPr>
        </p:nvSpPr>
        <p:spPr/>
        <p:txBody>
          <a:bodyPr/>
          <a:lstStyle/>
          <a:p>
            <a:r>
              <a:rPr lang="en-GB"/>
              <a:t>Click to edit Master title style</a:t>
            </a:r>
          </a:p>
        </p:txBody>
      </p:sp>
      <p:sp>
        <p:nvSpPr>
          <p:cNvPr id="6" name="Content Placeholder 13">
            <a:extLst>
              <a:ext uri="{FF2B5EF4-FFF2-40B4-BE49-F238E27FC236}">
                <a16:creationId xmlns:a16="http://schemas.microsoft.com/office/drawing/2014/main" id="{C689F54E-539C-44D2-8CE8-88847F410A12}"/>
              </a:ext>
            </a:extLst>
          </p:cNvPr>
          <p:cNvSpPr>
            <a:spLocks noGrp="1"/>
          </p:cNvSpPr>
          <p:nvPr>
            <p:ph sz="quarter" idx="17"/>
          </p:nvPr>
        </p:nvSpPr>
        <p:spPr>
          <a:xfrm>
            <a:off x="6203951" y="1412876"/>
            <a:ext cx="5329238" cy="4670562"/>
          </a:xfrm>
        </p:spPr>
        <p:txBody>
          <a:bodyPr lIns="90000"/>
          <a:lstStyle>
            <a:lvl1pPr>
              <a:spcBef>
                <a:spcPts val="1200"/>
              </a:spcBef>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357123187"/>
      </p:ext>
    </p:extLst>
  </p:cSld>
  <p:clrMapOvr>
    <a:masterClrMapping/>
  </p:clrMapOvr>
  <p:extLst>
    <p:ext uri="{DCECCB84-F9BA-43D5-87BE-67443E8EF086}">
      <p15:sldGuideLst xmlns:p15="http://schemas.microsoft.com/office/powerpoint/2012/main">
        <p15:guide id="1" pos="3908">
          <p15:clr>
            <a:srgbClr val="FBAE40"/>
          </p15:clr>
        </p15:guide>
        <p15:guide id="2" pos="7265">
          <p15:clr>
            <a:srgbClr val="FBAE40"/>
          </p15:clr>
        </p15:guide>
        <p15:guide id="3" orient="horz" pos="2160">
          <p15:clr>
            <a:srgbClr val="FBAE40"/>
          </p15:clr>
        </p15:guide>
        <p15:guide id="4" orient="horz" pos="3838">
          <p15:clr>
            <a:srgbClr val="FBAE40"/>
          </p15:clr>
        </p15:guide>
        <p15:guide id="5" pos="6017">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Two Column with Sub Layout">
    <p:spTree>
      <p:nvGrpSpPr>
        <p:cNvPr id="1" name=""/>
        <p:cNvGrpSpPr/>
        <p:nvPr/>
      </p:nvGrpSpPr>
      <p:grpSpPr>
        <a:xfrm>
          <a:off x="0" y="0"/>
          <a:ext cx="0" cy="0"/>
          <a:chOff x="0" y="0"/>
          <a:chExt cx="0" cy="0"/>
        </a:xfrm>
      </p:grpSpPr>
      <p:sp>
        <p:nvSpPr>
          <p:cNvPr id="23" name="Text Placeholder 8">
            <a:extLst>
              <a:ext uri="{FF2B5EF4-FFF2-40B4-BE49-F238E27FC236}">
                <a16:creationId xmlns:a16="http://schemas.microsoft.com/office/drawing/2014/main" id="{ED14D5AF-917D-4505-BC6B-D42C522A4106}"/>
              </a:ext>
            </a:extLst>
          </p:cNvPr>
          <p:cNvSpPr>
            <a:spLocks noGrp="1"/>
          </p:cNvSpPr>
          <p:nvPr>
            <p:ph type="body" sz="quarter" idx="13" hasCustomPrompt="1"/>
          </p:nvPr>
        </p:nvSpPr>
        <p:spPr>
          <a:xfrm>
            <a:off x="622800" y="1412874"/>
            <a:ext cx="5328000" cy="468313"/>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GB"/>
              <a:t>Subhead Edit Master text styles</a:t>
            </a:r>
          </a:p>
        </p:txBody>
      </p:sp>
      <p:sp>
        <p:nvSpPr>
          <p:cNvPr id="24" name="Text Placeholder 8">
            <a:extLst>
              <a:ext uri="{FF2B5EF4-FFF2-40B4-BE49-F238E27FC236}">
                <a16:creationId xmlns:a16="http://schemas.microsoft.com/office/drawing/2014/main" id="{A960F6BD-70F9-4C0C-B9B1-5EC54F0A88B8}"/>
              </a:ext>
            </a:extLst>
          </p:cNvPr>
          <p:cNvSpPr>
            <a:spLocks noGrp="1"/>
          </p:cNvSpPr>
          <p:nvPr>
            <p:ph type="body" sz="quarter" idx="17" hasCustomPrompt="1"/>
          </p:nvPr>
        </p:nvSpPr>
        <p:spPr>
          <a:xfrm>
            <a:off x="6205538" y="1412874"/>
            <a:ext cx="5328000" cy="468313"/>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GB"/>
              <a:t>Subhead Edit Master text styles</a:t>
            </a:r>
          </a:p>
        </p:txBody>
      </p:sp>
      <p:sp>
        <p:nvSpPr>
          <p:cNvPr id="7" name="Footer Placeholder 6">
            <a:extLst>
              <a:ext uri="{FF2B5EF4-FFF2-40B4-BE49-F238E27FC236}">
                <a16:creationId xmlns:a16="http://schemas.microsoft.com/office/drawing/2014/main" id="{1A05E90F-941D-2340-857D-B076061D575C}"/>
              </a:ext>
            </a:extLst>
          </p:cNvPr>
          <p:cNvSpPr>
            <a:spLocks noGrp="1"/>
          </p:cNvSpPr>
          <p:nvPr>
            <p:ph type="ftr" sz="quarter" idx="18"/>
          </p:nvPr>
        </p:nvSpPr>
        <p:spPr/>
        <p:txBody>
          <a:bodyPr/>
          <a:lstStyle/>
          <a:p>
            <a:endParaRPr lang="en-GB"/>
          </a:p>
        </p:txBody>
      </p:sp>
      <p:sp>
        <p:nvSpPr>
          <p:cNvPr id="8" name="Slide Number Placeholder 7">
            <a:extLst>
              <a:ext uri="{FF2B5EF4-FFF2-40B4-BE49-F238E27FC236}">
                <a16:creationId xmlns:a16="http://schemas.microsoft.com/office/drawing/2014/main" id="{2BA0F59B-759E-BC45-9C24-DA6F6AD17CE8}"/>
              </a:ext>
            </a:extLst>
          </p:cNvPr>
          <p:cNvSpPr>
            <a:spLocks noGrp="1"/>
          </p:cNvSpPr>
          <p:nvPr>
            <p:ph type="sldNum" sz="quarter" idx="19"/>
          </p:nvPr>
        </p:nvSpPr>
        <p:spPr/>
        <p:txBody>
          <a:bodyPr/>
          <a:lstStyle/>
          <a:p>
            <a:fld id="{7AF8E309-D608-654D-B811-6A2C46C88181}" type="slidenum">
              <a:rPr lang="en-GB" smtClean="0"/>
              <a:pPr/>
              <a:t>‹#›</a:t>
            </a:fld>
            <a:endParaRPr lang="en-GB"/>
          </a:p>
        </p:txBody>
      </p:sp>
      <p:sp>
        <p:nvSpPr>
          <p:cNvPr id="9" name="Title 8">
            <a:extLst>
              <a:ext uri="{FF2B5EF4-FFF2-40B4-BE49-F238E27FC236}">
                <a16:creationId xmlns:a16="http://schemas.microsoft.com/office/drawing/2014/main" id="{E523B870-FD52-FA4E-9F6A-11833864108C}"/>
              </a:ext>
            </a:extLst>
          </p:cNvPr>
          <p:cNvSpPr>
            <a:spLocks noGrp="1"/>
          </p:cNvSpPr>
          <p:nvPr>
            <p:ph type="title"/>
          </p:nvPr>
        </p:nvSpPr>
        <p:spPr/>
        <p:txBody>
          <a:bodyPr/>
          <a:lstStyle/>
          <a:p>
            <a:r>
              <a:rPr lang="en-GB"/>
              <a:t>Click to edit Master title style</a:t>
            </a:r>
          </a:p>
        </p:txBody>
      </p:sp>
      <p:sp>
        <p:nvSpPr>
          <p:cNvPr id="11" name="Content Placeholder 10">
            <a:extLst>
              <a:ext uri="{FF2B5EF4-FFF2-40B4-BE49-F238E27FC236}">
                <a16:creationId xmlns:a16="http://schemas.microsoft.com/office/drawing/2014/main" id="{DA7CFF13-BDFB-AA49-B3AC-2DB9CC0EE757}"/>
              </a:ext>
            </a:extLst>
          </p:cNvPr>
          <p:cNvSpPr>
            <a:spLocks noGrp="1"/>
          </p:cNvSpPr>
          <p:nvPr>
            <p:ph sz="quarter" idx="20"/>
          </p:nvPr>
        </p:nvSpPr>
        <p:spPr>
          <a:xfrm>
            <a:off x="623888" y="1998309"/>
            <a:ext cx="5328000" cy="409487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3" name="Content Placeholder 12">
            <a:extLst>
              <a:ext uri="{FF2B5EF4-FFF2-40B4-BE49-F238E27FC236}">
                <a16:creationId xmlns:a16="http://schemas.microsoft.com/office/drawing/2014/main" id="{1CD22A0B-01D2-164B-969F-B0D917CE9A8E}"/>
              </a:ext>
            </a:extLst>
          </p:cNvPr>
          <p:cNvSpPr>
            <a:spLocks noGrp="1"/>
          </p:cNvSpPr>
          <p:nvPr>
            <p:ph sz="quarter" idx="21"/>
          </p:nvPr>
        </p:nvSpPr>
        <p:spPr>
          <a:xfrm>
            <a:off x="6205538" y="1998302"/>
            <a:ext cx="5327650" cy="409452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419017914"/>
      </p:ext>
    </p:extLst>
  </p:cSld>
  <p:clrMapOvr>
    <a:masterClrMapping/>
  </p:clrMapOvr>
  <p:extLst>
    <p:ext uri="{DCECCB84-F9BA-43D5-87BE-67443E8EF086}">
      <p15:sldGuideLst xmlns:p15="http://schemas.microsoft.com/office/powerpoint/2012/main">
        <p15:guide id="1" orient="horz" pos="1185">
          <p15:clr>
            <a:srgbClr val="FBAE40"/>
          </p15:clr>
        </p15:guide>
        <p15:guide id="3" pos="7265">
          <p15:clr>
            <a:srgbClr val="FBAE40"/>
          </p15:clr>
        </p15:guide>
        <p15:guide id="4" pos="6017">
          <p15:clr>
            <a:srgbClr val="FBAE40"/>
          </p15:clr>
        </p15:guide>
        <p15:guide id="5" pos="3908">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1_Two Column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562EC-FF7B-7D42-A27C-EBA5371188A9}"/>
              </a:ext>
            </a:extLst>
          </p:cNvPr>
          <p:cNvSpPr>
            <a:spLocks noGrp="1"/>
          </p:cNvSpPr>
          <p:nvPr>
            <p:ph type="title" hasCustomPrompt="1"/>
          </p:nvPr>
        </p:nvSpPr>
        <p:spPr>
          <a:xfrm>
            <a:off x="650239" y="318136"/>
            <a:ext cx="8901749" cy="986790"/>
          </a:xfrm>
        </p:spPr>
        <p:txBody>
          <a:bodyPr>
            <a:normAutofit/>
          </a:bodyPr>
          <a:lstStyle>
            <a:lvl1pPr>
              <a:defRPr sz="3200"/>
            </a:lvl1pPr>
          </a:lstStyle>
          <a:p>
            <a:r>
              <a:rPr lang="en-GB"/>
              <a:t>Click to edit Master title style</a:t>
            </a:r>
            <a:br>
              <a:rPr lang="en-GB"/>
            </a:br>
            <a:endParaRPr lang="en-GB"/>
          </a:p>
        </p:txBody>
      </p:sp>
      <p:sp>
        <p:nvSpPr>
          <p:cNvPr id="5" name="Footer Placeholder 4">
            <a:extLst>
              <a:ext uri="{FF2B5EF4-FFF2-40B4-BE49-F238E27FC236}">
                <a16:creationId xmlns:a16="http://schemas.microsoft.com/office/drawing/2014/main" id="{0A1FF541-354A-6847-9935-8D37C9E02674}"/>
              </a:ext>
            </a:extLst>
          </p:cNvPr>
          <p:cNvSpPr>
            <a:spLocks noGrp="1"/>
          </p:cNvSpPr>
          <p:nvPr>
            <p:ph type="ftr" sz="quarter" idx="11"/>
          </p:nvPr>
        </p:nvSpPr>
        <p:spPr>
          <a:xfrm>
            <a:off x="1084996" y="6233823"/>
            <a:ext cx="8466991" cy="365125"/>
          </a:xfrm>
        </p:spPr>
        <p:txBody>
          <a:bodyPr/>
          <a:lstStyle/>
          <a:p>
            <a:endParaRPr lang="en-GB"/>
          </a:p>
        </p:txBody>
      </p:sp>
      <p:sp>
        <p:nvSpPr>
          <p:cNvPr id="6" name="Slide Number Placeholder 5">
            <a:extLst>
              <a:ext uri="{FF2B5EF4-FFF2-40B4-BE49-F238E27FC236}">
                <a16:creationId xmlns:a16="http://schemas.microsoft.com/office/drawing/2014/main" id="{46D2C031-E151-AA45-BA1C-70E4727C4F62}"/>
              </a:ext>
            </a:extLst>
          </p:cNvPr>
          <p:cNvSpPr>
            <a:spLocks noGrp="1"/>
          </p:cNvSpPr>
          <p:nvPr>
            <p:ph type="sldNum" sz="quarter" idx="12"/>
          </p:nvPr>
        </p:nvSpPr>
        <p:spPr/>
        <p:txBody>
          <a:bodyPr/>
          <a:lstStyle/>
          <a:p>
            <a:fld id="{21C2FF50-D140-5E43-AEA8-75B2CE73B6E9}" type="slidenum">
              <a:rPr lang="en-GB" smtClean="0"/>
              <a:t>‹#›</a:t>
            </a:fld>
            <a:endParaRPr lang="en-GB"/>
          </a:p>
        </p:txBody>
      </p:sp>
      <p:sp>
        <p:nvSpPr>
          <p:cNvPr id="21" name="Content Placeholder 2">
            <a:extLst>
              <a:ext uri="{FF2B5EF4-FFF2-40B4-BE49-F238E27FC236}">
                <a16:creationId xmlns:a16="http://schemas.microsoft.com/office/drawing/2014/main" id="{32E049B2-56B8-4054-B024-E240229526DE}"/>
              </a:ext>
            </a:extLst>
          </p:cNvPr>
          <p:cNvSpPr>
            <a:spLocks noGrp="1"/>
          </p:cNvSpPr>
          <p:nvPr>
            <p:ph idx="1" hasCustomPrompt="1"/>
          </p:nvPr>
        </p:nvSpPr>
        <p:spPr>
          <a:xfrm>
            <a:off x="650239" y="1872641"/>
            <a:ext cx="5338331" cy="4203039"/>
          </a:xfrm>
        </p:spPr>
        <p:txBody>
          <a:bodyPr/>
          <a:lstStyle>
            <a:lvl1pPr marL="285750" indent="-285750">
              <a:buFont typeface="Wingdings" panose="05000000000000000000" pitchFamily="2" charset="2"/>
              <a:buChar char="§"/>
              <a:defRPr/>
            </a:lvl1pPr>
            <a:lvl2pPr marL="568800" indent="-284400">
              <a:defRPr/>
            </a:lvl2pPr>
            <a:lvl3pPr marL="853200" indent="-284400">
              <a:defRPr/>
            </a:lvl3pPr>
            <a:lvl4pPr marL="1137600" indent="-284400">
              <a:defRPr/>
            </a:lvl4pPr>
            <a:lvl5pPr marL="1422000" indent="-284400">
              <a:defRPr/>
            </a:lvl5pPr>
            <a:lvl6pPr marL="1422000" indent="-284400">
              <a:buFont typeface="Wingdings" panose="05000000000000000000" pitchFamily="2" charset="2"/>
              <a:buChar char="§"/>
              <a:defRPr sz="1600"/>
            </a:lvl6p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p>
          <a:p>
            <a:pPr lvl="1"/>
            <a:endParaRPr lang="en-GB"/>
          </a:p>
        </p:txBody>
      </p:sp>
      <p:sp>
        <p:nvSpPr>
          <p:cNvPr id="22" name="Content Placeholder 2">
            <a:extLst>
              <a:ext uri="{FF2B5EF4-FFF2-40B4-BE49-F238E27FC236}">
                <a16:creationId xmlns:a16="http://schemas.microsoft.com/office/drawing/2014/main" id="{F956C84E-489A-495D-AB9E-569DEFC588A6}"/>
              </a:ext>
            </a:extLst>
          </p:cNvPr>
          <p:cNvSpPr>
            <a:spLocks noGrp="1"/>
          </p:cNvSpPr>
          <p:nvPr>
            <p:ph idx="16" hasCustomPrompt="1"/>
          </p:nvPr>
        </p:nvSpPr>
        <p:spPr>
          <a:xfrm>
            <a:off x="6204095" y="1872641"/>
            <a:ext cx="5329093" cy="4203040"/>
          </a:xfrm>
        </p:spPr>
        <p:txBody>
          <a:bodyPr/>
          <a:lstStyle>
            <a:lvl1pPr marL="285750" indent="-285750">
              <a:buFont typeface="Wingdings" panose="05000000000000000000" pitchFamily="2" charset="2"/>
              <a:buChar char="§"/>
              <a:defRPr/>
            </a:lvl1pPr>
            <a:lvl2pPr marL="568800" indent="-284400">
              <a:defRPr/>
            </a:lvl2pPr>
            <a:lvl3pPr marL="853200" indent="-284400">
              <a:defRPr/>
            </a:lvl3pPr>
            <a:lvl4pPr marL="1137600" indent="-284400">
              <a:defRPr/>
            </a:lvl4pPr>
            <a:lvl5pPr marL="1422000" indent="-284400">
              <a:defRPr/>
            </a:lvl5pPr>
            <a:lvl6pPr marL="1422000" indent="-284400">
              <a:buFont typeface="Wingdings" panose="05000000000000000000" pitchFamily="2" charset="2"/>
              <a:buChar char="§"/>
              <a:defRPr sz="1600"/>
            </a:lvl6p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p>
          <a:p>
            <a:pPr lvl="1"/>
            <a:endParaRPr lang="en-GB"/>
          </a:p>
        </p:txBody>
      </p:sp>
      <p:sp>
        <p:nvSpPr>
          <p:cNvPr id="23" name="Text Placeholder 8">
            <a:extLst>
              <a:ext uri="{FF2B5EF4-FFF2-40B4-BE49-F238E27FC236}">
                <a16:creationId xmlns:a16="http://schemas.microsoft.com/office/drawing/2014/main" id="{ED14D5AF-917D-4505-BC6B-D42C522A4106}"/>
              </a:ext>
            </a:extLst>
          </p:cNvPr>
          <p:cNvSpPr>
            <a:spLocks noGrp="1"/>
          </p:cNvSpPr>
          <p:nvPr>
            <p:ph type="body" sz="quarter" idx="13" hasCustomPrompt="1"/>
          </p:nvPr>
        </p:nvSpPr>
        <p:spPr>
          <a:xfrm>
            <a:off x="650239" y="1437827"/>
            <a:ext cx="5338331" cy="371923"/>
          </a:xfrm>
        </p:spPr>
        <p:txBody>
          <a:bodyPr anchor="t">
            <a:noAutofit/>
          </a:bodyPr>
          <a:lstStyle>
            <a:lvl1pPr>
              <a:lnSpc>
                <a:spcPct val="90000"/>
              </a:lnSpc>
              <a:spcBef>
                <a:spcPts val="0"/>
              </a:spcBef>
              <a:defRPr sz="2000" b="1"/>
            </a:lvl1pPr>
          </a:lstStyle>
          <a:p>
            <a:pPr lvl="0"/>
            <a:r>
              <a:rPr lang="en-GB"/>
              <a:t>Subhead Edit Master text styles</a:t>
            </a:r>
          </a:p>
          <a:p>
            <a:pPr lvl="0"/>
            <a:endParaRPr lang="en-GB"/>
          </a:p>
        </p:txBody>
      </p:sp>
      <p:sp>
        <p:nvSpPr>
          <p:cNvPr id="24" name="Text Placeholder 8">
            <a:extLst>
              <a:ext uri="{FF2B5EF4-FFF2-40B4-BE49-F238E27FC236}">
                <a16:creationId xmlns:a16="http://schemas.microsoft.com/office/drawing/2014/main" id="{A960F6BD-70F9-4C0C-B9B1-5EC54F0A88B8}"/>
              </a:ext>
            </a:extLst>
          </p:cNvPr>
          <p:cNvSpPr>
            <a:spLocks noGrp="1"/>
          </p:cNvSpPr>
          <p:nvPr>
            <p:ph type="body" sz="quarter" idx="17" hasCustomPrompt="1"/>
          </p:nvPr>
        </p:nvSpPr>
        <p:spPr>
          <a:xfrm>
            <a:off x="6204095" y="1437827"/>
            <a:ext cx="5329093" cy="371923"/>
          </a:xfrm>
        </p:spPr>
        <p:txBody>
          <a:bodyPr anchor="t">
            <a:noAutofit/>
          </a:bodyPr>
          <a:lstStyle>
            <a:lvl1pPr>
              <a:lnSpc>
                <a:spcPct val="90000"/>
              </a:lnSpc>
              <a:spcBef>
                <a:spcPts val="0"/>
              </a:spcBef>
              <a:defRPr sz="2000" b="1"/>
            </a:lvl1pPr>
          </a:lstStyle>
          <a:p>
            <a:pPr lvl="0"/>
            <a:r>
              <a:rPr lang="en-GB"/>
              <a:t>Subhead Edit Master text styles</a:t>
            </a:r>
          </a:p>
          <a:p>
            <a:pPr lvl="0"/>
            <a:endParaRPr lang="en-GB"/>
          </a:p>
        </p:txBody>
      </p:sp>
    </p:spTree>
    <p:extLst>
      <p:ext uri="{BB962C8B-B14F-4D97-AF65-F5344CB8AC3E}">
        <p14:creationId xmlns:p14="http://schemas.microsoft.com/office/powerpoint/2010/main" val="3073677920"/>
      </p:ext>
    </p:extLst>
  </p:cSld>
  <p:clrMapOvr>
    <a:masterClrMapping/>
  </p:clrMapOvr>
  <p:extLst>
    <p:ext uri="{DCECCB84-F9BA-43D5-87BE-67443E8EF086}">
      <p15:sldGuideLst xmlns:p15="http://schemas.microsoft.com/office/powerpoint/2012/main">
        <p15:guide id="1" orient="horz" pos="1185">
          <p15:clr>
            <a:srgbClr val="FBAE40"/>
          </p15:clr>
        </p15:guide>
        <p15:guide id="2" orient="horz" pos="822">
          <p15:clr>
            <a:srgbClr val="FBAE40"/>
          </p15:clr>
        </p15:guide>
        <p15:guide id="3" pos="7265">
          <p15:clr>
            <a:srgbClr val="FBAE40"/>
          </p15:clr>
        </p15:guide>
        <p15:guide id="4" pos="6017">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Table Layout">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63C75B96-4212-4D62-ACC2-FCD8294645C2}"/>
              </a:ext>
            </a:extLst>
          </p:cNvPr>
          <p:cNvSpPr>
            <a:spLocks noGrp="1"/>
          </p:cNvSpPr>
          <p:nvPr>
            <p:ph idx="14" hasCustomPrompt="1"/>
          </p:nvPr>
        </p:nvSpPr>
        <p:spPr>
          <a:xfrm>
            <a:off x="650239" y="1437827"/>
            <a:ext cx="10882949" cy="4637854"/>
          </a:xfrm>
          <a:prstGeom prst="rect">
            <a:avLst/>
          </a:prstGeom>
        </p:spPr>
        <p:txBody>
          <a:bodyPr/>
          <a:lstStyle>
            <a:lvl1pPr marL="285750" indent="-285750">
              <a:buFont typeface="Wingdings" panose="05000000000000000000" pitchFamily="2" charset="2"/>
              <a:buChar char="§"/>
              <a:defRPr/>
            </a:lvl1pPr>
            <a:lvl2pPr marL="568800" indent="-284400">
              <a:defRPr/>
            </a:lvl2pPr>
            <a:lvl3pPr marL="853200" indent="-284400">
              <a:defRPr/>
            </a:lvl3pPr>
            <a:lvl4pPr marL="1137600" indent="-284400">
              <a:defRPr/>
            </a:lvl4pPr>
            <a:lvl5pPr marL="1422000" indent="-284400">
              <a:defRPr/>
            </a:lvl5pPr>
            <a:lvl6pPr marL="1422000" indent="-284400">
              <a:buFont typeface="Wingdings" panose="05000000000000000000" pitchFamily="2" charset="2"/>
              <a:buChar char="§"/>
              <a:defRPr sz="1600"/>
            </a:lvl6pPr>
          </a:lstStyle>
          <a:p>
            <a:pPr lvl="0"/>
            <a:r>
              <a:rPr lang="en-GB"/>
              <a:t>Click on the icon to insert a table</a:t>
            </a:r>
          </a:p>
          <a:p>
            <a:pPr lvl="1"/>
            <a:endParaRPr lang="en-GB"/>
          </a:p>
        </p:txBody>
      </p:sp>
      <p:sp>
        <p:nvSpPr>
          <p:cNvPr id="2" name="Title 1">
            <a:extLst>
              <a:ext uri="{FF2B5EF4-FFF2-40B4-BE49-F238E27FC236}">
                <a16:creationId xmlns:a16="http://schemas.microsoft.com/office/drawing/2014/main" id="{783562EC-FF7B-7D42-A27C-EBA5371188A9}"/>
              </a:ext>
            </a:extLst>
          </p:cNvPr>
          <p:cNvSpPr>
            <a:spLocks noGrp="1"/>
          </p:cNvSpPr>
          <p:nvPr>
            <p:ph type="title"/>
          </p:nvPr>
        </p:nvSpPr>
        <p:spPr>
          <a:xfrm>
            <a:off x="650239" y="318136"/>
            <a:ext cx="8901749" cy="986790"/>
          </a:xfrm>
        </p:spPr>
        <p:txBody>
          <a:bodyPr>
            <a:normAutofit/>
          </a:bodyPr>
          <a:lstStyle>
            <a:lvl1pPr>
              <a:defRPr sz="3200"/>
            </a:lvl1pPr>
          </a:lstStyle>
          <a:p>
            <a:r>
              <a:rPr lang="en-GB"/>
              <a:t>Click to edit Master title style</a:t>
            </a:r>
          </a:p>
        </p:txBody>
      </p:sp>
      <p:sp>
        <p:nvSpPr>
          <p:cNvPr id="5" name="Footer Placeholder 4">
            <a:extLst>
              <a:ext uri="{FF2B5EF4-FFF2-40B4-BE49-F238E27FC236}">
                <a16:creationId xmlns:a16="http://schemas.microsoft.com/office/drawing/2014/main" id="{0A1FF541-354A-6847-9935-8D37C9E02674}"/>
              </a:ext>
            </a:extLst>
          </p:cNvPr>
          <p:cNvSpPr>
            <a:spLocks noGrp="1"/>
          </p:cNvSpPr>
          <p:nvPr>
            <p:ph type="ftr" sz="quarter" idx="11"/>
          </p:nvPr>
        </p:nvSpPr>
        <p:spPr>
          <a:xfrm>
            <a:off x="1084996" y="6233823"/>
            <a:ext cx="8466991" cy="365125"/>
          </a:xfrm>
        </p:spPr>
        <p:txBody>
          <a:bodyPr/>
          <a:lstStyle/>
          <a:p>
            <a:endParaRPr lang="en-GB"/>
          </a:p>
        </p:txBody>
      </p:sp>
      <p:sp>
        <p:nvSpPr>
          <p:cNvPr id="6" name="Slide Number Placeholder 5">
            <a:extLst>
              <a:ext uri="{FF2B5EF4-FFF2-40B4-BE49-F238E27FC236}">
                <a16:creationId xmlns:a16="http://schemas.microsoft.com/office/drawing/2014/main" id="{46D2C031-E151-AA45-BA1C-70E4727C4F62}"/>
              </a:ext>
            </a:extLst>
          </p:cNvPr>
          <p:cNvSpPr>
            <a:spLocks noGrp="1"/>
          </p:cNvSpPr>
          <p:nvPr>
            <p:ph type="sldNum" sz="quarter" idx="12"/>
          </p:nvPr>
        </p:nvSpPr>
        <p:spPr/>
        <p:txBody>
          <a:bodyPr/>
          <a:lstStyle/>
          <a:p>
            <a:fld id="{21C2FF50-D140-5E43-AEA8-75B2CE73B6E9}" type="slidenum">
              <a:rPr lang="en-GB" smtClean="0"/>
              <a:t>‹#›</a:t>
            </a:fld>
            <a:endParaRPr lang="en-GB"/>
          </a:p>
        </p:txBody>
      </p:sp>
    </p:spTree>
    <p:extLst>
      <p:ext uri="{BB962C8B-B14F-4D97-AF65-F5344CB8AC3E}">
        <p14:creationId xmlns:p14="http://schemas.microsoft.com/office/powerpoint/2010/main" val="2189354285"/>
      </p:ext>
    </p:extLst>
  </p:cSld>
  <p:clrMapOvr>
    <a:masterClrMapping/>
  </p:clrMapOvr>
  <p:extLst>
    <p:ext uri="{DCECCB84-F9BA-43D5-87BE-67443E8EF086}">
      <p15:sldGuideLst xmlns:p15="http://schemas.microsoft.com/office/powerpoint/2012/main">
        <p15:guide id="1" orient="horz" pos="822">
          <p15:clr>
            <a:srgbClr val="FBAE40"/>
          </p15:clr>
        </p15:guide>
        <p15:guide id="2" pos="6017">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 sil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85A7B-BB12-4342-8E5C-FE180EFDDB16}"/>
              </a:ext>
            </a:extLst>
          </p:cNvPr>
          <p:cNvSpPr>
            <a:spLocks noGrp="1"/>
          </p:cNvSpPr>
          <p:nvPr>
            <p:ph type="ctrTitle"/>
          </p:nvPr>
        </p:nvSpPr>
        <p:spPr>
          <a:xfrm>
            <a:off x="623888" y="863601"/>
            <a:ext cx="5886668" cy="2797268"/>
          </a:xfrm>
        </p:spPr>
        <p:txBody>
          <a:bodyPr anchor="b">
            <a:normAutofit/>
          </a:bodyPr>
          <a:lstStyle>
            <a:lvl1pPr algn="l">
              <a:lnSpc>
                <a:spcPct val="85000"/>
              </a:lnSpc>
              <a:defRPr sz="5400" b="1">
                <a:solidFill>
                  <a:schemeClr val="accent3"/>
                </a:solidFill>
              </a:defRPr>
            </a:lvl1pPr>
          </a:lstStyle>
          <a:p>
            <a:r>
              <a:rPr lang="en-US"/>
              <a:t>Click to edit Master title style</a:t>
            </a:r>
          </a:p>
        </p:txBody>
      </p:sp>
      <p:sp>
        <p:nvSpPr>
          <p:cNvPr id="3" name="Subtitle 2">
            <a:extLst>
              <a:ext uri="{FF2B5EF4-FFF2-40B4-BE49-F238E27FC236}">
                <a16:creationId xmlns:a16="http://schemas.microsoft.com/office/drawing/2014/main" id="{373A1B13-7660-5747-A4E8-6DA61D79062C}"/>
              </a:ext>
            </a:extLst>
          </p:cNvPr>
          <p:cNvSpPr>
            <a:spLocks noGrp="1"/>
          </p:cNvSpPr>
          <p:nvPr>
            <p:ph type="subTitle" idx="1"/>
          </p:nvPr>
        </p:nvSpPr>
        <p:spPr>
          <a:xfrm>
            <a:off x="623888" y="3950371"/>
            <a:ext cx="5111750" cy="1542956"/>
          </a:xfrm>
          <a:prstGeom prst="rect">
            <a:avLst/>
          </a:prstGeom>
        </p:spPr>
        <p:txBody>
          <a:bodyPr>
            <a:normAutofit/>
          </a:bodyPr>
          <a:lstStyle>
            <a:lvl1pPr marL="0" indent="0" algn="l">
              <a:buNone/>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7" name="Text Placeholder 16">
            <a:extLst>
              <a:ext uri="{FF2B5EF4-FFF2-40B4-BE49-F238E27FC236}">
                <a16:creationId xmlns:a16="http://schemas.microsoft.com/office/drawing/2014/main" id="{41816704-341F-3E49-9D82-D707715D6FC3}"/>
              </a:ext>
            </a:extLst>
          </p:cNvPr>
          <p:cNvSpPr>
            <a:spLocks noGrp="1"/>
          </p:cNvSpPr>
          <p:nvPr>
            <p:ph type="body" sz="quarter" idx="10" hasCustomPrompt="1"/>
          </p:nvPr>
        </p:nvSpPr>
        <p:spPr>
          <a:xfrm>
            <a:off x="623888" y="6092825"/>
            <a:ext cx="5111750" cy="431800"/>
          </a:xfrm>
          <a:prstGeom prst="rect">
            <a:avLst/>
          </a:prstGeom>
        </p:spPr>
        <p:txBody>
          <a:bodyPr anchor="b">
            <a:normAutofit/>
          </a:bodyPr>
          <a:lstStyle>
            <a:lvl1pPr marL="0" indent="0">
              <a:buNone/>
              <a:defRPr sz="1200">
                <a:solidFill>
                  <a:schemeClr val="accent6"/>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a:t>Date</a:t>
            </a:r>
          </a:p>
        </p:txBody>
      </p:sp>
      <p:pic>
        <p:nvPicPr>
          <p:cNvPr id="6" name="Picture 5">
            <a:extLst>
              <a:ext uri="{FF2B5EF4-FFF2-40B4-BE49-F238E27FC236}">
                <a16:creationId xmlns:a16="http://schemas.microsoft.com/office/drawing/2014/main" id="{8D322F0D-2142-914D-A9BE-4B4BB2B917A5}"/>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808794" y="580697"/>
            <a:ext cx="742074" cy="742074"/>
          </a:xfrm>
          <a:prstGeom prst="rect">
            <a:avLst/>
          </a:prstGeom>
        </p:spPr>
      </p:pic>
    </p:spTree>
    <p:extLst>
      <p:ext uri="{BB962C8B-B14F-4D97-AF65-F5344CB8AC3E}">
        <p14:creationId xmlns:p14="http://schemas.microsoft.com/office/powerpoint/2010/main" val="965999472"/>
      </p:ext>
    </p:extLst>
  </p:cSld>
  <p:clrMapOvr>
    <a:masterClrMapping/>
  </p:clrMapOvr>
  <p:extLst>
    <p:ext uri="{DCECCB84-F9BA-43D5-87BE-67443E8EF086}">
      <p15:sldGuideLst xmlns:p15="http://schemas.microsoft.com/office/powerpoint/2012/main">
        <p15:guide id="1" orient="horz" pos="2183">
          <p15:clr>
            <a:srgbClr val="FBAE40"/>
          </p15:clr>
        </p15:guide>
        <p15:guide id="2" pos="3613">
          <p15:clr>
            <a:srgbClr val="FBAE40"/>
          </p15:clr>
        </p15:guide>
        <p15:guide id="4" orient="horz" pos="2387">
          <p15:clr>
            <a:srgbClr val="FBAE40"/>
          </p15:clr>
        </p15:guide>
        <p15:guide id="5" pos="4112">
          <p15:clr>
            <a:srgbClr val="FBAE40"/>
          </p15:clr>
        </p15:guide>
        <p15:guide id="6" orient="horz" pos="2478">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secHead" preserve="1">
  <p:cSld name="Section Head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0F49A-4950-674D-9752-BE2C8C310294}"/>
              </a:ext>
            </a:extLst>
          </p:cNvPr>
          <p:cNvSpPr>
            <a:spLocks noGrp="1"/>
          </p:cNvSpPr>
          <p:nvPr>
            <p:ph type="title"/>
          </p:nvPr>
        </p:nvSpPr>
        <p:spPr>
          <a:xfrm>
            <a:off x="623888" y="765175"/>
            <a:ext cx="7019925" cy="2663825"/>
          </a:xfrm>
        </p:spPr>
        <p:txBody>
          <a:bodyPr anchor="b">
            <a:normAutofit/>
          </a:bodyPr>
          <a:lstStyle>
            <a:lvl1pPr>
              <a:defRPr sz="4400" b="1">
                <a:solidFill>
                  <a:schemeClr val="accent3"/>
                </a:solidFill>
              </a:defRPr>
            </a:lvl1pPr>
          </a:lstStyle>
          <a:p>
            <a:r>
              <a:rPr lang="en-US"/>
              <a:t>Click to edit Master title style</a:t>
            </a:r>
          </a:p>
        </p:txBody>
      </p:sp>
      <p:sp>
        <p:nvSpPr>
          <p:cNvPr id="3" name="Text Placeholder 2">
            <a:extLst>
              <a:ext uri="{FF2B5EF4-FFF2-40B4-BE49-F238E27FC236}">
                <a16:creationId xmlns:a16="http://schemas.microsoft.com/office/drawing/2014/main" id="{8CCE6D8F-2E4C-BE4C-B759-2675C40A8EEB}"/>
              </a:ext>
            </a:extLst>
          </p:cNvPr>
          <p:cNvSpPr>
            <a:spLocks noGrp="1"/>
          </p:cNvSpPr>
          <p:nvPr>
            <p:ph type="body" idx="1"/>
          </p:nvPr>
        </p:nvSpPr>
        <p:spPr>
          <a:xfrm>
            <a:off x="623888" y="3573464"/>
            <a:ext cx="5435600" cy="1570036"/>
          </a:xfrm>
          <a:prstGeom prst="rect">
            <a:avLst/>
          </a:prstGeom>
        </p:spPr>
        <p:txBody>
          <a:bodyPr>
            <a:normAutofit/>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5" name="Picture 4">
            <a:extLst>
              <a:ext uri="{FF2B5EF4-FFF2-40B4-BE49-F238E27FC236}">
                <a16:creationId xmlns:a16="http://schemas.microsoft.com/office/drawing/2014/main" id="{95F511AF-FB02-6C4E-B6AC-276957B6E613}"/>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623888" y="5981414"/>
            <a:ext cx="543211" cy="543211"/>
          </a:xfrm>
          <a:prstGeom prst="rect">
            <a:avLst/>
          </a:prstGeom>
        </p:spPr>
      </p:pic>
      <p:sp>
        <p:nvSpPr>
          <p:cNvPr id="7" name="Footer Placeholder 6">
            <a:extLst>
              <a:ext uri="{FF2B5EF4-FFF2-40B4-BE49-F238E27FC236}">
                <a16:creationId xmlns:a16="http://schemas.microsoft.com/office/drawing/2014/main" id="{55FF7FE1-2126-3C47-AB41-B997D2E01D75}"/>
              </a:ext>
            </a:extLst>
          </p:cNvPr>
          <p:cNvSpPr>
            <a:spLocks noGrp="1"/>
          </p:cNvSpPr>
          <p:nvPr>
            <p:ph type="ftr" sz="quarter" idx="10"/>
          </p:nvPr>
        </p:nvSpPr>
        <p:spPr>
          <a:xfrm>
            <a:off x="1737359" y="6092825"/>
            <a:ext cx="7743191" cy="506124"/>
          </a:xfrm>
        </p:spPr>
        <p:txBody>
          <a:bodyPr/>
          <a:lstStyle/>
          <a:p>
            <a:endParaRPr lang="en-US"/>
          </a:p>
        </p:txBody>
      </p:sp>
      <p:sp>
        <p:nvSpPr>
          <p:cNvPr id="8" name="Slide Number Placeholder 7">
            <a:extLst>
              <a:ext uri="{FF2B5EF4-FFF2-40B4-BE49-F238E27FC236}">
                <a16:creationId xmlns:a16="http://schemas.microsoft.com/office/drawing/2014/main" id="{BF9B613A-2ADE-E446-934D-CF5FA0DB9D17}"/>
              </a:ext>
            </a:extLst>
          </p:cNvPr>
          <p:cNvSpPr>
            <a:spLocks noGrp="1"/>
          </p:cNvSpPr>
          <p:nvPr>
            <p:ph type="sldNum" sz="quarter" idx="11"/>
          </p:nvPr>
        </p:nvSpPr>
        <p:spPr>
          <a:xfrm>
            <a:off x="1355408" y="6233822"/>
            <a:ext cx="308708" cy="365125"/>
          </a:xfrm>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2053353665"/>
      </p:ext>
    </p:extLst>
  </p:cSld>
  <p:clrMapOvr>
    <a:masterClrMapping/>
  </p:clrMapOvr>
  <p:extLst>
    <p:ext uri="{DCECCB84-F9BA-43D5-87BE-67443E8EF086}">
      <p15:sldGuideLst xmlns:p15="http://schemas.microsoft.com/office/powerpoint/2012/main">
        <p15:guide id="3" orient="horz" pos="2160">
          <p15:clr>
            <a:srgbClr val="FBAE40"/>
          </p15:clr>
        </p15:guide>
        <p15:guide id="6" orient="horz" pos="2251">
          <p15:clr>
            <a:srgbClr val="FBAE40"/>
          </p15:clr>
        </p15:guide>
        <p15:guide id="7" orient="horz" pos="48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and Subhead Layout">
    <p:spTree>
      <p:nvGrpSpPr>
        <p:cNvPr id="1" name=""/>
        <p:cNvGrpSpPr/>
        <p:nvPr/>
      </p:nvGrpSpPr>
      <p:grpSpPr>
        <a:xfrm>
          <a:off x="0" y="0"/>
          <a:ext cx="0" cy="0"/>
          <a:chOff x="0" y="0"/>
          <a:chExt cx="0" cy="0"/>
        </a:xfrm>
      </p:grpSpPr>
      <p:sp>
        <p:nvSpPr>
          <p:cNvPr id="23" name="Text Placeholder 8">
            <a:extLst>
              <a:ext uri="{FF2B5EF4-FFF2-40B4-BE49-F238E27FC236}">
                <a16:creationId xmlns:a16="http://schemas.microsoft.com/office/drawing/2014/main" id="{ED14D5AF-917D-4505-BC6B-D42C522A4106}"/>
              </a:ext>
            </a:extLst>
          </p:cNvPr>
          <p:cNvSpPr>
            <a:spLocks noGrp="1"/>
          </p:cNvSpPr>
          <p:nvPr>
            <p:ph type="body" sz="quarter" idx="13" hasCustomPrompt="1"/>
          </p:nvPr>
        </p:nvSpPr>
        <p:spPr>
          <a:xfrm>
            <a:off x="623888" y="1440000"/>
            <a:ext cx="5328000"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 styles</a:t>
            </a:r>
          </a:p>
        </p:txBody>
      </p:sp>
      <p:sp>
        <p:nvSpPr>
          <p:cNvPr id="24" name="Text Placeholder 8">
            <a:extLst>
              <a:ext uri="{FF2B5EF4-FFF2-40B4-BE49-F238E27FC236}">
                <a16:creationId xmlns:a16="http://schemas.microsoft.com/office/drawing/2014/main" id="{A960F6BD-70F9-4C0C-B9B1-5EC54F0A88B8}"/>
              </a:ext>
            </a:extLst>
          </p:cNvPr>
          <p:cNvSpPr>
            <a:spLocks noGrp="1"/>
          </p:cNvSpPr>
          <p:nvPr>
            <p:ph type="body" sz="quarter" idx="17" hasCustomPrompt="1"/>
          </p:nvPr>
        </p:nvSpPr>
        <p:spPr>
          <a:xfrm>
            <a:off x="6205188" y="1440000"/>
            <a:ext cx="5328000"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 styles</a:t>
            </a:r>
          </a:p>
        </p:txBody>
      </p:sp>
      <p:sp>
        <p:nvSpPr>
          <p:cNvPr id="7" name="Footer Placeholder 6">
            <a:extLst>
              <a:ext uri="{FF2B5EF4-FFF2-40B4-BE49-F238E27FC236}">
                <a16:creationId xmlns:a16="http://schemas.microsoft.com/office/drawing/2014/main" id="{1A05E90F-941D-2340-857D-B076061D575C}"/>
              </a:ext>
            </a:extLst>
          </p:cNvPr>
          <p:cNvSpPr>
            <a:spLocks noGrp="1"/>
          </p:cNvSpPr>
          <p:nvPr>
            <p:ph type="ftr" sz="quarter" idx="18"/>
          </p:nvPr>
        </p:nvSpPr>
        <p:spPr/>
        <p:txBody>
          <a:bodyPr/>
          <a:lstStyle/>
          <a:p>
            <a:endParaRPr lang="en-US"/>
          </a:p>
        </p:txBody>
      </p:sp>
      <p:sp>
        <p:nvSpPr>
          <p:cNvPr id="8" name="Slide Number Placeholder 7">
            <a:extLst>
              <a:ext uri="{FF2B5EF4-FFF2-40B4-BE49-F238E27FC236}">
                <a16:creationId xmlns:a16="http://schemas.microsoft.com/office/drawing/2014/main" id="{2BA0F59B-759E-BC45-9C24-DA6F6AD17CE8}"/>
              </a:ext>
            </a:extLst>
          </p:cNvPr>
          <p:cNvSpPr>
            <a:spLocks noGrp="1"/>
          </p:cNvSpPr>
          <p:nvPr>
            <p:ph type="sldNum" sz="quarter" idx="19"/>
          </p:nvPr>
        </p:nvSpPr>
        <p:spPr/>
        <p:txBody>
          <a:bodyPr/>
          <a:lstStyle/>
          <a:p>
            <a:fld id="{7AF8E309-D608-654D-B811-6A2C46C88181}" type="slidenum">
              <a:rPr lang="en-US" smtClean="0"/>
              <a:pPr/>
              <a:t>‹#›</a:t>
            </a:fld>
            <a:endParaRPr lang="en-US"/>
          </a:p>
        </p:txBody>
      </p:sp>
      <p:sp>
        <p:nvSpPr>
          <p:cNvPr id="9" name="Title 8">
            <a:extLst>
              <a:ext uri="{FF2B5EF4-FFF2-40B4-BE49-F238E27FC236}">
                <a16:creationId xmlns:a16="http://schemas.microsoft.com/office/drawing/2014/main" id="{E523B870-FD52-FA4E-9F6A-11833864108C}"/>
              </a:ext>
            </a:extLst>
          </p:cNvPr>
          <p:cNvSpPr>
            <a:spLocks noGrp="1"/>
          </p:cNvSpPr>
          <p:nvPr>
            <p:ph type="title"/>
          </p:nvPr>
        </p:nvSpPr>
        <p:spPr/>
        <p:txBody>
          <a:bodyPr/>
          <a:lstStyle/>
          <a:p>
            <a:r>
              <a:rPr lang="en-US"/>
              <a:t>Click to edit Master title style</a:t>
            </a:r>
            <a:endParaRPr lang="en-GB"/>
          </a:p>
        </p:txBody>
      </p:sp>
      <p:sp>
        <p:nvSpPr>
          <p:cNvPr id="11" name="Content Placeholder 10">
            <a:extLst>
              <a:ext uri="{FF2B5EF4-FFF2-40B4-BE49-F238E27FC236}">
                <a16:creationId xmlns:a16="http://schemas.microsoft.com/office/drawing/2014/main" id="{DA7CFF13-BDFB-AA49-B3AC-2DB9CC0EE757}"/>
              </a:ext>
            </a:extLst>
          </p:cNvPr>
          <p:cNvSpPr>
            <a:spLocks noGrp="1"/>
          </p:cNvSpPr>
          <p:nvPr>
            <p:ph sz="quarter" idx="20"/>
          </p:nvPr>
        </p:nvSpPr>
        <p:spPr>
          <a:xfrm>
            <a:off x="623888" y="1989137"/>
            <a:ext cx="5328000" cy="41040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Content Placeholder 12">
            <a:extLst>
              <a:ext uri="{FF2B5EF4-FFF2-40B4-BE49-F238E27FC236}">
                <a16:creationId xmlns:a16="http://schemas.microsoft.com/office/drawing/2014/main" id="{1CD22A0B-01D2-164B-969F-B0D917CE9A8E}"/>
              </a:ext>
            </a:extLst>
          </p:cNvPr>
          <p:cNvSpPr>
            <a:spLocks noGrp="1"/>
          </p:cNvSpPr>
          <p:nvPr>
            <p:ph sz="quarter" idx="21"/>
          </p:nvPr>
        </p:nvSpPr>
        <p:spPr>
          <a:xfrm>
            <a:off x="6205538" y="1989130"/>
            <a:ext cx="5327650" cy="41036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29213198"/>
      </p:ext>
    </p:extLst>
  </p:cSld>
  <p:clrMapOvr>
    <a:masterClrMapping/>
  </p:clrMapOvr>
  <p:extLst>
    <p:ext uri="{DCECCB84-F9BA-43D5-87BE-67443E8EF086}">
      <p15:sldGuideLst xmlns:p15="http://schemas.microsoft.com/office/powerpoint/2012/main">
        <p15:guide id="1" orient="horz" pos="1185">
          <p15:clr>
            <a:srgbClr val="FBAE40"/>
          </p15:clr>
        </p15:guide>
        <p15:guide id="3" pos="7265">
          <p15:clr>
            <a:srgbClr val="FBAE40"/>
          </p15:clr>
        </p15:guide>
        <p15:guide id="4" pos="6017">
          <p15:clr>
            <a:srgbClr val="FBAE40"/>
          </p15:clr>
        </p15:guide>
        <p15:guide id="5" pos="3908">
          <p15:clr>
            <a:srgbClr val="FBAE40"/>
          </p15:clr>
        </p15:guide>
        <p15:guide id="6" pos="3749">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secHead" preserve="1">
  <p:cSld name="Section Hea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0F49A-4950-674D-9752-BE2C8C310294}"/>
              </a:ext>
            </a:extLst>
          </p:cNvPr>
          <p:cNvSpPr>
            <a:spLocks noGrp="1"/>
          </p:cNvSpPr>
          <p:nvPr>
            <p:ph type="title"/>
          </p:nvPr>
        </p:nvSpPr>
        <p:spPr>
          <a:xfrm>
            <a:off x="623888" y="765175"/>
            <a:ext cx="7019925" cy="2663825"/>
          </a:xfrm>
        </p:spPr>
        <p:txBody>
          <a:bodyPr anchor="b">
            <a:normAutofit/>
          </a:bodyPr>
          <a:lstStyle>
            <a:lvl1pPr>
              <a:defRPr sz="4400" b="1">
                <a:solidFill>
                  <a:schemeClr val="accent3"/>
                </a:solidFill>
              </a:defRPr>
            </a:lvl1pPr>
          </a:lstStyle>
          <a:p>
            <a:r>
              <a:rPr lang="en-US"/>
              <a:t>Click to edit Master title style</a:t>
            </a:r>
          </a:p>
        </p:txBody>
      </p:sp>
      <p:sp>
        <p:nvSpPr>
          <p:cNvPr id="3" name="Text Placeholder 2">
            <a:extLst>
              <a:ext uri="{FF2B5EF4-FFF2-40B4-BE49-F238E27FC236}">
                <a16:creationId xmlns:a16="http://schemas.microsoft.com/office/drawing/2014/main" id="{8CCE6D8F-2E4C-BE4C-B759-2675C40A8EEB}"/>
              </a:ext>
            </a:extLst>
          </p:cNvPr>
          <p:cNvSpPr>
            <a:spLocks noGrp="1"/>
          </p:cNvSpPr>
          <p:nvPr>
            <p:ph type="body" idx="1"/>
          </p:nvPr>
        </p:nvSpPr>
        <p:spPr>
          <a:xfrm>
            <a:off x="623888" y="3573464"/>
            <a:ext cx="5435600" cy="1570036"/>
          </a:xfrm>
          <a:prstGeom prst="rect">
            <a:avLst/>
          </a:prstGeom>
        </p:spPr>
        <p:txBody>
          <a:bodyPr>
            <a:normAutofit/>
          </a:bodyPr>
          <a:lstStyle>
            <a:lvl1pPr marL="0" indent="0">
              <a:buNone/>
              <a:defRPr sz="20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5" name="Picture 4">
            <a:extLst>
              <a:ext uri="{FF2B5EF4-FFF2-40B4-BE49-F238E27FC236}">
                <a16:creationId xmlns:a16="http://schemas.microsoft.com/office/drawing/2014/main" id="{95F511AF-FB02-6C4E-B6AC-276957B6E613}"/>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623888" y="5981414"/>
            <a:ext cx="543211" cy="543211"/>
          </a:xfrm>
          <a:prstGeom prst="rect">
            <a:avLst/>
          </a:prstGeom>
        </p:spPr>
      </p:pic>
      <p:sp>
        <p:nvSpPr>
          <p:cNvPr id="4" name="Footer Placeholder 3">
            <a:extLst>
              <a:ext uri="{FF2B5EF4-FFF2-40B4-BE49-F238E27FC236}">
                <a16:creationId xmlns:a16="http://schemas.microsoft.com/office/drawing/2014/main" id="{037D8417-E90E-474D-91D0-06A4EB9A6880}"/>
              </a:ext>
            </a:extLst>
          </p:cNvPr>
          <p:cNvSpPr>
            <a:spLocks noGrp="1"/>
          </p:cNvSpPr>
          <p:nvPr>
            <p:ph type="ftr" sz="quarter" idx="10"/>
          </p:nvPr>
        </p:nvSpPr>
        <p:spPr>
          <a:xfrm>
            <a:off x="1739900" y="6092825"/>
            <a:ext cx="7740650" cy="506124"/>
          </a:xfrm>
        </p:spPr>
        <p:txBody>
          <a:bodyPr/>
          <a:lstStyle/>
          <a:p>
            <a:endParaRPr lang="en-US"/>
          </a:p>
        </p:txBody>
      </p:sp>
      <p:sp>
        <p:nvSpPr>
          <p:cNvPr id="6" name="Slide Number Placeholder 5">
            <a:extLst>
              <a:ext uri="{FF2B5EF4-FFF2-40B4-BE49-F238E27FC236}">
                <a16:creationId xmlns:a16="http://schemas.microsoft.com/office/drawing/2014/main" id="{EFF812D2-1AA5-C044-BFA8-EE74A81C8AEA}"/>
              </a:ext>
            </a:extLst>
          </p:cNvPr>
          <p:cNvSpPr>
            <a:spLocks noGrp="1"/>
          </p:cNvSpPr>
          <p:nvPr>
            <p:ph type="sldNum" sz="quarter" idx="11"/>
          </p:nvPr>
        </p:nvSpPr>
        <p:spPr>
          <a:xfrm>
            <a:off x="1355408" y="6233822"/>
            <a:ext cx="308708" cy="365125"/>
          </a:xfrm>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434905898"/>
      </p:ext>
    </p:extLst>
  </p:cSld>
  <p:clrMapOvr>
    <a:masterClrMapping/>
  </p:clrMapOvr>
  <p:extLst>
    <p:ext uri="{DCECCB84-F9BA-43D5-87BE-67443E8EF086}">
      <p15:sldGuideLst xmlns:p15="http://schemas.microsoft.com/office/powerpoint/2012/main">
        <p15:guide id="3" orient="horz" pos="2160">
          <p15:clr>
            <a:srgbClr val="FBAE40"/>
          </p15:clr>
        </p15:guide>
        <p15:guide id="6" orient="horz" pos="2251">
          <p15:clr>
            <a:srgbClr val="FBAE40"/>
          </p15:clr>
        </p15:guide>
        <p15:guide id="7" orient="horz" pos="482">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secHead" preserve="1">
  <p:cSld name="Section Header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0F49A-4950-674D-9752-BE2C8C310294}"/>
              </a:ext>
            </a:extLst>
          </p:cNvPr>
          <p:cNvSpPr>
            <a:spLocks noGrp="1"/>
          </p:cNvSpPr>
          <p:nvPr>
            <p:ph type="title"/>
          </p:nvPr>
        </p:nvSpPr>
        <p:spPr>
          <a:xfrm>
            <a:off x="623888" y="765175"/>
            <a:ext cx="7019925" cy="2663825"/>
          </a:xfrm>
        </p:spPr>
        <p:txBody>
          <a:bodyPr anchor="b">
            <a:normAutofit/>
          </a:bodyPr>
          <a:lstStyle>
            <a:lvl1pPr>
              <a:defRPr sz="4400" b="1">
                <a:solidFill>
                  <a:schemeClr val="accent3"/>
                </a:solidFill>
              </a:defRPr>
            </a:lvl1pPr>
          </a:lstStyle>
          <a:p>
            <a:r>
              <a:rPr lang="en-US"/>
              <a:t>Click to edit Master title style</a:t>
            </a:r>
          </a:p>
        </p:txBody>
      </p:sp>
      <p:sp>
        <p:nvSpPr>
          <p:cNvPr id="3" name="Text Placeholder 2">
            <a:extLst>
              <a:ext uri="{FF2B5EF4-FFF2-40B4-BE49-F238E27FC236}">
                <a16:creationId xmlns:a16="http://schemas.microsoft.com/office/drawing/2014/main" id="{8CCE6D8F-2E4C-BE4C-B759-2675C40A8EEB}"/>
              </a:ext>
            </a:extLst>
          </p:cNvPr>
          <p:cNvSpPr>
            <a:spLocks noGrp="1"/>
          </p:cNvSpPr>
          <p:nvPr>
            <p:ph type="body" idx="1"/>
          </p:nvPr>
        </p:nvSpPr>
        <p:spPr>
          <a:xfrm>
            <a:off x="623888" y="3573464"/>
            <a:ext cx="5435600" cy="1570036"/>
          </a:xfrm>
          <a:prstGeom prst="rect">
            <a:avLst/>
          </a:prstGeom>
        </p:spPr>
        <p:txBody>
          <a:bodyPr>
            <a:normAutofit/>
          </a:bodyPr>
          <a:lstStyle>
            <a:lvl1pPr marL="0" indent="0">
              <a:buNone/>
              <a:defRPr sz="20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5" name="Picture 4">
            <a:extLst>
              <a:ext uri="{FF2B5EF4-FFF2-40B4-BE49-F238E27FC236}">
                <a16:creationId xmlns:a16="http://schemas.microsoft.com/office/drawing/2014/main" id="{95F511AF-FB02-6C4E-B6AC-276957B6E613}"/>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623888" y="5981414"/>
            <a:ext cx="543211" cy="543211"/>
          </a:xfrm>
          <a:prstGeom prst="rect">
            <a:avLst/>
          </a:prstGeom>
        </p:spPr>
      </p:pic>
      <p:sp>
        <p:nvSpPr>
          <p:cNvPr id="4" name="Footer Placeholder 3">
            <a:extLst>
              <a:ext uri="{FF2B5EF4-FFF2-40B4-BE49-F238E27FC236}">
                <a16:creationId xmlns:a16="http://schemas.microsoft.com/office/drawing/2014/main" id="{C739429B-0815-734A-8FD7-8F85BDD1CC4C}"/>
              </a:ext>
            </a:extLst>
          </p:cNvPr>
          <p:cNvSpPr>
            <a:spLocks noGrp="1"/>
          </p:cNvSpPr>
          <p:nvPr>
            <p:ph type="ftr" sz="quarter" idx="10"/>
          </p:nvPr>
        </p:nvSpPr>
        <p:spPr>
          <a:xfrm>
            <a:off x="1739900" y="6092825"/>
            <a:ext cx="7740650" cy="506124"/>
          </a:xfrm>
        </p:spPr>
        <p:txBody>
          <a:bodyPr/>
          <a:lstStyle/>
          <a:p>
            <a:endParaRPr lang="en-US"/>
          </a:p>
        </p:txBody>
      </p:sp>
      <p:sp>
        <p:nvSpPr>
          <p:cNvPr id="6" name="Slide Number Placeholder 5">
            <a:extLst>
              <a:ext uri="{FF2B5EF4-FFF2-40B4-BE49-F238E27FC236}">
                <a16:creationId xmlns:a16="http://schemas.microsoft.com/office/drawing/2014/main" id="{1E23907E-F541-464D-B545-E0EEF784D6AD}"/>
              </a:ext>
            </a:extLst>
          </p:cNvPr>
          <p:cNvSpPr>
            <a:spLocks noGrp="1"/>
          </p:cNvSpPr>
          <p:nvPr>
            <p:ph type="sldNum" sz="quarter" idx="11"/>
          </p:nvPr>
        </p:nvSpPr>
        <p:spPr>
          <a:xfrm>
            <a:off x="1353171" y="6233824"/>
            <a:ext cx="308708" cy="365125"/>
          </a:xfrm>
        </p:spPr>
        <p:txBody>
          <a:bodyPr/>
          <a:lstStyle>
            <a:lvl1pPr>
              <a:defRPr>
                <a:solidFill>
                  <a:schemeClr val="accent2"/>
                </a:solidFill>
              </a:defRPr>
            </a:lvl1pPr>
          </a:lstStyle>
          <a:p>
            <a:fld id="{7AF8E309-D608-654D-B811-6A2C46C88181}" type="slidenum">
              <a:rPr lang="en-US" smtClean="0"/>
              <a:pPr/>
              <a:t>‹#›</a:t>
            </a:fld>
            <a:endParaRPr lang="en-US"/>
          </a:p>
        </p:txBody>
      </p:sp>
    </p:spTree>
    <p:extLst>
      <p:ext uri="{BB962C8B-B14F-4D97-AF65-F5344CB8AC3E}">
        <p14:creationId xmlns:p14="http://schemas.microsoft.com/office/powerpoint/2010/main" val="1384931271"/>
      </p:ext>
    </p:extLst>
  </p:cSld>
  <p:clrMapOvr>
    <a:masterClrMapping/>
  </p:clrMapOvr>
  <p:extLst>
    <p:ext uri="{DCECCB84-F9BA-43D5-87BE-67443E8EF086}">
      <p15:sldGuideLst xmlns:p15="http://schemas.microsoft.com/office/powerpoint/2012/main">
        <p15:guide id="3" orient="horz" pos="2160">
          <p15:clr>
            <a:srgbClr val="FBAE40"/>
          </p15:clr>
        </p15:guide>
        <p15:guide id="6" orient="horz" pos="2251">
          <p15:clr>
            <a:srgbClr val="FBAE40"/>
          </p15:clr>
        </p15:guide>
        <p15:guide id="7" orient="horz" pos="482">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Footer Placeholder 10">
            <a:extLst>
              <a:ext uri="{FF2B5EF4-FFF2-40B4-BE49-F238E27FC236}">
                <a16:creationId xmlns:a16="http://schemas.microsoft.com/office/drawing/2014/main" id="{AB83DDA8-7B32-EE47-840A-934A0CC6BFE3}"/>
              </a:ext>
            </a:extLst>
          </p:cNvPr>
          <p:cNvSpPr>
            <a:spLocks noGrp="1"/>
          </p:cNvSpPr>
          <p:nvPr>
            <p:ph type="ftr" sz="quarter" idx="14"/>
          </p:nvPr>
        </p:nvSpPr>
        <p:spPr/>
        <p:txBody>
          <a:bodyPr/>
          <a:lstStyle/>
          <a:p>
            <a:endParaRPr lang="en-US"/>
          </a:p>
        </p:txBody>
      </p:sp>
      <p:sp>
        <p:nvSpPr>
          <p:cNvPr id="12" name="Slide Number Placeholder 11">
            <a:extLst>
              <a:ext uri="{FF2B5EF4-FFF2-40B4-BE49-F238E27FC236}">
                <a16:creationId xmlns:a16="http://schemas.microsoft.com/office/drawing/2014/main" id="{74780B43-40DC-C34E-AAC9-4FDACC059B46}"/>
              </a:ext>
            </a:extLst>
          </p:cNvPr>
          <p:cNvSpPr>
            <a:spLocks noGrp="1"/>
          </p:cNvSpPr>
          <p:nvPr>
            <p:ph type="sldNum" sz="quarter" idx="15"/>
          </p:nvPr>
        </p:nvSpPr>
        <p:spPr/>
        <p:txBody>
          <a:bodyPr/>
          <a:lstStyle/>
          <a:p>
            <a:fld id="{7AF8E309-D608-654D-B811-6A2C46C88181}" type="slidenum">
              <a:rPr lang="en-US" smtClean="0"/>
              <a:pPr/>
              <a:t>‹#›</a:t>
            </a:fld>
            <a:endParaRPr lang="en-US"/>
          </a:p>
        </p:txBody>
      </p:sp>
      <p:sp>
        <p:nvSpPr>
          <p:cNvPr id="14" name="Content Placeholder 13">
            <a:extLst>
              <a:ext uri="{FF2B5EF4-FFF2-40B4-BE49-F238E27FC236}">
                <a16:creationId xmlns:a16="http://schemas.microsoft.com/office/drawing/2014/main" id="{4EE6E1D8-8FFD-8044-93A3-FD09D9B9C22B}"/>
              </a:ext>
            </a:extLst>
          </p:cNvPr>
          <p:cNvSpPr>
            <a:spLocks noGrp="1"/>
          </p:cNvSpPr>
          <p:nvPr>
            <p:ph sz="quarter" idx="16"/>
          </p:nvPr>
        </p:nvSpPr>
        <p:spPr>
          <a:xfrm>
            <a:off x="622800" y="1440000"/>
            <a:ext cx="10908000" cy="4643437"/>
          </a:xfrm>
        </p:spPr>
        <p:txBody>
          <a:bodyPr lIns="90000"/>
          <a:lstStyle>
            <a:lvl1pPr>
              <a:spcBef>
                <a:spcPts val="12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itle 14">
            <a:extLst>
              <a:ext uri="{FF2B5EF4-FFF2-40B4-BE49-F238E27FC236}">
                <a16:creationId xmlns:a16="http://schemas.microsoft.com/office/drawing/2014/main" id="{7C579CB4-4DC2-6B4A-8848-199EE8DC7344}"/>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616423141"/>
      </p:ext>
    </p:extLst>
  </p:cSld>
  <p:clrMapOvr>
    <a:masterClrMapping/>
  </p:clrMapOvr>
  <p:extLst>
    <p:ext uri="{DCECCB84-F9BA-43D5-87BE-67443E8EF086}">
      <p15:sldGuideLst xmlns:p15="http://schemas.microsoft.com/office/powerpoint/2012/main">
        <p15:guide id="1" pos="3840">
          <p15:clr>
            <a:srgbClr val="FBAE40"/>
          </p15:clr>
        </p15:guide>
        <p15:guide id="2" pos="7265">
          <p15:clr>
            <a:srgbClr val="FBAE40"/>
          </p15:clr>
        </p15:guide>
        <p15:guide id="3" orient="horz" pos="2160">
          <p15:clr>
            <a:srgbClr val="FBAE40"/>
          </p15:clr>
        </p15:guide>
        <p15:guide id="4" orient="horz" pos="3838">
          <p15:clr>
            <a:srgbClr val="FBAE40"/>
          </p15:clr>
        </p15:guide>
        <p15:guide id="5" pos="6017">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wo Column Layout">
    <p:spTree>
      <p:nvGrpSpPr>
        <p:cNvPr id="1" name=""/>
        <p:cNvGrpSpPr/>
        <p:nvPr/>
      </p:nvGrpSpPr>
      <p:grpSpPr>
        <a:xfrm>
          <a:off x="0" y="0"/>
          <a:ext cx="0" cy="0"/>
          <a:chOff x="0" y="0"/>
          <a:chExt cx="0" cy="0"/>
        </a:xfrm>
      </p:grpSpPr>
      <p:sp>
        <p:nvSpPr>
          <p:cNvPr id="11" name="Footer Placeholder 10">
            <a:extLst>
              <a:ext uri="{FF2B5EF4-FFF2-40B4-BE49-F238E27FC236}">
                <a16:creationId xmlns:a16="http://schemas.microsoft.com/office/drawing/2014/main" id="{AB83DDA8-7B32-EE47-840A-934A0CC6BFE3}"/>
              </a:ext>
            </a:extLst>
          </p:cNvPr>
          <p:cNvSpPr>
            <a:spLocks noGrp="1"/>
          </p:cNvSpPr>
          <p:nvPr>
            <p:ph type="ftr" sz="quarter" idx="14"/>
          </p:nvPr>
        </p:nvSpPr>
        <p:spPr/>
        <p:txBody>
          <a:bodyPr/>
          <a:lstStyle/>
          <a:p>
            <a:endParaRPr lang="en-US"/>
          </a:p>
        </p:txBody>
      </p:sp>
      <p:sp>
        <p:nvSpPr>
          <p:cNvPr id="12" name="Slide Number Placeholder 11">
            <a:extLst>
              <a:ext uri="{FF2B5EF4-FFF2-40B4-BE49-F238E27FC236}">
                <a16:creationId xmlns:a16="http://schemas.microsoft.com/office/drawing/2014/main" id="{74780B43-40DC-C34E-AAC9-4FDACC059B46}"/>
              </a:ext>
            </a:extLst>
          </p:cNvPr>
          <p:cNvSpPr>
            <a:spLocks noGrp="1"/>
          </p:cNvSpPr>
          <p:nvPr>
            <p:ph type="sldNum" sz="quarter" idx="15"/>
          </p:nvPr>
        </p:nvSpPr>
        <p:spPr/>
        <p:txBody>
          <a:bodyPr/>
          <a:lstStyle/>
          <a:p>
            <a:fld id="{7AF8E309-D608-654D-B811-6A2C46C88181}" type="slidenum">
              <a:rPr lang="en-US" smtClean="0"/>
              <a:pPr/>
              <a:t>‹#›</a:t>
            </a:fld>
            <a:endParaRPr lang="en-US"/>
          </a:p>
        </p:txBody>
      </p:sp>
      <p:sp>
        <p:nvSpPr>
          <p:cNvPr id="14" name="Content Placeholder 13">
            <a:extLst>
              <a:ext uri="{FF2B5EF4-FFF2-40B4-BE49-F238E27FC236}">
                <a16:creationId xmlns:a16="http://schemas.microsoft.com/office/drawing/2014/main" id="{4EE6E1D8-8FFD-8044-93A3-FD09D9B9C22B}"/>
              </a:ext>
            </a:extLst>
          </p:cNvPr>
          <p:cNvSpPr>
            <a:spLocks noGrp="1"/>
          </p:cNvSpPr>
          <p:nvPr>
            <p:ph sz="quarter" idx="16"/>
          </p:nvPr>
        </p:nvSpPr>
        <p:spPr>
          <a:xfrm>
            <a:off x="622800" y="1440000"/>
            <a:ext cx="5328738" cy="4643437"/>
          </a:xfrm>
        </p:spPr>
        <p:txBody>
          <a:bodyPr lIns="90000"/>
          <a:lstStyle>
            <a:lvl1pPr>
              <a:spcBef>
                <a:spcPts val="12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itle 14">
            <a:extLst>
              <a:ext uri="{FF2B5EF4-FFF2-40B4-BE49-F238E27FC236}">
                <a16:creationId xmlns:a16="http://schemas.microsoft.com/office/drawing/2014/main" id="{7C579CB4-4DC2-6B4A-8848-199EE8DC7344}"/>
              </a:ext>
            </a:extLst>
          </p:cNvPr>
          <p:cNvSpPr>
            <a:spLocks noGrp="1"/>
          </p:cNvSpPr>
          <p:nvPr>
            <p:ph type="title"/>
          </p:nvPr>
        </p:nvSpPr>
        <p:spPr/>
        <p:txBody>
          <a:bodyPr/>
          <a:lstStyle/>
          <a:p>
            <a:r>
              <a:rPr lang="en-US"/>
              <a:t>Click to edit Master title style</a:t>
            </a:r>
            <a:endParaRPr lang="en-GB"/>
          </a:p>
        </p:txBody>
      </p:sp>
      <p:sp>
        <p:nvSpPr>
          <p:cNvPr id="6" name="Content Placeholder 13">
            <a:extLst>
              <a:ext uri="{FF2B5EF4-FFF2-40B4-BE49-F238E27FC236}">
                <a16:creationId xmlns:a16="http://schemas.microsoft.com/office/drawing/2014/main" id="{963BAD92-7271-482B-BD00-E9C6A48DFC19}"/>
              </a:ext>
            </a:extLst>
          </p:cNvPr>
          <p:cNvSpPr>
            <a:spLocks noGrp="1"/>
          </p:cNvSpPr>
          <p:nvPr>
            <p:ph sz="quarter" idx="17"/>
          </p:nvPr>
        </p:nvSpPr>
        <p:spPr>
          <a:xfrm>
            <a:off x="6203399" y="1440000"/>
            <a:ext cx="5328738" cy="4643437"/>
          </a:xfrm>
        </p:spPr>
        <p:txBody>
          <a:bodyPr lIns="90000"/>
          <a:lstStyle>
            <a:lvl1pPr>
              <a:spcBef>
                <a:spcPts val="12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34560676"/>
      </p:ext>
    </p:extLst>
  </p:cSld>
  <p:clrMapOvr>
    <a:masterClrMapping/>
  </p:clrMapOvr>
  <p:extLst>
    <p:ext uri="{DCECCB84-F9BA-43D5-87BE-67443E8EF086}">
      <p15:sldGuideLst xmlns:p15="http://schemas.microsoft.com/office/powerpoint/2012/main">
        <p15:guide id="1" pos="3908">
          <p15:clr>
            <a:srgbClr val="FBAE40"/>
          </p15:clr>
        </p15:guide>
        <p15:guide id="2" pos="7265">
          <p15:clr>
            <a:srgbClr val="FBAE40"/>
          </p15:clr>
        </p15:guide>
        <p15:guide id="3" orient="horz" pos="2160">
          <p15:clr>
            <a:srgbClr val="FBAE40"/>
          </p15:clr>
        </p15:guide>
        <p15:guide id="4" orient="horz" pos="3838">
          <p15:clr>
            <a:srgbClr val="FBAE40"/>
          </p15:clr>
        </p15:guide>
        <p15:guide id="5" pos="6017">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Subhead and Content">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id="{774EAA05-443F-42B3-AFFA-02448A7C3A87}"/>
              </a:ext>
            </a:extLst>
          </p:cNvPr>
          <p:cNvSpPr>
            <a:spLocks noGrp="1"/>
          </p:cNvSpPr>
          <p:nvPr>
            <p:ph type="body" sz="quarter" idx="13" hasCustomPrompt="1"/>
          </p:nvPr>
        </p:nvSpPr>
        <p:spPr>
          <a:xfrm>
            <a:off x="622800" y="1440000"/>
            <a:ext cx="10908000"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 styles</a:t>
            </a:r>
          </a:p>
        </p:txBody>
      </p:sp>
      <p:sp>
        <p:nvSpPr>
          <p:cNvPr id="7" name="Content Placeholder 6">
            <a:extLst>
              <a:ext uri="{FF2B5EF4-FFF2-40B4-BE49-F238E27FC236}">
                <a16:creationId xmlns:a16="http://schemas.microsoft.com/office/drawing/2014/main" id="{D401E156-3E7F-2047-94FE-2E86D5D9BFB9}"/>
              </a:ext>
            </a:extLst>
          </p:cNvPr>
          <p:cNvSpPr>
            <a:spLocks noGrp="1"/>
          </p:cNvSpPr>
          <p:nvPr>
            <p:ph sz="quarter" idx="14"/>
          </p:nvPr>
        </p:nvSpPr>
        <p:spPr>
          <a:xfrm>
            <a:off x="622800" y="1989138"/>
            <a:ext cx="10908000" cy="4103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a:extLst>
              <a:ext uri="{FF2B5EF4-FFF2-40B4-BE49-F238E27FC236}">
                <a16:creationId xmlns:a16="http://schemas.microsoft.com/office/drawing/2014/main" id="{0F149D46-0D0C-3C46-AE34-97763977AB32}"/>
              </a:ext>
            </a:extLst>
          </p:cNvPr>
          <p:cNvSpPr>
            <a:spLocks noGrp="1"/>
          </p:cNvSpPr>
          <p:nvPr>
            <p:ph type="title"/>
          </p:nvPr>
        </p:nvSpPr>
        <p:spPr/>
        <p:txBody>
          <a:bodyPr/>
          <a:lstStyle/>
          <a:p>
            <a:r>
              <a:rPr lang="en-US"/>
              <a:t>Click to edit Master title style</a:t>
            </a:r>
            <a:endParaRPr lang="en-GB"/>
          </a:p>
        </p:txBody>
      </p:sp>
      <p:sp>
        <p:nvSpPr>
          <p:cNvPr id="9" name="Footer Placeholder 8">
            <a:extLst>
              <a:ext uri="{FF2B5EF4-FFF2-40B4-BE49-F238E27FC236}">
                <a16:creationId xmlns:a16="http://schemas.microsoft.com/office/drawing/2014/main" id="{C51A4BB6-0165-3B43-B292-DADDDDD579E0}"/>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1BE2E9E4-866D-8848-9670-A8A0A19AAAC9}"/>
              </a:ext>
            </a:extLst>
          </p:cNvPr>
          <p:cNvSpPr>
            <a:spLocks noGrp="1"/>
          </p:cNvSpPr>
          <p:nvPr>
            <p:ph type="sldNum" sz="quarter" idx="16"/>
          </p:nvPr>
        </p:nvSpPr>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2490666854"/>
      </p:ext>
    </p:extLst>
  </p:cSld>
  <p:clrMapOvr>
    <a:masterClrMapping/>
  </p:clrMapOvr>
  <p:extLst>
    <p:ext uri="{DCECCB84-F9BA-43D5-87BE-67443E8EF086}">
      <p15:sldGuideLst xmlns:p15="http://schemas.microsoft.com/office/powerpoint/2012/main">
        <p15:guide id="1" pos="7265">
          <p15:clr>
            <a:srgbClr val="FBAE40"/>
          </p15:clr>
        </p15:guide>
        <p15:guide id="2" orient="horz" pos="1185">
          <p15:clr>
            <a:srgbClr val="FBAE40"/>
          </p15:clr>
        </p15:guide>
        <p15:guide id="3" orient="horz" pos="822">
          <p15:clr>
            <a:srgbClr val="FBAE40"/>
          </p15:clr>
        </p15:guide>
        <p15:guide id="4" pos="6017">
          <p15:clr>
            <a:srgbClr val="FBAE40"/>
          </p15:clr>
        </p15:guide>
        <p15:guide id="5" orient="horz" pos="1253">
          <p15:clr>
            <a:srgbClr val="FBAE40"/>
          </p15:clr>
        </p15:guide>
        <p15:guide id="6" pos="3749">
          <p15:clr>
            <a:srgbClr val="FBAE40"/>
          </p15:clr>
        </p15:guide>
        <p15:guide id="7" pos="3908">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wo Column and Subhead Layout">
    <p:spTree>
      <p:nvGrpSpPr>
        <p:cNvPr id="1" name=""/>
        <p:cNvGrpSpPr/>
        <p:nvPr/>
      </p:nvGrpSpPr>
      <p:grpSpPr>
        <a:xfrm>
          <a:off x="0" y="0"/>
          <a:ext cx="0" cy="0"/>
          <a:chOff x="0" y="0"/>
          <a:chExt cx="0" cy="0"/>
        </a:xfrm>
      </p:grpSpPr>
      <p:sp>
        <p:nvSpPr>
          <p:cNvPr id="23" name="Text Placeholder 8">
            <a:extLst>
              <a:ext uri="{FF2B5EF4-FFF2-40B4-BE49-F238E27FC236}">
                <a16:creationId xmlns:a16="http://schemas.microsoft.com/office/drawing/2014/main" id="{ED14D5AF-917D-4505-BC6B-D42C522A4106}"/>
              </a:ext>
            </a:extLst>
          </p:cNvPr>
          <p:cNvSpPr>
            <a:spLocks noGrp="1"/>
          </p:cNvSpPr>
          <p:nvPr>
            <p:ph type="body" sz="quarter" idx="13" hasCustomPrompt="1"/>
          </p:nvPr>
        </p:nvSpPr>
        <p:spPr>
          <a:xfrm>
            <a:off x="623888" y="1440000"/>
            <a:ext cx="5328000"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 styles</a:t>
            </a:r>
          </a:p>
        </p:txBody>
      </p:sp>
      <p:sp>
        <p:nvSpPr>
          <p:cNvPr id="24" name="Text Placeholder 8">
            <a:extLst>
              <a:ext uri="{FF2B5EF4-FFF2-40B4-BE49-F238E27FC236}">
                <a16:creationId xmlns:a16="http://schemas.microsoft.com/office/drawing/2014/main" id="{A960F6BD-70F9-4C0C-B9B1-5EC54F0A88B8}"/>
              </a:ext>
            </a:extLst>
          </p:cNvPr>
          <p:cNvSpPr>
            <a:spLocks noGrp="1"/>
          </p:cNvSpPr>
          <p:nvPr>
            <p:ph type="body" sz="quarter" idx="17" hasCustomPrompt="1"/>
          </p:nvPr>
        </p:nvSpPr>
        <p:spPr>
          <a:xfrm>
            <a:off x="6205188" y="1440000"/>
            <a:ext cx="5328000"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 styles</a:t>
            </a:r>
          </a:p>
        </p:txBody>
      </p:sp>
      <p:sp>
        <p:nvSpPr>
          <p:cNvPr id="7" name="Footer Placeholder 6">
            <a:extLst>
              <a:ext uri="{FF2B5EF4-FFF2-40B4-BE49-F238E27FC236}">
                <a16:creationId xmlns:a16="http://schemas.microsoft.com/office/drawing/2014/main" id="{1A05E90F-941D-2340-857D-B076061D575C}"/>
              </a:ext>
            </a:extLst>
          </p:cNvPr>
          <p:cNvSpPr>
            <a:spLocks noGrp="1"/>
          </p:cNvSpPr>
          <p:nvPr>
            <p:ph type="ftr" sz="quarter" idx="18"/>
          </p:nvPr>
        </p:nvSpPr>
        <p:spPr/>
        <p:txBody>
          <a:bodyPr/>
          <a:lstStyle/>
          <a:p>
            <a:endParaRPr lang="en-US"/>
          </a:p>
        </p:txBody>
      </p:sp>
      <p:sp>
        <p:nvSpPr>
          <p:cNvPr id="8" name="Slide Number Placeholder 7">
            <a:extLst>
              <a:ext uri="{FF2B5EF4-FFF2-40B4-BE49-F238E27FC236}">
                <a16:creationId xmlns:a16="http://schemas.microsoft.com/office/drawing/2014/main" id="{2BA0F59B-759E-BC45-9C24-DA6F6AD17CE8}"/>
              </a:ext>
            </a:extLst>
          </p:cNvPr>
          <p:cNvSpPr>
            <a:spLocks noGrp="1"/>
          </p:cNvSpPr>
          <p:nvPr>
            <p:ph type="sldNum" sz="quarter" idx="19"/>
          </p:nvPr>
        </p:nvSpPr>
        <p:spPr/>
        <p:txBody>
          <a:bodyPr/>
          <a:lstStyle/>
          <a:p>
            <a:fld id="{7AF8E309-D608-654D-B811-6A2C46C88181}" type="slidenum">
              <a:rPr lang="en-US" smtClean="0"/>
              <a:pPr/>
              <a:t>‹#›</a:t>
            </a:fld>
            <a:endParaRPr lang="en-US"/>
          </a:p>
        </p:txBody>
      </p:sp>
      <p:sp>
        <p:nvSpPr>
          <p:cNvPr id="9" name="Title 8">
            <a:extLst>
              <a:ext uri="{FF2B5EF4-FFF2-40B4-BE49-F238E27FC236}">
                <a16:creationId xmlns:a16="http://schemas.microsoft.com/office/drawing/2014/main" id="{E523B870-FD52-FA4E-9F6A-11833864108C}"/>
              </a:ext>
            </a:extLst>
          </p:cNvPr>
          <p:cNvSpPr>
            <a:spLocks noGrp="1"/>
          </p:cNvSpPr>
          <p:nvPr>
            <p:ph type="title"/>
          </p:nvPr>
        </p:nvSpPr>
        <p:spPr/>
        <p:txBody>
          <a:bodyPr/>
          <a:lstStyle/>
          <a:p>
            <a:r>
              <a:rPr lang="en-US"/>
              <a:t>Click to edit Master title style</a:t>
            </a:r>
            <a:endParaRPr lang="en-GB"/>
          </a:p>
        </p:txBody>
      </p:sp>
      <p:sp>
        <p:nvSpPr>
          <p:cNvPr id="11" name="Content Placeholder 10">
            <a:extLst>
              <a:ext uri="{FF2B5EF4-FFF2-40B4-BE49-F238E27FC236}">
                <a16:creationId xmlns:a16="http://schemas.microsoft.com/office/drawing/2014/main" id="{DA7CFF13-BDFB-AA49-B3AC-2DB9CC0EE757}"/>
              </a:ext>
            </a:extLst>
          </p:cNvPr>
          <p:cNvSpPr>
            <a:spLocks noGrp="1"/>
          </p:cNvSpPr>
          <p:nvPr>
            <p:ph sz="quarter" idx="20"/>
          </p:nvPr>
        </p:nvSpPr>
        <p:spPr>
          <a:xfrm>
            <a:off x="623888" y="1989137"/>
            <a:ext cx="5328000" cy="41040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Content Placeholder 12">
            <a:extLst>
              <a:ext uri="{FF2B5EF4-FFF2-40B4-BE49-F238E27FC236}">
                <a16:creationId xmlns:a16="http://schemas.microsoft.com/office/drawing/2014/main" id="{1CD22A0B-01D2-164B-969F-B0D917CE9A8E}"/>
              </a:ext>
            </a:extLst>
          </p:cNvPr>
          <p:cNvSpPr>
            <a:spLocks noGrp="1"/>
          </p:cNvSpPr>
          <p:nvPr>
            <p:ph sz="quarter" idx="21"/>
          </p:nvPr>
        </p:nvSpPr>
        <p:spPr>
          <a:xfrm>
            <a:off x="6205538" y="1989130"/>
            <a:ext cx="5327650" cy="41036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05534967"/>
      </p:ext>
    </p:extLst>
  </p:cSld>
  <p:clrMapOvr>
    <a:masterClrMapping/>
  </p:clrMapOvr>
  <p:extLst>
    <p:ext uri="{DCECCB84-F9BA-43D5-87BE-67443E8EF086}">
      <p15:sldGuideLst xmlns:p15="http://schemas.microsoft.com/office/powerpoint/2012/main">
        <p15:guide id="1" orient="horz" pos="1185">
          <p15:clr>
            <a:srgbClr val="FBAE40"/>
          </p15:clr>
        </p15:guide>
        <p15:guide id="3" pos="7265">
          <p15:clr>
            <a:srgbClr val="FBAE40"/>
          </p15:clr>
        </p15:guide>
        <p15:guide id="4" pos="6017">
          <p15:clr>
            <a:srgbClr val="FBAE40"/>
          </p15:clr>
        </p15:guide>
        <p15:guide id="5" pos="3908">
          <p15:clr>
            <a:srgbClr val="FBAE40"/>
          </p15:clr>
        </p15:guide>
        <p15:guide id="6" pos="3749">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1 Subtitle Layout">
    <p:spTree>
      <p:nvGrpSpPr>
        <p:cNvPr id="1" name=""/>
        <p:cNvGrpSpPr/>
        <p:nvPr/>
      </p:nvGrpSpPr>
      <p:grpSpPr>
        <a:xfrm>
          <a:off x="0" y="0"/>
          <a:ext cx="0" cy="0"/>
          <a:chOff x="0" y="0"/>
          <a:chExt cx="0" cy="0"/>
        </a:xfrm>
      </p:grpSpPr>
      <p:sp>
        <p:nvSpPr>
          <p:cNvPr id="24" name="Text Placeholder 8">
            <a:extLst>
              <a:ext uri="{FF2B5EF4-FFF2-40B4-BE49-F238E27FC236}">
                <a16:creationId xmlns:a16="http://schemas.microsoft.com/office/drawing/2014/main" id="{A960F6BD-70F9-4C0C-B9B1-5EC54F0A88B8}"/>
              </a:ext>
            </a:extLst>
          </p:cNvPr>
          <p:cNvSpPr>
            <a:spLocks noGrp="1"/>
          </p:cNvSpPr>
          <p:nvPr>
            <p:ph type="body" sz="quarter" idx="17" hasCustomPrompt="1"/>
          </p:nvPr>
        </p:nvSpPr>
        <p:spPr>
          <a:xfrm>
            <a:off x="7954788" y="1440000"/>
            <a:ext cx="3578400" cy="447674"/>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 styles</a:t>
            </a:r>
          </a:p>
        </p:txBody>
      </p:sp>
      <p:sp>
        <p:nvSpPr>
          <p:cNvPr id="7" name="Footer Placeholder 6">
            <a:extLst>
              <a:ext uri="{FF2B5EF4-FFF2-40B4-BE49-F238E27FC236}">
                <a16:creationId xmlns:a16="http://schemas.microsoft.com/office/drawing/2014/main" id="{1A05E90F-941D-2340-857D-B076061D575C}"/>
              </a:ext>
            </a:extLst>
          </p:cNvPr>
          <p:cNvSpPr>
            <a:spLocks noGrp="1"/>
          </p:cNvSpPr>
          <p:nvPr>
            <p:ph type="ftr" sz="quarter" idx="18"/>
          </p:nvPr>
        </p:nvSpPr>
        <p:spPr/>
        <p:txBody>
          <a:bodyPr/>
          <a:lstStyle/>
          <a:p>
            <a:endParaRPr lang="en-US"/>
          </a:p>
        </p:txBody>
      </p:sp>
      <p:sp>
        <p:nvSpPr>
          <p:cNvPr id="8" name="Slide Number Placeholder 7">
            <a:extLst>
              <a:ext uri="{FF2B5EF4-FFF2-40B4-BE49-F238E27FC236}">
                <a16:creationId xmlns:a16="http://schemas.microsoft.com/office/drawing/2014/main" id="{2BA0F59B-759E-BC45-9C24-DA6F6AD17CE8}"/>
              </a:ext>
            </a:extLst>
          </p:cNvPr>
          <p:cNvSpPr>
            <a:spLocks noGrp="1"/>
          </p:cNvSpPr>
          <p:nvPr>
            <p:ph type="sldNum" sz="quarter" idx="19"/>
          </p:nvPr>
        </p:nvSpPr>
        <p:spPr/>
        <p:txBody>
          <a:bodyPr/>
          <a:lstStyle/>
          <a:p>
            <a:fld id="{7AF8E309-D608-654D-B811-6A2C46C88181}" type="slidenum">
              <a:rPr lang="en-US" smtClean="0"/>
              <a:pPr/>
              <a:t>‹#›</a:t>
            </a:fld>
            <a:endParaRPr lang="en-US"/>
          </a:p>
        </p:txBody>
      </p:sp>
      <p:sp>
        <p:nvSpPr>
          <p:cNvPr id="9" name="Title 8">
            <a:extLst>
              <a:ext uri="{FF2B5EF4-FFF2-40B4-BE49-F238E27FC236}">
                <a16:creationId xmlns:a16="http://schemas.microsoft.com/office/drawing/2014/main" id="{E523B870-FD52-FA4E-9F6A-11833864108C}"/>
              </a:ext>
            </a:extLst>
          </p:cNvPr>
          <p:cNvSpPr>
            <a:spLocks noGrp="1"/>
          </p:cNvSpPr>
          <p:nvPr>
            <p:ph type="title"/>
          </p:nvPr>
        </p:nvSpPr>
        <p:spPr/>
        <p:txBody>
          <a:bodyPr/>
          <a:lstStyle/>
          <a:p>
            <a:r>
              <a:rPr lang="en-US"/>
              <a:t>Click to edit Master title style</a:t>
            </a:r>
            <a:endParaRPr lang="en-GB"/>
          </a:p>
        </p:txBody>
      </p:sp>
      <p:sp>
        <p:nvSpPr>
          <p:cNvPr id="11" name="Content Placeholder 10">
            <a:extLst>
              <a:ext uri="{FF2B5EF4-FFF2-40B4-BE49-F238E27FC236}">
                <a16:creationId xmlns:a16="http://schemas.microsoft.com/office/drawing/2014/main" id="{DA7CFF13-BDFB-AA49-B3AC-2DB9CC0EE757}"/>
              </a:ext>
            </a:extLst>
          </p:cNvPr>
          <p:cNvSpPr>
            <a:spLocks noGrp="1"/>
          </p:cNvSpPr>
          <p:nvPr>
            <p:ph sz="quarter" idx="20"/>
          </p:nvPr>
        </p:nvSpPr>
        <p:spPr>
          <a:xfrm>
            <a:off x="623886" y="1440000"/>
            <a:ext cx="7200000" cy="46596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Content Placeholder 12">
            <a:extLst>
              <a:ext uri="{FF2B5EF4-FFF2-40B4-BE49-F238E27FC236}">
                <a16:creationId xmlns:a16="http://schemas.microsoft.com/office/drawing/2014/main" id="{1CD22A0B-01D2-164B-969F-B0D917CE9A8E}"/>
              </a:ext>
            </a:extLst>
          </p:cNvPr>
          <p:cNvSpPr>
            <a:spLocks noGrp="1"/>
          </p:cNvSpPr>
          <p:nvPr>
            <p:ph sz="quarter" idx="21"/>
          </p:nvPr>
        </p:nvSpPr>
        <p:spPr>
          <a:xfrm>
            <a:off x="7954788" y="1989138"/>
            <a:ext cx="3578400" cy="4103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68524788"/>
      </p:ext>
    </p:extLst>
  </p:cSld>
  <p:clrMapOvr>
    <a:masterClrMapping/>
  </p:clrMapOvr>
  <p:extLst>
    <p:ext uri="{DCECCB84-F9BA-43D5-87BE-67443E8EF086}">
      <p15:sldGuideLst xmlns:p15="http://schemas.microsoft.com/office/powerpoint/2012/main">
        <p15:guide id="1" orient="horz" pos="1185">
          <p15:clr>
            <a:srgbClr val="FBAE40"/>
          </p15:clr>
        </p15:guide>
        <p15:guide id="3" pos="7265">
          <p15:clr>
            <a:srgbClr val="FBAE40"/>
          </p15:clr>
        </p15:guide>
        <p15:guide id="4" pos="6017">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2 Subtitle Layout">
    <p:spTree>
      <p:nvGrpSpPr>
        <p:cNvPr id="1" name=""/>
        <p:cNvGrpSpPr/>
        <p:nvPr/>
      </p:nvGrpSpPr>
      <p:grpSpPr>
        <a:xfrm>
          <a:off x="0" y="0"/>
          <a:ext cx="0" cy="0"/>
          <a:chOff x="0" y="0"/>
          <a:chExt cx="0" cy="0"/>
        </a:xfrm>
      </p:grpSpPr>
      <p:sp>
        <p:nvSpPr>
          <p:cNvPr id="23" name="Text Placeholder 8">
            <a:extLst>
              <a:ext uri="{FF2B5EF4-FFF2-40B4-BE49-F238E27FC236}">
                <a16:creationId xmlns:a16="http://schemas.microsoft.com/office/drawing/2014/main" id="{ED14D5AF-917D-4505-BC6B-D42C522A4106}"/>
              </a:ext>
            </a:extLst>
          </p:cNvPr>
          <p:cNvSpPr>
            <a:spLocks noGrp="1"/>
          </p:cNvSpPr>
          <p:nvPr>
            <p:ph type="body" sz="quarter" idx="13" hasCustomPrompt="1"/>
          </p:nvPr>
        </p:nvSpPr>
        <p:spPr>
          <a:xfrm>
            <a:off x="623888" y="1440000"/>
            <a:ext cx="3578400"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 styles</a:t>
            </a:r>
          </a:p>
        </p:txBody>
      </p:sp>
      <p:sp>
        <p:nvSpPr>
          <p:cNvPr id="7" name="Footer Placeholder 6">
            <a:extLst>
              <a:ext uri="{FF2B5EF4-FFF2-40B4-BE49-F238E27FC236}">
                <a16:creationId xmlns:a16="http://schemas.microsoft.com/office/drawing/2014/main" id="{1A05E90F-941D-2340-857D-B076061D575C}"/>
              </a:ext>
            </a:extLst>
          </p:cNvPr>
          <p:cNvSpPr>
            <a:spLocks noGrp="1"/>
          </p:cNvSpPr>
          <p:nvPr>
            <p:ph type="ftr" sz="quarter" idx="18"/>
          </p:nvPr>
        </p:nvSpPr>
        <p:spPr/>
        <p:txBody>
          <a:bodyPr/>
          <a:lstStyle/>
          <a:p>
            <a:endParaRPr lang="en-US"/>
          </a:p>
        </p:txBody>
      </p:sp>
      <p:sp>
        <p:nvSpPr>
          <p:cNvPr id="8" name="Slide Number Placeholder 7">
            <a:extLst>
              <a:ext uri="{FF2B5EF4-FFF2-40B4-BE49-F238E27FC236}">
                <a16:creationId xmlns:a16="http://schemas.microsoft.com/office/drawing/2014/main" id="{2BA0F59B-759E-BC45-9C24-DA6F6AD17CE8}"/>
              </a:ext>
            </a:extLst>
          </p:cNvPr>
          <p:cNvSpPr>
            <a:spLocks noGrp="1"/>
          </p:cNvSpPr>
          <p:nvPr>
            <p:ph type="sldNum" sz="quarter" idx="19"/>
          </p:nvPr>
        </p:nvSpPr>
        <p:spPr/>
        <p:txBody>
          <a:bodyPr/>
          <a:lstStyle/>
          <a:p>
            <a:fld id="{7AF8E309-D608-654D-B811-6A2C46C88181}" type="slidenum">
              <a:rPr lang="en-US" smtClean="0"/>
              <a:pPr/>
              <a:t>‹#›</a:t>
            </a:fld>
            <a:endParaRPr lang="en-US"/>
          </a:p>
        </p:txBody>
      </p:sp>
      <p:sp>
        <p:nvSpPr>
          <p:cNvPr id="9" name="Title 8">
            <a:extLst>
              <a:ext uri="{FF2B5EF4-FFF2-40B4-BE49-F238E27FC236}">
                <a16:creationId xmlns:a16="http://schemas.microsoft.com/office/drawing/2014/main" id="{E523B870-FD52-FA4E-9F6A-11833864108C}"/>
              </a:ext>
            </a:extLst>
          </p:cNvPr>
          <p:cNvSpPr>
            <a:spLocks noGrp="1"/>
          </p:cNvSpPr>
          <p:nvPr>
            <p:ph type="title"/>
          </p:nvPr>
        </p:nvSpPr>
        <p:spPr/>
        <p:txBody>
          <a:bodyPr/>
          <a:lstStyle/>
          <a:p>
            <a:r>
              <a:rPr lang="en-US"/>
              <a:t>Click to edit Master title style</a:t>
            </a:r>
            <a:endParaRPr lang="en-GB"/>
          </a:p>
        </p:txBody>
      </p:sp>
      <p:sp>
        <p:nvSpPr>
          <p:cNvPr id="11" name="Content Placeholder 10">
            <a:extLst>
              <a:ext uri="{FF2B5EF4-FFF2-40B4-BE49-F238E27FC236}">
                <a16:creationId xmlns:a16="http://schemas.microsoft.com/office/drawing/2014/main" id="{DA7CFF13-BDFB-AA49-B3AC-2DB9CC0EE757}"/>
              </a:ext>
            </a:extLst>
          </p:cNvPr>
          <p:cNvSpPr>
            <a:spLocks noGrp="1"/>
          </p:cNvSpPr>
          <p:nvPr>
            <p:ph sz="quarter" idx="20"/>
          </p:nvPr>
        </p:nvSpPr>
        <p:spPr>
          <a:xfrm>
            <a:off x="623888" y="1989137"/>
            <a:ext cx="3578400" cy="41040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Content Placeholder 12">
            <a:extLst>
              <a:ext uri="{FF2B5EF4-FFF2-40B4-BE49-F238E27FC236}">
                <a16:creationId xmlns:a16="http://schemas.microsoft.com/office/drawing/2014/main" id="{1CD22A0B-01D2-164B-969F-B0D917CE9A8E}"/>
              </a:ext>
            </a:extLst>
          </p:cNvPr>
          <p:cNvSpPr>
            <a:spLocks noGrp="1"/>
          </p:cNvSpPr>
          <p:nvPr>
            <p:ph sz="quarter" idx="21"/>
          </p:nvPr>
        </p:nvSpPr>
        <p:spPr>
          <a:xfrm>
            <a:off x="4333188" y="1440000"/>
            <a:ext cx="7200000" cy="4668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90627563"/>
      </p:ext>
    </p:extLst>
  </p:cSld>
  <p:clrMapOvr>
    <a:masterClrMapping/>
  </p:clrMapOvr>
  <p:extLst>
    <p:ext uri="{DCECCB84-F9BA-43D5-87BE-67443E8EF086}">
      <p15:sldGuideLst xmlns:p15="http://schemas.microsoft.com/office/powerpoint/2012/main">
        <p15:guide id="1" orient="horz" pos="1185">
          <p15:clr>
            <a:srgbClr val="FBAE40"/>
          </p15:clr>
        </p15:guide>
        <p15:guide id="3" pos="7265">
          <p15:clr>
            <a:srgbClr val="FBAE40"/>
          </p15:clr>
        </p15:guide>
        <p15:guide id="4" pos="6017">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13" name="Text Placeholder 8">
            <a:extLst>
              <a:ext uri="{FF2B5EF4-FFF2-40B4-BE49-F238E27FC236}">
                <a16:creationId xmlns:a16="http://schemas.microsoft.com/office/drawing/2014/main" id="{C4B7CCBA-C3EF-4873-9EE9-066327A56C68}"/>
              </a:ext>
            </a:extLst>
          </p:cNvPr>
          <p:cNvSpPr>
            <a:spLocks noGrp="1"/>
          </p:cNvSpPr>
          <p:nvPr>
            <p:ph type="body" sz="quarter" idx="13" hasCustomPrompt="1"/>
          </p:nvPr>
        </p:nvSpPr>
        <p:spPr>
          <a:xfrm>
            <a:off x="623887" y="1440000"/>
            <a:ext cx="3578400"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a:t>
            </a:r>
          </a:p>
        </p:txBody>
      </p:sp>
      <p:sp>
        <p:nvSpPr>
          <p:cNvPr id="17" name="Text Placeholder 8">
            <a:extLst>
              <a:ext uri="{FF2B5EF4-FFF2-40B4-BE49-F238E27FC236}">
                <a16:creationId xmlns:a16="http://schemas.microsoft.com/office/drawing/2014/main" id="{782FB108-F9DB-4563-B629-3B6DDB8B9673}"/>
              </a:ext>
            </a:extLst>
          </p:cNvPr>
          <p:cNvSpPr>
            <a:spLocks noGrp="1"/>
          </p:cNvSpPr>
          <p:nvPr>
            <p:ph type="body" sz="quarter" idx="17" hasCustomPrompt="1"/>
          </p:nvPr>
        </p:nvSpPr>
        <p:spPr>
          <a:xfrm>
            <a:off x="4296228" y="1440000"/>
            <a:ext cx="3578400" cy="433525"/>
          </a:xfrm>
          <a:prstGeom prst="rect">
            <a:avLst/>
          </a:prstGeom>
        </p:spPr>
        <p:txBody>
          <a:bodyPr anchor="t">
            <a:noAutofit/>
          </a:bodyPr>
          <a:lstStyle>
            <a:lvl1pPr marL="0" indent="0">
              <a:lnSpc>
                <a:spcPct val="90000"/>
              </a:lnSpc>
              <a:spcBef>
                <a:spcPts val="0"/>
              </a:spcBef>
              <a:buNone/>
              <a:defRPr sz="2000" b="1">
                <a:solidFill>
                  <a:schemeClr val="accent2"/>
                </a:solidFill>
              </a:defRPr>
            </a:lvl1pPr>
          </a:lstStyle>
          <a:p>
            <a:pPr lvl="0"/>
            <a:r>
              <a:rPr lang="en-US"/>
              <a:t>Subhead Edit Master text</a:t>
            </a:r>
          </a:p>
          <a:p>
            <a:pPr lvl="0"/>
            <a:endParaRPr lang="en-US"/>
          </a:p>
        </p:txBody>
      </p:sp>
      <p:sp>
        <p:nvSpPr>
          <p:cNvPr id="18" name="Text Placeholder 8">
            <a:extLst>
              <a:ext uri="{FF2B5EF4-FFF2-40B4-BE49-F238E27FC236}">
                <a16:creationId xmlns:a16="http://schemas.microsoft.com/office/drawing/2014/main" id="{8CCCC089-50D0-47A1-BC64-3ED47F4C85C4}"/>
              </a:ext>
            </a:extLst>
          </p:cNvPr>
          <p:cNvSpPr>
            <a:spLocks noGrp="1"/>
          </p:cNvSpPr>
          <p:nvPr>
            <p:ph type="body" sz="quarter" idx="18" hasCustomPrompt="1"/>
          </p:nvPr>
        </p:nvSpPr>
        <p:spPr>
          <a:xfrm>
            <a:off x="7954944" y="1440000"/>
            <a:ext cx="3578400" cy="432000"/>
          </a:xfrm>
          <a:prstGeom prst="rect">
            <a:avLst/>
          </a:prstGeom>
        </p:spPr>
        <p:txBody>
          <a:bodyPr anchor="t">
            <a:noAutofit/>
          </a:bodyPr>
          <a:lstStyle>
            <a:lvl1pPr marL="0" indent="0">
              <a:lnSpc>
                <a:spcPct val="90000"/>
              </a:lnSpc>
              <a:spcBef>
                <a:spcPts val="0"/>
              </a:spcBef>
              <a:buNone/>
              <a:defRPr sz="2000" b="1">
                <a:solidFill>
                  <a:schemeClr val="accent4"/>
                </a:solidFill>
              </a:defRPr>
            </a:lvl1pPr>
          </a:lstStyle>
          <a:p>
            <a:pPr lvl="0"/>
            <a:r>
              <a:rPr lang="en-US"/>
              <a:t>Subhead Edit Master text</a:t>
            </a:r>
          </a:p>
          <a:p>
            <a:pPr lvl="0"/>
            <a:endParaRPr lang="en-US"/>
          </a:p>
        </p:txBody>
      </p:sp>
      <p:sp>
        <p:nvSpPr>
          <p:cNvPr id="4" name="Title 3">
            <a:extLst>
              <a:ext uri="{FF2B5EF4-FFF2-40B4-BE49-F238E27FC236}">
                <a16:creationId xmlns:a16="http://schemas.microsoft.com/office/drawing/2014/main" id="{EE2B33CB-1984-624E-B400-7FD8499AEAF7}"/>
              </a:ext>
            </a:extLst>
          </p:cNvPr>
          <p:cNvSpPr>
            <a:spLocks noGrp="1"/>
          </p:cNvSpPr>
          <p:nvPr>
            <p:ph type="title"/>
          </p:nvPr>
        </p:nvSpPr>
        <p:spPr/>
        <p:txBody>
          <a:bodyPr/>
          <a:lstStyle/>
          <a:p>
            <a:r>
              <a:rPr lang="en-US"/>
              <a:t>Click to edit Master title style</a:t>
            </a:r>
            <a:endParaRPr lang="en-GB"/>
          </a:p>
        </p:txBody>
      </p:sp>
      <p:sp>
        <p:nvSpPr>
          <p:cNvPr id="8" name="Content Placeholder 7">
            <a:extLst>
              <a:ext uri="{FF2B5EF4-FFF2-40B4-BE49-F238E27FC236}">
                <a16:creationId xmlns:a16="http://schemas.microsoft.com/office/drawing/2014/main" id="{55B565F1-3967-6343-85D1-110E53F38DB3}"/>
              </a:ext>
            </a:extLst>
          </p:cNvPr>
          <p:cNvSpPr>
            <a:spLocks noGrp="1"/>
          </p:cNvSpPr>
          <p:nvPr>
            <p:ph sz="quarter" idx="19"/>
          </p:nvPr>
        </p:nvSpPr>
        <p:spPr>
          <a:xfrm>
            <a:off x="623887" y="1989137"/>
            <a:ext cx="3578225" cy="4103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26D8FC6B-E0AC-474E-817A-E0A1933B8653}"/>
              </a:ext>
            </a:extLst>
          </p:cNvPr>
          <p:cNvSpPr>
            <a:spLocks noGrp="1"/>
          </p:cNvSpPr>
          <p:nvPr>
            <p:ph sz="quarter" idx="20"/>
          </p:nvPr>
        </p:nvSpPr>
        <p:spPr>
          <a:xfrm>
            <a:off x="4296228" y="1989137"/>
            <a:ext cx="3578400" cy="4103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D909D41A-2F35-324E-88B7-BBC8B0EF4384}"/>
              </a:ext>
            </a:extLst>
          </p:cNvPr>
          <p:cNvSpPr>
            <a:spLocks noGrp="1"/>
          </p:cNvSpPr>
          <p:nvPr>
            <p:ph sz="quarter" idx="21"/>
          </p:nvPr>
        </p:nvSpPr>
        <p:spPr>
          <a:xfrm>
            <a:off x="7954943" y="1989137"/>
            <a:ext cx="3578400" cy="4103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Footer Placeholder 13">
            <a:extLst>
              <a:ext uri="{FF2B5EF4-FFF2-40B4-BE49-F238E27FC236}">
                <a16:creationId xmlns:a16="http://schemas.microsoft.com/office/drawing/2014/main" id="{85CC1777-5844-EF45-8A57-7DE3B92E8A71}"/>
              </a:ext>
            </a:extLst>
          </p:cNvPr>
          <p:cNvSpPr>
            <a:spLocks noGrp="1"/>
          </p:cNvSpPr>
          <p:nvPr>
            <p:ph type="ftr" sz="quarter" idx="22"/>
          </p:nvPr>
        </p:nvSpPr>
        <p:spPr/>
        <p:txBody>
          <a:bodyPr/>
          <a:lstStyle/>
          <a:p>
            <a:endParaRPr lang="en-US"/>
          </a:p>
        </p:txBody>
      </p:sp>
      <p:sp>
        <p:nvSpPr>
          <p:cNvPr id="15" name="Slide Number Placeholder 14">
            <a:extLst>
              <a:ext uri="{FF2B5EF4-FFF2-40B4-BE49-F238E27FC236}">
                <a16:creationId xmlns:a16="http://schemas.microsoft.com/office/drawing/2014/main" id="{F5F89E0B-0439-8148-9DAA-CD37FB1285DB}"/>
              </a:ext>
            </a:extLst>
          </p:cNvPr>
          <p:cNvSpPr>
            <a:spLocks noGrp="1"/>
          </p:cNvSpPr>
          <p:nvPr>
            <p:ph type="sldNum" sz="quarter" idx="23"/>
          </p:nvPr>
        </p:nvSpPr>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4004062024"/>
      </p:ext>
    </p:extLst>
  </p:cSld>
  <p:clrMapOvr>
    <a:masterClrMapping/>
  </p:clrMapOvr>
  <p:extLst>
    <p:ext uri="{DCECCB84-F9BA-43D5-87BE-67443E8EF086}">
      <p15:sldGuideLst xmlns:p15="http://schemas.microsoft.com/office/powerpoint/2012/main">
        <p15:guide id="1" orient="horz" pos="822">
          <p15:clr>
            <a:srgbClr val="FBAE40"/>
          </p15:clr>
        </p15:guide>
        <p15:guide id="2" orient="horz" pos="1094">
          <p15:clr>
            <a:srgbClr val="FBAE40"/>
          </p15:clr>
        </p15:guide>
        <p15:guide id="3" pos="7265">
          <p15:clr>
            <a:srgbClr val="FBAE40"/>
          </p15:clr>
        </p15:guide>
        <p15:guide id="4" pos="6017">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wo Subtitled Rows">
    <p:spTree>
      <p:nvGrpSpPr>
        <p:cNvPr id="1" name=""/>
        <p:cNvGrpSpPr/>
        <p:nvPr/>
      </p:nvGrpSpPr>
      <p:grpSpPr>
        <a:xfrm>
          <a:off x="0" y="0"/>
          <a:ext cx="0" cy="0"/>
          <a:chOff x="0" y="0"/>
          <a:chExt cx="0" cy="0"/>
        </a:xfrm>
      </p:grpSpPr>
      <p:sp>
        <p:nvSpPr>
          <p:cNvPr id="13" name="Text Placeholder 8">
            <a:extLst>
              <a:ext uri="{FF2B5EF4-FFF2-40B4-BE49-F238E27FC236}">
                <a16:creationId xmlns:a16="http://schemas.microsoft.com/office/drawing/2014/main" id="{C4B7CCBA-C3EF-4873-9EE9-066327A56C68}"/>
              </a:ext>
            </a:extLst>
          </p:cNvPr>
          <p:cNvSpPr>
            <a:spLocks noGrp="1"/>
          </p:cNvSpPr>
          <p:nvPr>
            <p:ph type="body" sz="quarter" idx="13" hasCustomPrompt="1"/>
          </p:nvPr>
        </p:nvSpPr>
        <p:spPr>
          <a:xfrm>
            <a:off x="622676" y="1440000"/>
            <a:ext cx="9518819" cy="432000"/>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a:t>
            </a:r>
          </a:p>
        </p:txBody>
      </p:sp>
      <p:sp>
        <p:nvSpPr>
          <p:cNvPr id="17" name="Text Placeholder 8">
            <a:extLst>
              <a:ext uri="{FF2B5EF4-FFF2-40B4-BE49-F238E27FC236}">
                <a16:creationId xmlns:a16="http://schemas.microsoft.com/office/drawing/2014/main" id="{782FB108-F9DB-4563-B629-3B6DDB8B9673}"/>
              </a:ext>
            </a:extLst>
          </p:cNvPr>
          <p:cNvSpPr>
            <a:spLocks noGrp="1"/>
          </p:cNvSpPr>
          <p:nvPr>
            <p:ph type="body" sz="quarter" idx="17" hasCustomPrompt="1"/>
          </p:nvPr>
        </p:nvSpPr>
        <p:spPr>
          <a:xfrm>
            <a:off x="623887" y="3818760"/>
            <a:ext cx="10909300" cy="433525"/>
          </a:xfrm>
          <a:prstGeom prst="rect">
            <a:avLst/>
          </a:prstGeom>
        </p:spPr>
        <p:txBody>
          <a:bodyPr anchor="t">
            <a:noAutofit/>
          </a:bodyPr>
          <a:lstStyle>
            <a:lvl1pPr marL="0" indent="0">
              <a:lnSpc>
                <a:spcPct val="90000"/>
              </a:lnSpc>
              <a:spcBef>
                <a:spcPts val="0"/>
              </a:spcBef>
              <a:buNone/>
              <a:defRPr sz="2000" b="1">
                <a:solidFill>
                  <a:schemeClr val="accent2"/>
                </a:solidFill>
              </a:defRPr>
            </a:lvl1pPr>
          </a:lstStyle>
          <a:p>
            <a:pPr lvl="0"/>
            <a:r>
              <a:rPr lang="en-US"/>
              <a:t>Subhead Edit Master text</a:t>
            </a:r>
          </a:p>
        </p:txBody>
      </p:sp>
      <p:sp>
        <p:nvSpPr>
          <p:cNvPr id="4" name="Title 3">
            <a:extLst>
              <a:ext uri="{FF2B5EF4-FFF2-40B4-BE49-F238E27FC236}">
                <a16:creationId xmlns:a16="http://schemas.microsoft.com/office/drawing/2014/main" id="{EE2B33CB-1984-624E-B400-7FD8499AEAF7}"/>
              </a:ext>
            </a:extLst>
          </p:cNvPr>
          <p:cNvSpPr>
            <a:spLocks noGrp="1"/>
          </p:cNvSpPr>
          <p:nvPr>
            <p:ph type="title"/>
          </p:nvPr>
        </p:nvSpPr>
        <p:spPr/>
        <p:txBody>
          <a:bodyPr/>
          <a:lstStyle/>
          <a:p>
            <a:r>
              <a:rPr lang="en-US"/>
              <a:t>Click to edit Master title style</a:t>
            </a:r>
            <a:endParaRPr lang="en-GB"/>
          </a:p>
        </p:txBody>
      </p:sp>
      <p:sp>
        <p:nvSpPr>
          <p:cNvPr id="8" name="Content Placeholder 7">
            <a:extLst>
              <a:ext uri="{FF2B5EF4-FFF2-40B4-BE49-F238E27FC236}">
                <a16:creationId xmlns:a16="http://schemas.microsoft.com/office/drawing/2014/main" id="{55B565F1-3967-6343-85D1-110E53F38DB3}"/>
              </a:ext>
            </a:extLst>
          </p:cNvPr>
          <p:cNvSpPr>
            <a:spLocks noGrp="1"/>
          </p:cNvSpPr>
          <p:nvPr>
            <p:ph sz="quarter" idx="19"/>
          </p:nvPr>
        </p:nvSpPr>
        <p:spPr>
          <a:xfrm>
            <a:off x="623887" y="1876197"/>
            <a:ext cx="10909301" cy="18188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26D8FC6B-E0AC-474E-817A-E0A1933B8653}"/>
              </a:ext>
            </a:extLst>
          </p:cNvPr>
          <p:cNvSpPr>
            <a:spLocks noGrp="1"/>
          </p:cNvSpPr>
          <p:nvPr>
            <p:ph sz="quarter" idx="20"/>
          </p:nvPr>
        </p:nvSpPr>
        <p:spPr>
          <a:xfrm>
            <a:off x="622676" y="4270149"/>
            <a:ext cx="10910511" cy="1818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Footer Placeholder 13">
            <a:extLst>
              <a:ext uri="{FF2B5EF4-FFF2-40B4-BE49-F238E27FC236}">
                <a16:creationId xmlns:a16="http://schemas.microsoft.com/office/drawing/2014/main" id="{85CC1777-5844-EF45-8A57-7DE3B92E8A71}"/>
              </a:ext>
            </a:extLst>
          </p:cNvPr>
          <p:cNvSpPr>
            <a:spLocks noGrp="1"/>
          </p:cNvSpPr>
          <p:nvPr>
            <p:ph type="ftr" sz="quarter" idx="22"/>
          </p:nvPr>
        </p:nvSpPr>
        <p:spPr/>
        <p:txBody>
          <a:bodyPr/>
          <a:lstStyle/>
          <a:p>
            <a:endParaRPr lang="en-US"/>
          </a:p>
        </p:txBody>
      </p:sp>
      <p:sp>
        <p:nvSpPr>
          <p:cNvPr id="15" name="Slide Number Placeholder 14">
            <a:extLst>
              <a:ext uri="{FF2B5EF4-FFF2-40B4-BE49-F238E27FC236}">
                <a16:creationId xmlns:a16="http://schemas.microsoft.com/office/drawing/2014/main" id="{F5F89E0B-0439-8148-9DAA-CD37FB1285DB}"/>
              </a:ext>
            </a:extLst>
          </p:cNvPr>
          <p:cNvSpPr>
            <a:spLocks noGrp="1"/>
          </p:cNvSpPr>
          <p:nvPr>
            <p:ph type="sldNum" sz="quarter" idx="23"/>
          </p:nvPr>
        </p:nvSpPr>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77854236"/>
      </p:ext>
    </p:extLst>
  </p:cSld>
  <p:clrMapOvr>
    <a:masterClrMapping/>
  </p:clrMapOvr>
  <p:extLst>
    <p:ext uri="{DCECCB84-F9BA-43D5-87BE-67443E8EF086}">
      <p15:sldGuideLst xmlns:p15="http://schemas.microsoft.com/office/powerpoint/2012/main">
        <p15:guide id="1" orient="horz" pos="822">
          <p15:clr>
            <a:srgbClr val="FBAE40"/>
          </p15:clr>
        </p15:guide>
        <p15:guide id="2" orient="horz" pos="1094">
          <p15:clr>
            <a:srgbClr val="FBAE40"/>
          </p15:clr>
        </p15:guide>
        <p15:guide id="3" pos="7265">
          <p15:clr>
            <a:srgbClr val="FBAE40"/>
          </p15:clr>
        </p15:guide>
        <p15:guide id="4" pos="6017">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1 Subtitle Layout">
    <p:spTree>
      <p:nvGrpSpPr>
        <p:cNvPr id="1" name=""/>
        <p:cNvGrpSpPr/>
        <p:nvPr/>
      </p:nvGrpSpPr>
      <p:grpSpPr>
        <a:xfrm>
          <a:off x="0" y="0"/>
          <a:ext cx="0" cy="0"/>
          <a:chOff x="0" y="0"/>
          <a:chExt cx="0" cy="0"/>
        </a:xfrm>
      </p:grpSpPr>
      <p:sp>
        <p:nvSpPr>
          <p:cNvPr id="24" name="Text Placeholder 8">
            <a:extLst>
              <a:ext uri="{FF2B5EF4-FFF2-40B4-BE49-F238E27FC236}">
                <a16:creationId xmlns:a16="http://schemas.microsoft.com/office/drawing/2014/main" id="{A960F6BD-70F9-4C0C-B9B1-5EC54F0A88B8}"/>
              </a:ext>
            </a:extLst>
          </p:cNvPr>
          <p:cNvSpPr>
            <a:spLocks noGrp="1"/>
          </p:cNvSpPr>
          <p:nvPr>
            <p:ph type="body" sz="quarter" idx="17" hasCustomPrompt="1"/>
          </p:nvPr>
        </p:nvSpPr>
        <p:spPr>
          <a:xfrm>
            <a:off x="7954788" y="1440000"/>
            <a:ext cx="3578400" cy="447674"/>
          </a:xfrm>
          <a:prstGeom prst="rect">
            <a:avLst/>
          </a:prstGeom>
        </p:spPr>
        <p:txBody>
          <a:bodyPr anchor="t">
            <a:noAutofit/>
          </a:bodyPr>
          <a:lstStyle>
            <a:lvl1pPr marL="0" indent="0">
              <a:lnSpc>
                <a:spcPct val="90000"/>
              </a:lnSpc>
              <a:spcBef>
                <a:spcPts val="0"/>
              </a:spcBef>
              <a:buNone/>
              <a:defRPr sz="2000" b="1">
                <a:solidFill>
                  <a:schemeClr val="accent1"/>
                </a:solidFill>
              </a:defRPr>
            </a:lvl1pPr>
          </a:lstStyle>
          <a:p>
            <a:pPr lvl="0"/>
            <a:r>
              <a:rPr lang="en-US"/>
              <a:t>Subhead Edit Master text styles</a:t>
            </a:r>
          </a:p>
        </p:txBody>
      </p:sp>
      <p:sp>
        <p:nvSpPr>
          <p:cNvPr id="7" name="Footer Placeholder 6">
            <a:extLst>
              <a:ext uri="{FF2B5EF4-FFF2-40B4-BE49-F238E27FC236}">
                <a16:creationId xmlns:a16="http://schemas.microsoft.com/office/drawing/2014/main" id="{1A05E90F-941D-2340-857D-B076061D575C}"/>
              </a:ext>
            </a:extLst>
          </p:cNvPr>
          <p:cNvSpPr>
            <a:spLocks noGrp="1"/>
          </p:cNvSpPr>
          <p:nvPr>
            <p:ph type="ftr" sz="quarter" idx="18"/>
          </p:nvPr>
        </p:nvSpPr>
        <p:spPr/>
        <p:txBody>
          <a:bodyPr/>
          <a:lstStyle/>
          <a:p>
            <a:endParaRPr lang="en-US"/>
          </a:p>
        </p:txBody>
      </p:sp>
      <p:sp>
        <p:nvSpPr>
          <p:cNvPr id="8" name="Slide Number Placeholder 7">
            <a:extLst>
              <a:ext uri="{FF2B5EF4-FFF2-40B4-BE49-F238E27FC236}">
                <a16:creationId xmlns:a16="http://schemas.microsoft.com/office/drawing/2014/main" id="{2BA0F59B-759E-BC45-9C24-DA6F6AD17CE8}"/>
              </a:ext>
            </a:extLst>
          </p:cNvPr>
          <p:cNvSpPr>
            <a:spLocks noGrp="1"/>
          </p:cNvSpPr>
          <p:nvPr>
            <p:ph type="sldNum" sz="quarter" idx="19"/>
          </p:nvPr>
        </p:nvSpPr>
        <p:spPr/>
        <p:txBody>
          <a:bodyPr/>
          <a:lstStyle/>
          <a:p>
            <a:fld id="{7AF8E309-D608-654D-B811-6A2C46C88181}" type="slidenum">
              <a:rPr lang="en-US" smtClean="0"/>
              <a:pPr/>
              <a:t>‹#›</a:t>
            </a:fld>
            <a:endParaRPr lang="en-US"/>
          </a:p>
        </p:txBody>
      </p:sp>
      <p:sp>
        <p:nvSpPr>
          <p:cNvPr id="9" name="Title 8">
            <a:extLst>
              <a:ext uri="{FF2B5EF4-FFF2-40B4-BE49-F238E27FC236}">
                <a16:creationId xmlns:a16="http://schemas.microsoft.com/office/drawing/2014/main" id="{E523B870-FD52-FA4E-9F6A-11833864108C}"/>
              </a:ext>
            </a:extLst>
          </p:cNvPr>
          <p:cNvSpPr>
            <a:spLocks noGrp="1"/>
          </p:cNvSpPr>
          <p:nvPr>
            <p:ph type="title"/>
          </p:nvPr>
        </p:nvSpPr>
        <p:spPr/>
        <p:txBody>
          <a:bodyPr/>
          <a:lstStyle/>
          <a:p>
            <a:r>
              <a:rPr lang="en-US"/>
              <a:t>Click to edit Master title style</a:t>
            </a:r>
            <a:endParaRPr lang="en-GB"/>
          </a:p>
        </p:txBody>
      </p:sp>
      <p:sp>
        <p:nvSpPr>
          <p:cNvPr id="11" name="Content Placeholder 10">
            <a:extLst>
              <a:ext uri="{FF2B5EF4-FFF2-40B4-BE49-F238E27FC236}">
                <a16:creationId xmlns:a16="http://schemas.microsoft.com/office/drawing/2014/main" id="{DA7CFF13-BDFB-AA49-B3AC-2DB9CC0EE757}"/>
              </a:ext>
            </a:extLst>
          </p:cNvPr>
          <p:cNvSpPr>
            <a:spLocks noGrp="1"/>
          </p:cNvSpPr>
          <p:nvPr>
            <p:ph sz="quarter" idx="20"/>
          </p:nvPr>
        </p:nvSpPr>
        <p:spPr>
          <a:xfrm>
            <a:off x="623886" y="1440000"/>
            <a:ext cx="7200000" cy="46596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Content Placeholder 12">
            <a:extLst>
              <a:ext uri="{FF2B5EF4-FFF2-40B4-BE49-F238E27FC236}">
                <a16:creationId xmlns:a16="http://schemas.microsoft.com/office/drawing/2014/main" id="{1CD22A0B-01D2-164B-969F-B0D917CE9A8E}"/>
              </a:ext>
            </a:extLst>
          </p:cNvPr>
          <p:cNvSpPr>
            <a:spLocks noGrp="1"/>
          </p:cNvSpPr>
          <p:nvPr>
            <p:ph sz="quarter" idx="21"/>
          </p:nvPr>
        </p:nvSpPr>
        <p:spPr>
          <a:xfrm>
            <a:off x="7954788" y="1989138"/>
            <a:ext cx="3578400" cy="4103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36683595"/>
      </p:ext>
    </p:extLst>
  </p:cSld>
  <p:clrMapOvr>
    <a:masterClrMapping/>
  </p:clrMapOvr>
  <p:extLst>
    <p:ext uri="{DCECCB84-F9BA-43D5-87BE-67443E8EF086}">
      <p15:sldGuideLst xmlns:p15="http://schemas.microsoft.com/office/powerpoint/2012/main">
        <p15:guide id="1" orient="horz" pos="1185">
          <p15:clr>
            <a:srgbClr val="FBAE40"/>
          </p15:clr>
        </p15:guide>
        <p15:guide id="3" pos="7265">
          <p15:clr>
            <a:srgbClr val="FBAE40"/>
          </p15:clr>
        </p15:guide>
        <p15:guide id="4" pos="6017">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92C46A-DA2C-5241-8E5C-B9618D92A6D6}"/>
              </a:ext>
            </a:extLst>
          </p:cNvPr>
          <p:cNvSpPr>
            <a:spLocks noGrp="1"/>
          </p:cNvSpPr>
          <p:nvPr>
            <p:ph type="title"/>
          </p:nvPr>
        </p:nvSpPr>
        <p:spPr/>
        <p:txBody>
          <a:bodyPr/>
          <a:lstStyle/>
          <a:p>
            <a:r>
              <a:rPr lang="en-US"/>
              <a:t>Click to edit Master title style</a:t>
            </a:r>
            <a:endParaRPr lang="en-GB"/>
          </a:p>
        </p:txBody>
      </p:sp>
      <p:sp>
        <p:nvSpPr>
          <p:cNvPr id="6" name="Footer Placeholder 5">
            <a:extLst>
              <a:ext uri="{FF2B5EF4-FFF2-40B4-BE49-F238E27FC236}">
                <a16:creationId xmlns:a16="http://schemas.microsoft.com/office/drawing/2014/main" id="{2F03DB8F-A836-D348-8DB8-8603306A0FA4}"/>
              </a:ext>
            </a:extLst>
          </p:cNvPr>
          <p:cNvSpPr>
            <a:spLocks noGrp="1"/>
          </p:cNvSpPr>
          <p:nvPr>
            <p:ph type="ftr" sz="quarter" idx="10"/>
          </p:nvPr>
        </p:nvSpPr>
        <p:spPr/>
        <p:txBody>
          <a:bodyPr/>
          <a:lstStyle/>
          <a:p>
            <a:endParaRPr lang="en-US"/>
          </a:p>
        </p:txBody>
      </p:sp>
      <p:sp>
        <p:nvSpPr>
          <p:cNvPr id="7" name="Slide Number Placeholder 6">
            <a:extLst>
              <a:ext uri="{FF2B5EF4-FFF2-40B4-BE49-F238E27FC236}">
                <a16:creationId xmlns:a16="http://schemas.microsoft.com/office/drawing/2014/main" id="{5587BB3D-57BC-634F-AC75-6B1C11B1DAF5}"/>
              </a:ext>
            </a:extLst>
          </p:cNvPr>
          <p:cNvSpPr>
            <a:spLocks noGrp="1"/>
          </p:cNvSpPr>
          <p:nvPr>
            <p:ph type="sldNum" sz="quarter" idx="11"/>
          </p:nvPr>
        </p:nvSpPr>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2894014517"/>
      </p:ext>
    </p:extLst>
  </p:cSld>
  <p:clrMapOvr>
    <a:masterClrMapping/>
  </p:clrMapOvr>
  <p:extLst>
    <p:ext uri="{DCECCB84-F9BA-43D5-87BE-67443E8EF086}">
      <p15:sldGuideLst xmlns:p15="http://schemas.microsoft.com/office/powerpoint/2012/main">
        <p15:guide id="1" pos="6017">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id="{774EAA05-443F-42B3-AFFA-02448A7C3A87}"/>
              </a:ext>
            </a:extLst>
          </p:cNvPr>
          <p:cNvSpPr>
            <a:spLocks noGrp="1"/>
          </p:cNvSpPr>
          <p:nvPr>
            <p:ph type="body" sz="quarter" idx="13" hasCustomPrompt="1"/>
          </p:nvPr>
        </p:nvSpPr>
        <p:spPr>
          <a:xfrm>
            <a:off x="625188" y="1440000"/>
            <a:ext cx="10908000" cy="432000"/>
          </a:xfrm>
          <a:prstGeom prst="rect">
            <a:avLst/>
          </a:prstGeom>
        </p:spPr>
        <p:txBody>
          <a:bodyPr anchor="t">
            <a:noAutofit/>
          </a:bodyPr>
          <a:lstStyle>
            <a:lvl1pPr marL="0" indent="0">
              <a:lnSpc>
                <a:spcPct val="90000"/>
              </a:lnSpc>
              <a:spcBef>
                <a:spcPts val="0"/>
              </a:spcBef>
              <a:buNone/>
              <a:defRPr sz="2000" b="1" spc="0">
                <a:solidFill>
                  <a:schemeClr val="accent1"/>
                </a:solidFill>
              </a:defRPr>
            </a:lvl1pPr>
          </a:lstStyle>
          <a:p>
            <a:pPr lvl="0"/>
            <a:r>
              <a:rPr lang="en-US"/>
              <a:t>Subhead Edit Master text styles</a:t>
            </a:r>
          </a:p>
        </p:txBody>
      </p:sp>
      <p:sp>
        <p:nvSpPr>
          <p:cNvPr id="8" name="Title 7">
            <a:extLst>
              <a:ext uri="{FF2B5EF4-FFF2-40B4-BE49-F238E27FC236}">
                <a16:creationId xmlns:a16="http://schemas.microsoft.com/office/drawing/2014/main" id="{0F149D46-0D0C-3C46-AE34-97763977AB32}"/>
              </a:ext>
            </a:extLst>
          </p:cNvPr>
          <p:cNvSpPr>
            <a:spLocks noGrp="1"/>
          </p:cNvSpPr>
          <p:nvPr>
            <p:ph type="title"/>
          </p:nvPr>
        </p:nvSpPr>
        <p:spPr/>
        <p:txBody>
          <a:bodyPr/>
          <a:lstStyle/>
          <a:p>
            <a:r>
              <a:rPr lang="en-US"/>
              <a:t>Click to edit Master title style</a:t>
            </a:r>
            <a:endParaRPr lang="en-GB"/>
          </a:p>
        </p:txBody>
      </p:sp>
      <p:sp>
        <p:nvSpPr>
          <p:cNvPr id="9" name="Footer Placeholder 8">
            <a:extLst>
              <a:ext uri="{FF2B5EF4-FFF2-40B4-BE49-F238E27FC236}">
                <a16:creationId xmlns:a16="http://schemas.microsoft.com/office/drawing/2014/main" id="{C51A4BB6-0165-3B43-B292-DADDDDD579E0}"/>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1BE2E9E4-866D-8848-9670-A8A0A19AAAC9}"/>
              </a:ext>
            </a:extLst>
          </p:cNvPr>
          <p:cNvSpPr>
            <a:spLocks noGrp="1"/>
          </p:cNvSpPr>
          <p:nvPr>
            <p:ph type="sldNum" sz="quarter" idx="16"/>
          </p:nvPr>
        </p:nvSpPr>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3606117038"/>
      </p:ext>
    </p:extLst>
  </p:cSld>
  <p:clrMapOvr>
    <a:masterClrMapping/>
  </p:clrMapOvr>
  <p:extLst>
    <p:ext uri="{DCECCB84-F9BA-43D5-87BE-67443E8EF086}">
      <p15:sldGuideLst xmlns:p15="http://schemas.microsoft.com/office/powerpoint/2012/main">
        <p15:guide id="1" pos="7265">
          <p15:clr>
            <a:srgbClr val="FBAE40"/>
          </p15:clr>
        </p15:guide>
        <p15:guide id="2" orient="horz" pos="1185">
          <p15:clr>
            <a:srgbClr val="FBAE40"/>
          </p15:clr>
        </p15:guide>
        <p15:guide id="3" orient="horz" pos="822">
          <p15:clr>
            <a:srgbClr val="FBAE40"/>
          </p15:clr>
        </p15:guide>
        <p15:guide id="4" pos="6017">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E12C5E1-8F3A-2A49-9FD0-05ADEBF85B93}"/>
              </a:ext>
            </a:extLst>
          </p:cNvPr>
          <p:cNvSpPr>
            <a:spLocks noGrp="1"/>
          </p:cNvSpPr>
          <p:nvPr>
            <p:ph type="ftr" sz="quarter" idx="10"/>
          </p:nvPr>
        </p:nvSpPr>
        <p:spPr/>
        <p:txBody>
          <a:bodyPr/>
          <a:lstStyle/>
          <a:p>
            <a:endParaRPr lang="en-US"/>
          </a:p>
        </p:txBody>
      </p:sp>
      <p:sp>
        <p:nvSpPr>
          <p:cNvPr id="5" name="Slide Number Placeholder 4">
            <a:extLst>
              <a:ext uri="{FF2B5EF4-FFF2-40B4-BE49-F238E27FC236}">
                <a16:creationId xmlns:a16="http://schemas.microsoft.com/office/drawing/2014/main" id="{6A43F5C2-75F1-354C-BF82-30619F3D429D}"/>
              </a:ext>
            </a:extLst>
          </p:cNvPr>
          <p:cNvSpPr>
            <a:spLocks noGrp="1"/>
          </p:cNvSpPr>
          <p:nvPr>
            <p:ph type="sldNum" sz="quarter" idx="11"/>
          </p:nvPr>
        </p:nvSpPr>
        <p:spPr/>
        <p:txBody>
          <a:bodyPr/>
          <a:lstStyle/>
          <a:p>
            <a:fld id="{7AF8E309-D608-654D-B811-6A2C46C88181}" type="slidenum">
              <a:rPr lang="en-US" smtClean="0"/>
              <a:pPr/>
              <a:t>‹#›</a:t>
            </a:fld>
            <a:endParaRPr lang="en-US"/>
          </a:p>
        </p:txBody>
      </p:sp>
    </p:spTree>
    <p:extLst>
      <p:ext uri="{BB962C8B-B14F-4D97-AF65-F5344CB8AC3E}">
        <p14:creationId xmlns:p14="http://schemas.microsoft.com/office/powerpoint/2010/main" val="123639492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5CB2C45-18B3-3042-A5CF-6A66F7BCC555}"/>
              </a:ext>
            </a:extLst>
          </p:cNvPr>
          <p:cNvSpPr>
            <a:spLocks noGrp="1"/>
          </p:cNvSpPr>
          <p:nvPr>
            <p:ph type="body" sz="half" idx="2"/>
          </p:nvPr>
        </p:nvSpPr>
        <p:spPr>
          <a:xfrm>
            <a:off x="623888" y="2334636"/>
            <a:ext cx="4148137" cy="3534351"/>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D756D13E-E701-1E4C-98BC-87A44DCB86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8807A2-12AB-E54B-85C2-BCE37D7AC6F9}"/>
              </a:ext>
            </a:extLst>
          </p:cNvPr>
          <p:cNvSpPr>
            <a:spLocks noGrp="1"/>
          </p:cNvSpPr>
          <p:nvPr>
            <p:ph type="sldNum" sz="quarter" idx="12"/>
          </p:nvPr>
        </p:nvSpPr>
        <p:spPr/>
        <p:txBody>
          <a:bodyPr/>
          <a:lstStyle/>
          <a:p>
            <a:fld id="{7AF8E309-D608-654D-B811-6A2C46C88181}" type="slidenum">
              <a:rPr lang="en-US" smtClean="0"/>
              <a:pPr/>
              <a:t>‹#›</a:t>
            </a:fld>
            <a:endParaRPr lang="en-US"/>
          </a:p>
        </p:txBody>
      </p:sp>
      <p:sp>
        <p:nvSpPr>
          <p:cNvPr id="8" name="Content Placeholder 7">
            <a:extLst>
              <a:ext uri="{FF2B5EF4-FFF2-40B4-BE49-F238E27FC236}">
                <a16:creationId xmlns:a16="http://schemas.microsoft.com/office/drawing/2014/main" id="{FA0C8BE5-281B-3E4A-942E-9EB6F37146D2}"/>
              </a:ext>
            </a:extLst>
          </p:cNvPr>
          <p:cNvSpPr>
            <a:spLocks noGrp="1"/>
          </p:cNvSpPr>
          <p:nvPr>
            <p:ph sz="quarter" idx="13"/>
          </p:nvPr>
        </p:nvSpPr>
        <p:spPr>
          <a:xfrm>
            <a:off x="4935538" y="1304925"/>
            <a:ext cx="6597650" cy="4564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itle 8">
            <a:extLst>
              <a:ext uri="{FF2B5EF4-FFF2-40B4-BE49-F238E27FC236}">
                <a16:creationId xmlns:a16="http://schemas.microsoft.com/office/drawing/2014/main" id="{D6F1D3DC-6D62-8448-B1C2-1B638C0D61AE}"/>
              </a:ext>
            </a:extLst>
          </p:cNvPr>
          <p:cNvSpPr>
            <a:spLocks noGrp="1"/>
          </p:cNvSpPr>
          <p:nvPr>
            <p:ph type="title"/>
          </p:nvPr>
        </p:nvSpPr>
        <p:spPr>
          <a:xfrm>
            <a:off x="623888" y="1304922"/>
            <a:ext cx="4148137" cy="1029715"/>
          </a:xfrm>
        </p:spPr>
        <p:txBody>
          <a:bodyPr/>
          <a:lstStyle/>
          <a:p>
            <a:r>
              <a:rPr lang="en-US"/>
              <a:t>Click to edit Master title style</a:t>
            </a:r>
            <a:endParaRPr lang="en-GB"/>
          </a:p>
        </p:txBody>
      </p:sp>
    </p:spTree>
    <p:extLst>
      <p:ext uri="{BB962C8B-B14F-4D97-AF65-F5344CB8AC3E}">
        <p14:creationId xmlns:p14="http://schemas.microsoft.com/office/powerpoint/2010/main" val="188842450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97F4531-5352-DE42-8415-DAD1C0278706}"/>
              </a:ext>
            </a:extLst>
          </p:cNvPr>
          <p:cNvSpPr>
            <a:spLocks noGrp="1"/>
          </p:cNvSpPr>
          <p:nvPr>
            <p:ph type="pic" idx="1"/>
          </p:nvPr>
        </p:nvSpPr>
        <p:spPr>
          <a:xfrm>
            <a:off x="4987047" y="1717996"/>
            <a:ext cx="6546141" cy="414454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03280F3-4E7F-A041-873D-E7400E024CA6}"/>
              </a:ext>
            </a:extLst>
          </p:cNvPr>
          <p:cNvSpPr>
            <a:spLocks noGrp="1"/>
          </p:cNvSpPr>
          <p:nvPr>
            <p:ph type="body" sz="half" idx="2"/>
          </p:nvPr>
        </p:nvSpPr>
        <p:spPr>
          <a:xfrm>
            <a:off x="836612" y="1717996"/>
            <a:ext cx="3932237" cy="414454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8251CEBF-4E3A-CC4E-A3E4-BDA3B822CE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2F0A48-7A45-8B4E-AA7B-1BDADFEA37B5}"/>
              </a:ext>
            </a:extLst>
          </p:cNvPr>
          <p:cNvSpPr>
            <a:spLocks noGrp="1"/>
          </p:cNvSpPr>
          <p:nvPr>
            <p:ph type="sldNum" sz="quarter" idx="12"/>
          </p:nvPr>
        </p:nvSpPr>
        <p:spPr/>
        <p:txBody>
          <a:bodyPr/>
          <a:lstStyle/>
          <a:p>
            <a:fld id="{7AF8E309-D608-654D-B811-6A2C46C88181}" type="slidenum">
              <a:rPr lang="en-US" smtClean="0"/>
              <a:pPr/>
              <a:t>‹#›</a:t>
            </a:fld>
            <a:endParaRPr lang="en-US"/>
          </a:p>
        </p:txBody>
      </p:sp>
      <p:sp>
        <p:nvSpPr>
          <p:cNvPr id="5" name="Title 4">
            <a:extLst>
              <a:ext uri="{FF2B5EF4-FFF2-40B4-BE49-F238E27FC236}">
                <a16:creationId xmlns:a16="http://schemas.microsoft.com/office/drawing/2014/main" id="{5685ED34-1025-9D49-AE9C-AFA70BFC4D57}"/>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92650972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P PILLAR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399" y="1738312"/>
            <a:ext cx="11517563" cy="4354513"/>
          </a:xfrm>
        </p:spPr>
        <p:txBody>
          <a:bodyPr vert="horz" lIns="91440" tIns="0" rIns="0" bIns="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Content Placeholder 2"/>
          <p:cNvSpPr>
            <a:spLocks noGrp="1"/>
          </p:cNvSpPr>
          <p:nvPr>
            <p:ph idx="12"/>
          </p:nvPr>
        </p:nvSpPr>
        <p:spPr>
          <a:xfrm>
            <a:off x="374399" y="1304925"/>
            <a:ext cx="11526233" cy="433387"/>
          </a:xfrm>
        </p:spPr>
        <p:txBody>
          <a:bodyPr lIns="91440">
            <a:normAutofit/>
          </a:bodyPr>
          <a:lstStyle>
            <a:lvl1pPr marL="0" indent="0">
              <a:buFontTx/>
              <a:buNone/>
              <a:defRPr sz="1800" b="1" i="0">
                <a:solidFill>
                  <a:schemeClr val="accent1"/>
                </a:solidFill>
                <a:latin typeface="Arial"/>
                <a:cs typeface="Arial"/>
              </a:defRPr>
            </a:lvl1pPr>
            <a:lvl2pPr marL="457109" indent="0">
              <a:buFontTx/>
              <a:buNone/>
              <a:defRPr sz="2100" b="1" i="0">
                <a:solidFill>
                  <a:schemeClr val="tx2"/>
                </a:solidFill>
                <a:latin typeface="Arial"/>
                <a:cs typeface="Arial"/>
              </a:defRPr>
            </a:lvl2pPr>
            <a:lvl3pPr marL="914217" indent="0">
              <a:buFontTx/>
              <a:buNone/>
              <a:defRPr sz="2100" b="1" i="0">
                <a:solidFill>
                  <a:schemeClr val="tx2"/>
                </a:solidFill>
                <a:latin typeface="Arial"/>
                <a:cs typeface="Arial"/>
              </a:defRPr>
            </a:lvl3pPr>
            <a:lvl4pPr marL="1371324" indent="0">
              <a:buFontTx/>
              <a:buNone/>
              <a:defRPr sz="2100" b="1" i="0">
                <a:solidFill>
                  <a:schemeClr val="tx2"/>
                </a:solidFill>
                <a:latin typeface="Arial"/>
                <a:cs typeface="Arial"/>
              </a:defRPr>
            </a:lvl4pPr>
            <a:lvl5pPr marL="1828434" indent="0">
              <a:buFontTx/>
              <a:buNone/>
              <a:defRPr sz="2100" b="1" i="0">
                <a:solidFill>
                  <a:schemeClr val="tx2"/>
                </a:solidFill>
                <a:latin typeface="Arial"/>
                <a:cs typeface="Arial"/>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E4A93810-D13F-7748-ACFF-33620EE08BE6}"/>
              </a:ext>
            </a:extLst>
          </p:cNvPr>
          <p:cNvSpPr>
            <a:spLocks noGrp="1"/>
          </p:cNvSpPr>
          <p:nvPr>
            <p:ph type="sldNum" sz="quarter" idx="14"/>
          </p:nvPr>
        </p:nvSpPr>
        <p:spPr>
          <a:xfrm>
            <a:off x="374400" y="6233822"/>
            <a:ext cx="308708" cy="365125"/>
          </a:xfrm>
        </p:spPr>
        <p:txBody>
          <a:bodyPr/>
          <a:lstStyle/>
          <a:p>
            <a:fld id="{49105A53-AE1B-9645-99B3-23E799BA9500}" type="slidenum">
              <a:rPr lang="en-US" smtClean="0"/>
              <a:pPr/>
              <a:t>‹#›</a:t>
            </a:fld>
            <a:endParaRPr lang="en-US"/>
          </a:p>
        </p:txBody>
      </p:sp>
      <p:sp>
        <p:nvSpPr>
          <p:cNvPr id="13" name="Textplatzhalter 3">
            <a:extLst>
              <a:ext uri="{FF2B5EF4-FFF2-40B4-BE49-F238E27FC236}">
                <a16:creationId xmlns:a16="http://schemas.microsoft.com/office/drawing/2014/main" id="{CDA708F4-39AA-E24F-8BC9-1188C4D6C29E}"/>
              </a:ext>
            </a:extLst>
          </p:cNvPr>
          <p:cNvSpPr>
            <a:spLocks noGrp="1"/>
          </p:cNvSpPr>
          <p:nvPr>
            <p:ph type="body" sz="quarter" idx="15" hasCustomPrompt="1"/>
          </p:nvPr>
        </p:nvSpPr>
        <p:spPr>
          <a:xfrm>
            <a:off x="1019174" y="6105940"/>
            <a:ext cx="10872787" cy="493007"/>
          </a:xfrm>
        </p:spPr>
        <p:txBody>
          <a:bodyPr tIns="0" rIns="90000" bIns="0" anchor="b">
            <a:noAutofit/>
          </a:bodyPr>
          <a:lstStyle>
            <a:lvl1pPr marL="0" indent="0">
              <a:lnSpc>
                <a:spcPct val="100000"/>
              </a:lnSpc>
              <a:spcBef>
                <a:spcPts val="0"/>
              </a:spcBef>
              <a:spcAft>
                <a:spcPts val="0"/>
              </a:spcAft>
              <a:buNone/>
              <a:defRPr sz="900"/>
            </a:lvl1pPr>
            <a:lvl2pPr>
              <a:lnSpc>
                <a:spcPct val="100000"/>
              </a:lnSpc>
              <a:spcBef>
                <a:spcPts val="0"/>
              </a:spcBef>
              <a:spcAft>
                <a:spcPts val="0"/>
              </a:spcAft>
              <a:defRPr sz="900"/>
            </a:lvl2pPr>
            <a:lvl3pPr>
              <a:lnSpc>
                <a:spcPct val="100000"/>
              </a:lnSpc>
              <a:spcBef>
                <a:spcPts val="0"/>
              </a:spcBef>
              <a:spcAft>
                <a:spcPts val="0"/>
              </a:spcAft>
              <a:defRPr sz="900"/>
            </a:lvl3pPr>
            <a:lvl4pPr>
              <a:lnSpc>
                <a:spcPct val="100000"/>
              </a:lnSpc>
              <a:spcBef>
                <a:spcPts val="0"/>
              </a:spcBef>
              <a:spcAft>
                <a:spcPts val="0"/>
              </a:spcAft>
              <a:defRPr sz="900"/>
            </a:lvl4pPr>
            <a:lvl5pPr>
              <a:lnSpc>
                <a:spcPct val="100000"/>
              </a:lnSpc>
              <a:spcBef>
                <a:spcPts val="0"/>
              </a:spcBef>
              <a:spcAft>
                <a:spcPts val="0"/>
              </a:spcAft>
              <a:defRPr sz="900"/>
            </a:lvl5pPr>
          </a:lstStyle>
          <a:p>
            <a:pPr lvl="0"/>
            <a:r>
              <a:rPr lang="de-DE" err="1"/>
              <a:t>Footnotes</a:t>
            </a:r>
            <a:endParaRPr lang="de-DE"/>
          </a:p>
        </p:txBody>
      </p:sp>
      <p:sp>
        <p:nvSpPr>
          <p:cNvPr id="2" name="Title 1">
            <a:extLst>
              <a:ext uri="{FF2B5EF4-FFF2-40B4-BE49-F238E27FC236}">
                <a16:creationId xmlns:a16="http://schemas.microsoft.com/office/drawing/2014/main" id="{9614202D-A6CD-BD40-8E61-E6E7F4FBA271}"/>
              </a:ext>
            </a:extLst>
          </p:cNvPr>
          <p:cNvSpPr>
            <a:spLocks noGrp="1"/>
          </p:cNvSpPr>
          <p:nvPr>
            <p:ph type="title"/>
          </p:nvPr>
        </p:nvSpPr>
        <p:spPr>
          <a:xfrm>
            <a:off x="374400" y="464400"/>
            <a:ext cx="9709200" cy="838800"/>
          </a:xfrm>
        </p:spPr>
        <p:txBody>
          <a:bodyPr/>
          <a:lstStyle/>
          <a:p>
            <a:r>
              <a:rPr lang="en-US"/>
              <a:t>Click to edit Master title style</a:t>
            </a:r>
            <a:endParaRPr lang="en-GB"/>
          </a:p>
        </p:txBody>
      </p:sp>
    </p:spTree>
    <p:extLst>
      <p:ext uri="{BB962C8B-B14F-4D97-AF65-F5344CB8AC3E}">
        <p14:creationId xmlns:p14="http://schemas.microsoft.com/office/powerpoint/2010/main" val="404734643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SP PILLAR_Title and Subtitle">
    <p:spTree>
      <p:nvGrpSpPr>
        <p:cNvPr id="1" name=""/>
        <p:cNvGrpSpPr/>
        <p:nvPr/>
      </p:nvGrpSpPr>
      <p:grpSpPr>
        <a:xfrm>
          <a:off x="0" y="0"/>
          <a:ext cx="0" cy="0"/>
          <a:chOff x="0" y="0"/>
          <a:chExt cx="0" cy="0"/>
        </a:xfrm>
      </p:grpSpPr>
      <p:sp>
        <p:nvSpPr>
          <p:cNvPr id="25" name="Content Placeholder 2"/>
          <p:cNvSpPr>
            <a:spLocks noGrp="1"/>
          </p:cNvSpPr>
          <p:nvPr>
            <p:ph idx="12"/>
          </p:nvPr>
        </p:nvSpPr>
        <p:spPr>
          <a:xfrm>
            <a:off x="374399" y="1304925"/>
            <a:ext cx="11526233" cy="433387"/>
          </a:xfrm>
        </p:spPr>
        <p:txBody>
          <a:bodyPr lIns="91440">
            <a:normAutofit/>
          </a:bodyPr>
          <a:lstStyle>
            <a:lvl1pPr marL="0" indent="0">
              <a:buFontTx/>
              <a:buNone/>
              <a:defRPr sz="1800" b="1" i="0">
                <a:solidFill>
                  <a:schemeClr val="accent1"/>
                </a:solidFill>
                <a:latin typeface="Arial"/>
                <a:cs typeface="Arial"/>
              </a:defRPr>
            </a:lvl1pPr>
            <a:lvl2pPr marL="457109" indent="0">
              <a:buFontTx/>
              <a:buNone/>
              <a:defRPr sz="2100" b="1" i="0">
                <a:solidFill>
                  <a:schemeClr val="tx2"/>
                </a:solidFill>
                <a:latin typeface="Arial"/>
                <a:cs typeface="Arial"/>
              </a:defRPr>
            </a:lvl2pPr>
            <a:lvl3pPr marL="914217" indent="0">
              <a:buFontTx/>
              <a:buNone/>
              <a:defRPr sz="2100" b="1" i="0">
                <a:solidFill>
                  <a:schemeClr val="tx2"/>
                </a:solidFill>
                <a:latin typeface="Arial"/>
                <a:cs typeface="Arial"/>
              </a:defRPr>
            </a:lvl3pPr>
            <a:lvl4pPr marL="1371324" indent="0">
              <a:buFontTx/>
              <a:buNone/>
              <a:defRPr sz="2100" b="1" i="0">
                <a:solidFill>
                  <a:schemeClr val="tx2"/>
                </a:solidFill>
                <a:latin typeface="Arial"/>
                <a:cs typeface="Arial"/>
              </a:defRPr>
            </a:lvl4pPr>
            <a:lvl5pPr marL="1828434" indent="0">
              <a:buFontTx/>
              <a:buNone/>
              <a:defRPr sz="2100" b="1" i="0">
                <a:solidFill>
                  <a:schemeClr val="tx2"/>
                </a:solidFill>
                <a:latin typeface="Arial"/>
                <a:cs typeface="Arial"/>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E4A93810-D13F-7748-ACFF-33620EE08BE6}"/>
              </a:ext>
            </a:extLst>
          </p:cNvPr>
          <p:cNvSpPr>
            <a:spLocks noGrp="1"/>
          </p:cNvSpPr>
          <p:nvPr>
            <p:ph type="sldNum" sz="quarter" idx="14"/>
          </p:nvPr>
        </p:nvSpPr>
        <p:spPr>
          <a:xfrm>
            <a:off x="374400" y="6233822"/>
            <a:ext cx="308708" cy="365125"/>
          </a:xfrm>
        </p:spPr>
        <p:txBody>
          <a:bodyPr/>
          <a:lstStyle/>
          <a:p>
            <a:fld id="{49105A53-AE1B-9645-99B3-23E799BA9500}" type="slidenum">
              <a:rPr lang="en-US" smtClean="0"/>
              <a:pPr/>
              <a:t>‹#›</a:t>
            </a:fld>
            <a:endParaRPr lang="en-US"/>
          </a:p>
        </p:txBody>
      </p:sp>
      <p:sp>
        <p:nvSpPr>
          <p:cNvPr id="13" name="Textplatzhalter 3">
            <a:extLst>
              <a:ext uri="{FF2B5EF4-FFF2-40B4-BE49-F238E27FC236}">
                <a16:creationId xmlns:a16="http://schemas.microsoft.com/office/drawing/2014/main" id="{CDA708F4-39AA-E24F-8BC9-1188C4D6C29E}"/>
              </a:ext>
            </a:extLst>
          </p:cNvPr>
          <p:cNvSpPr>
            <a:spLocks noGrp="1"/>
          </p:cNvSpPr>
          <p:nvPr>
            <p:ph type="body" sz="quarter" idx="15" hasCustomPrompt="1"/>
          </p:nvPr>
        </p:nvSpPr>
        <p:spPr>
          <a:xfrm>
            <a:off x="1019174" y="6105940"/>
            <a:ext cx="10872787" cy="493007"/>
          </a:xfrm>
        </p:spPr>
        <p:txBody>
          <a:bodyPr tIns="0" rIns="90000" bIns="0" anchor="b">
            <a:noAutofit/>
          </a:bodyPr>
          <a:lstStyle>
            <a:lvl1pPr marL="0" indent="0">
              <a:lnSpc>
                <a:spcPct val="100000"/>
              </a:lnSpc>
              <a:spcBef>
                <a:spcPts val="0"/>
              </a:spcBef>
              <a:spcAft>
                <a:spcPts val="0"/>
              </a:spcAft>
              <a:buNone/>
              <a:defRPr sz="900"/>
            </a:lvl1pPr>
            <a:lvl2pPr>
              <a:lnSpc>
                <a:spcPct val="100000"/>
              </a:lnSpc>
              <a:spcBef>
                <a:spcPts val="0"/>
              </a:spcBef>
              <a:spcAft>
                <a:spcPts val="0"/>
              </a:spcAft>
              <a:defRPr sz="900"/>
            </a:lvl2pPr>
            <a:lvl3pPr>
              <a:lnSpc>
                <a:spcPct val="100000"/>
              </a:lnSpc>
              <a:spcBef>
                <a:spcPts val="0"/>
              </a:spcBef>
              <a:spcAft>
                <a:spcPts val="0"/>
              </a:spcAft>
              <a:defRPr sz="900"/>
            </a:lvl3pPr>
            <a:lvl4pPr>
              <a:lnSpc>
                <a:spcPct val="100000"/>
              </a:lnSpc>
              <a:spcBef>
                <a:spcPts val="0"/>
              </a:spcBef>
              <a:spcAft>
                <a:spcPts val="0"/>
              </a:spcAft>
              <a:defRPr sz="900"/>
            </a:lvl4pPr>
            <a:lvl5pPr>
              <a:lnSpc>
                <a:spcPct val="100000"/>
              </a:lnSpc>
              <a:spcBef>
                <a:spcPts val="0"/>
              </a:spcBef>
              <a:spcAft>
                <a:spcPts val="0"/>
              </a:spcAft>
              <a:defRPr sz="900"/>
            </a:lvl5pPr>
          </a:lstStyle>
          <a:p>
            <a:pPr lvl="0"/>
            <a:r>
              <a:rPr lang="de-DE" err="1"/>
              <a:t>Footnotes</a:t>
            </a:r>
            <a:endParaRPr lang="de-DE"/>
          </a:p>
        </p:txBody>
      </p:sp>
      <p:sp>
        <p:nvSpPr>
          <p:cNvPr id="2" name="Title 1">
            <a:extLst>
              <a:ext uri="{FF2B5EF4-FFF2-40B4-BE49-F238E27FC236}">
                <a16:creationId xmlns:a16="http://schemas.microsoft.com/office/drawing/2014/main" id="{9614202D-A6CD-BD40-8E61-E6E7F4FBA271}"/>
              </a:ext>
            </a:extLst>
          </p:cNvPr>
          <p:cNvSpPr>
            <a:spLocks noGrp="1"/>
          </p:cNvSpPr>
          <p:nvPr>
            <p:ph type="title"/>
          </p:nvPr>
        </p:nvSpPr>
        <p:spPr>
          <a:xfrm>
            <a:off x="374400" y="464400"/>
            <a:ext cx="9709200" cy="838800"/>
          </a:xfrm>
        </p:spPr>
        <p:txBody>
          <a:bodyPr/>
          <a:lstStyle/>
          <a:p>
            <a:r>
              <a:rPr lang="en-US"/>
              <a:t>Click to edit Master title style</a:t>
            </a:r>
            <a:endParaRPr lang="en-GB"/>
          </a:p>
        </p:txBody>
      </p:sp>
    </p:spTree>
    <p:extLst>
      <p:ext uri="{BB962C8B-B14F-4D97-AF65-F5344CB8AC3E}">
        <p14:creationId xmlns:p14="http://schemas.microsoft.com/office/powerpoint/2010/main" val="360776293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P PILLAR_Two Layout">
    <p:spTree>
      <p:nvGrpSpPr>
        <p:cNvPr id="1" name=""/>
        <p:cNvGrpSpPr/>
        <p:nvPr/>
      </p:nvGrpSpPr>
      <p:grpSpPr>
        <a:xfrm>
          <a:off x="0" y="0"/>
          <a:ext cx="0" cy="0"/>
          <a:chOff x="0" y="0"/>
          <a:chExt cx="0" cy="0"/>
        </a:xfrm>
      </p:grpSpPr>
      <p:sp>
        <p:nvSpPr>
          <p:cNvPr id="3" name="Content Placeholder 2"/>
          <p:cNvSpPr>
            <a:spLocks noGrp="1"/>
          </p:cNvSpPr>
          <p:nvPr>
            <p:ph idx="1"/>
          </p:nvPr>
        </p:nvSpPr>
        <p:spPr>
          <a:xfrm>
            <a:off x="376139" y="1738312"/>
            <a:ext cx="5611884" cy="4366331"/>
          </a:xfrm>
        </p:spPr>
        <p:txBody>
          <a:bodyPr vert="horz" lIns="91440" tIns="0" rIns="0" bIns="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Content Placeholder 2"/>
          <p:cNvSpPr>
            <a:spLocks noGrp="1"/>
          </p:cNvSpPr>
          <p:nvPr>
            <p:ph idx="12"/>
          </p:nvPr>
        </p:nvSpPr>
        <p:spPr>
          <a:xfrm>
            <a:off x="378033" y="1304314"/>
            <a:ext cx="5611884" cy="433997"/>
          </a:xfrm>
        </p:spPr>
        <p:txBody>
          <a:bodyPr lIns="91440">
            <a:normAutofit/>
          </a:bodyPr>
          <a:lstStyle>
            <a:lvl1pPr marL="0" indent="0">
              <a:buFontTx/>
              <a:buNone/>
              <a:defRPr sz="1800" b="1" i="0">
                <a:solidFill>
                  <a:schemeClr val="accent1"/>
                </a:solidFill>
                <a:latin typeface="Arial"/>
                <a:cs typeface="Arial"/>
              </a:defRPr>
            </a:lvl1pPr>
            <a:lvl2pPr marL="457109" indent="0">
              <a:buFontTx/>
              <a:buNone/>
              <a:defRPr sz="2100" b="1" i="0">
                <a:solidFill>
                  <a:schemeClr val="tx2"/>
                </a:solidFill>
                <a:latin typeface="Arial"/>
                <a:cs typeface="Arial"/>
              </a:defRPr>
            </a:lvl2pPr>
            <a:lvl3pPr marL="914217" indent="0">
              <a:buFontTx/>
              <a:buNone/>
              <a:defRPr sz="2100" b="1" i="0">
                <a:solidFill>
                  <a:schemeClr val="tx2"/>
                </a:solidFill>
                <a:latin typeface="Arial"/>
                <a:cs typeface="Arial"/>
              </a:defRPr>
            </a:lvl3pPr>
            <a:lvl4pPr marL="1371324" indent="0">
              <a:buFontTx/>
              <a:buNone/>
              <a:defRPr sz="2100" b="1" i="0">
                <a:solidFill>
                  <a:schemeClr val="tx2"/>
                </a:solidFill>
                <a:latin typeface="Arial"/>
                <a:cs typeface="Arial"/>
              </a:defRPr>
            </a:lvl4pPr>
            <a:lvl5pPr marL="1828434" indent="0">
              <a:buFontTx/>
              <a:buNone/>
              <a:defRPr sz="2100" b="1" i="0">
                <a:solidFill>
                  <a:schemeClr val="tx2"/>
                </a:solidFill>
                <a:latin typeface="Arial"/>
                <a:cs typeface="Arial"/>
              </a:defRPr>
            </a:lvl5pPr>
          </a:lstStyle>
          <a:p>
            <a:pPr lvl="0"/>
            <a:r>
              <a:rPr lang="en-US"/>
              <a:t>Click to edit Master text styles</a:t>
            </a:r>
          </a:p>
        </p:txBody>
      </p:sp>
      <p:sp>
        <p:nvSpPr>
          <p:cNvPr id="4" name="Title 3">
            <a:extLst>
              <a:ext uri="{FF2B5EF4-FFF2-40B4-BE49-F238E27FC236}">
                <a16:creationId xmlns:a16="http://schemas.microsoft.com/office/drawing/2014/main" id="{01A5E5B2-54BC-9647-9069-8BFBB7441A16}"/>
              </a:ext>
            </a:extLst>
          </p:cNvPr>
          <p:cNvSpPr>
            <a:spLocks noGrp="1"/>
          </p:cNvSpPr>
          <p:nvPr>
            <p:ph type="title"/>
          </p:nvPr>
        </p:nvSpPr>
        <p:spPr>
          <a:xfrm>
            <a:off x="376134" y="465514"/>
            <a:ext cx="9715604" cy="838800"/>
          </a:xfrm>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E4A93810-D13F-7748-ACFF-33620EE08BE6}"/>
              </a:ext>
            </a:extLst>
          </p:cNvPr>
          <p:cNvSpPr>
            <a:spLocks noGrp="1"/>
          </p:cNvSpPr>
          <p:nvPr>
            <p:ph type="sldNum" sz="quarter" idx="14"/>
          </p:nvPr>
        </p:nvSpPr>
        <p:spPr>
          <a:xfrm>
            <a:off x="376134" y="6232525"/>
            <a:ext cx="308708" cy="365125"/>
          </a:xfrm>
        </p:spPr>
        <p:txBody>
          <a:bodyPr/>
          <a:lstStyle/>
          <a:p>
            <a:fld id="{49105A53-AE1B-9645-99B3-23E799BA9500}" type="slidenum">
              <a:rPr lang="en-US" smtClean="0"/>
              <a:pPr/>
              <a:t>‹#›</a:t>
            </a:fld>
            <a:endParaRPr lang="en-US"/>
          </a:p>
        </p:txBody>
      </p:sp>
      <p:sp>
        <p:nvSpPr>
          <p:cNvPr id="13" name="Textplatzhalter 3">
            <a:extLst>
              <a:ext uri="{FF2B5EF4-FFF2-40B4-BE49-F238E27FC236}">
                <a16:creationId xmlns:a16="http://schemas.microsoft.com/office/drawing/2014/main" id="{CDA708F4-39AA-E24F-8BC9-1188C4D6C29E}"/>
              </a:ext>
            </a:extLst>
          </p:cNvPr>
          <p:cNvSpPr>
            <a:spLocks noGrp="1"/>
          </p:cNvSpPr>
          <p:nvPr>
            <p:ph type="body" sz="quarter" idx="15" hasCustomPrompt="1"/>
          </p:nvPr>
        </p:nvSpPr>
        <p:spPr>
          <a:xfrm>
            <a:off x="1019175" y="6104644"/>
            <a:ext cx="10870892" cy="489600"/>
          </a:xfrm>
        </p:spPr>
        <p:txBody>
          <a:bodyPr tIns="0" rIns="90000" bIns="0" anchor="b">
            <a:noAutofit/>
          </a:bodyPr>
          <a:lstStyle>
            <a:lvl1pPr marL="0" indent="0">
              <a:lnSpc>
                <a:spcPct val="100000"/>
              </a:lnSpc>
              <a:spcBef>
                <a:spcPts val="0"/>
              </a:spcBef>
              <a:spcAft>
                <a:spcPts val="0"/>
              </a:spcAft>
              <a:buNone/>
              <a:defRPr sz="900"/>
            </a:lvl1pPr>
            <a:lvl2pPr>
              <a:lnSpc>
                <a:spcPct val="100000"/>
              </a:lnSpc>
              <a:spcBef>
                <a:spcPts val="0"/>
              </a:spcBef>
              <a:spcAft>
                <a:spcPts val="0"/>
              </a:spcAft>
              <a:defRPr sz="900"/>
            </a:lvl2pPr>
            <a:lvl3pPr>
              <a:lnSpc>
                <a:spcPct val="100000"/>
              </a:lnSpc>
              <a:spcBef>
                <a:spcPts val="0"/>
              </a:spcBef>
              <a:spcAft>
                <a:spcPts val="0"/>
              </a:spcAft>
              <a:defRPr sz="900"/>
            </a:lvl3pPr>
            <a:lvl4pPr>
              <a:lnSpc>
                <a:spcPct val="100000"/>
              </a:lnSpc>
              <a:spcBef>
                <a:spcPts val="0"/>
              </a:spcBef>
              <a:spcAft>
                <a:spcPts val="0"/>
              </a:spcAft>
              <a:defRPr sz="900"/>
            </a:lvl4pPr>
            <a:lvl5pPr>
              <a:lnSpc>
                <a:spcPct val="100000"/>
              </a:lnSpc>
              <a:spcBef>
                <a:spcPts val="0"/>
              </a:spcBef>
              <a:spcAft>
                <a:spcPts val="0"/>
              </a:spcAft>
              <a:defRPr sz="900"/>
            </a:lvl5pPr>
          </a:lstStyle>
          <a:p>
            <a:pPr lvl="0"/>
            <a:r>
              <a:rPr lang="de-DE" err="1"/>
              <a:t>Footnotes</a:t>
            </a:r>
            <a:endParaRPr lang="de-DE"/>
          </a:p>
        </p:txBody>
      </p:sp>
      <p:sp>
        <p:nvSpPr>
          <p:cNvPr id="10" name="Content Placeholder 2">
            <a:extLst>
              <a:ext uri="{FF2B5EF4-FFF2-40B4-BE49-F238E27FC236}">
                <a16:creationId xmlns:a16="http://schemas.microsoft.com/office/drawing/2014/main" id="{4F3648F0-2CDC-45A2-A90B-B19E6278EEE2}"/>
              </a:ext>
            </a:extLst>
          </p:cNvPr>
          <p:cNvSpPr>
            <a:spLocks noGrp="1"/>
          </p:cNvSpPr>
          <p:nvPr>
            <p:ph idx="16"/>
          </p:nvPr>
        </p:nvSpPr>
        <p:spPr>
          <a:xfrm>
            <a:off x="6096002" y="1738312"/>
            <a:ext cx="5794067" cy="4366331"/>
          </a:xfrm>
        </p:spPr>
        <p:txBody>
          <a:bodyPr vert="horz" lIns="91440" tIns="0" rIns="0" bIns="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B82C28B0-B54B-4D67-8B31-C43BF4E67F7A}"/>
              </a:ext>
            </a:extLst>
          </p:cNvPr>
          <p:cNvSpPr>
            <a:spLocks noGrp="1"/>
          </p:cNvSpPr>
          <p:nvPr>
            <p:ph idx="17"/>
          </p:nvPr>
        </p:nvSpPr>
        <p:spPr>
          <a:xfrm>
            <a:off x="6097898" y="1304314"/>
            <a:ext cx="5794065" cy="433997"/>
          </a:xfrm>
        </p:spPr>
        <p:txBody>
          <a:bodyPr lIns="91440">
            <a:normAutofit/>
          </a:bodyPr>
          <a:lstStyle>
            <a:lvl1pPr marL="0" indent="0">
              <a:buFontTx/>
              <a:buNone/>
              <a:defRPr sz="1800" b="1" i="0">
                <a:solidFill>
                  <a:schemeClr val="accent1"/>
                </a:solidFill>
                <a:latin typeface="Arial"/>
                <a:cs typeface="Arial"/>
              </a:defRPr>
            </a:lvl1pPr>
            <a:lvl2pPr marL="457109" indent="0">
              <a:buFontTx/>
              <a:buNone/>
              <a:defRPr sz="2100" b="1" i="0">
                <a:solidFill>
                  <a:schemeClr val="tx2"/>
                </a:solidFill>
                <a:latin typeface="Arial"/>
                <a:cs typeface="Arial"/>
              </a:defRPr>
            </a:lvl2pPr>
            <a:lvl3pPr marL="914217" indent="0">
              <a:buFontTx/>
              <a:buNone/>
              <a:defRPr sz="2100" b="1" i="0">
                <a:solidFill>
                  <a:schemeClr val="tx2"/>
                </a:solidFill>
                <a:latin typeface="Arial"/>
                <a:cs typeface="Arial"/>
              </a:defRPr>
            </a:lvl3pPr>
            <a:lvl4pPr marL="1371324" indent="0">
              <a:buFontTx/>
              <a:buNone/>
              <a:defRPr sz="2100" b="1" i="0">
                <a:solidFill>
                  <a:schemeClr val="tx2"/>
                </a:solidFill>
                <a:latin typeface="Arial"/>
                <a:cs typeface="Arial"/>
              </a:defRPr>
            </a:lvl4pPr>
            <a:lvl5pPr marL="1828434" indent="0">
              <a:buFontTx/>
              <a:buNone/>
              <a:defRPr sz="2100" b="1" i="0">
                <a:solidFill>
                  <a:schemeClr val="tx2"/>
                </a:solidFill>
                <a:latin typeface="Arial"/>
                <a:cs typeface="Arial"/>
              </a:defRPr>
            </a:lvl5pPr>
          </a:lstStyle>
          <a:p>
            <a:pPr lvl="0"/>
            <a:r>
              <a:rPr lang="en-US"/>
              <a:t>Click to edit Master text styles</a:t>
            </a:r>
          </a:p>
        </p:txBody>
      </p:sp>
    </p:spTree>
    <p:extLst>
      <p:ext uri="{BB962C8B-B14F-4D97-AF65-F5344CB8AC3E}">
        <p14:creationId xmlns:p14="http://schemas.microsoft.com/office/powerpoint/2010/main" val="1295011205"/>
      </p:ext>
    </p:extLst>
  </p:cSld>
  <p:clrMapOvr>
    <a:masterClrMapping/>
  </p:clrMapOvr>
  <p:extLst>
    <p:ext uri="{DCECCB84-F9BA-43D5-87BE-67443E8EF086}">
      <p15:sldGuideLst xmlns:p15="http://schemas.microsoft.com/office/powerpoint/2012/main">
        <p15:guide id="1" pos="642">
          <p15:clr>
            <a:srgbClr val="FBAE40"/>
          </p15:clr>
        </p15:guide>
        <p15:guide id="3" pos="7491">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P PILLAR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A5E5B2-54BC-9647-9069-8BFBB7441A16}"/>
              </a:ext>
            </a:extLst>
          </p:cNvPr>
          <p:cNvSpPr>
            <a:spLocks noGrp="1"/>
          </p:cNvSpPr>
          <p:nvPr>
            <p:ph type="title"/>
          </p:nvPr>
        </p:nvSpPr>
        <p:spPr>
          <a:xfrm>
            <a:off x="376134" y="465514"/>
            <a:ext cx="11523690" cy="839411"/>
          </a:xfrm>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E4A93810-D13F-7748-ACFF-33620EE08BE6}"/>
              </a:ext>
            </a:extLst>
          </p:cNvPr>
          <p:cNvSpPr>
            <a:spLocks noGrp="1"/>
          </p:cNvSpPr>
          <p:nvPr>
            <p:ph type="sldNum" sz="quarter" idx="14"/>
          </p:nvPr>
        </p:nvSpPr>
        <p:spPr/>
        <p:txBody>
          <a:bodyPr/>
          <a:lstStyle/>
          <a:p>
            <a:fld id="{49105A53-AE1B-9645-99B3-23E799BA9500}" type="slidenum">
              <a:rPr lang="en-US" smtClean="0"/>
              <a:pPr/>
              <a:t>‹#›</a:t>
            </a:fld>
            <a:endParaRPr lang="en-US"/>
          </a:p>
        </p:txBody>
      </p:sp>
      <p:sp>
        <p:nvSpPr>
          <p:cNvPr id="13" name="Textplatzhalter 3">
            <a:extLst>
              <a:ext uri="{FF2B5EF4-FFF2-40B4-BE49-F238E27FC236}">
                <a16:creationId xmlns:a16="http://schemas.microsoft.com/office/drawing/2014/main" id="{CDA708F4-39AA-E24F-8BC9-1188C4D6C29E}"/>
              </a:ext>
            </a:extLst>
          </p:cNvPr>
          <p:cNvSpPr>
            <a:spLocks noGrp="1"/>
          </p:cNvSpPr>
          <p:nvPr>
            <p:ph type="body" sz="quarter" idx="15" hasCustomPrompt="1"/>
          </p:nvPr>
        </p:nvSpPr>
        <p:spPr>
          <a:xfrm>
            <a:off x="1019176" y="6092826"/>
            <a:ext cx="10880648" cy="504824"/>
          </a:xfrm>
        </p:spPr>
        <p:txBody>
          <a:bodyPr tIns="0" rIns="90000" bIns="0" anchor="b">
            <a:noAutofit/>
          </a:bodyPr>
          <a:lstStyle>
            <a:lvl1pPr marL="0" indent="0">
              <a:lnSpc>
                <a:spcPct val="100000"/>
              </a:lnSpc>
              <a:spcBef>
                <a:spcPts val="0"/>
              </a:spcBef>
              <a:spcAft>
                <a:spcPts val="0"/>
              </a:spcAft>
              <a:buNone/>
              <a:defRPr sz="900"/>
            </a:lvl1pPr>
            <a:lvl2pPr>
              <a:lnSpc>
                <a:spcPct val="100000"/>
              </a:lnSpc>
              <a:spcBef>
                <a:spcPts val="0"/>
              </a:spcBef>
              <a:spcAft>
                <a:spcPts val="0"/>
              </a:spcAft>
              <a:defRPr sz="900"/>
            </a:lvl2pPr>
            <a:lvl3pPr>
              <a:lnSpc>
                <a:spcPct val="100000"/>
              </a:lnSpc>
              <a:spcBef>
                <a:spcPts val="0"/>
              </a:spcBef>
              <a:spcAft>
                <a:spcPts val="0"/>
              </a:spcAft>
              <a:defRPr sz="900"/>
            </a:lvl3pPr>
            <a:lvl4pPr>
              <a:lnSpc>
                <a:spcPct val="100000"/>
              </a:lnSpc>
              <a:spcBef>
                <a:spcPts val="0"/>
              </a:spcBef>
              <a:spcAft>
                <a:spcPts val="0"/>
              </a:spcAft>
              <a:defRPr sz="900"/>
            </a:lvl4pPr>
            <a:lvl5pPr>
              <a:lnSpc>
                <a:spcPct val="100000"/>
              </a:lnSpc>
              <a:spcBef>
                <a:spcPts val="0"/>
              </a:spcBef>
              <a:spcAft>
                <a:spcPts val="0"/>
              </a:spcAft>
              <a:defRPr sz="900"/>
            </a:lvl5pPr>
          </a:lstStyle>
          <a:p>
            <a:pPr lvl="0"/>
            <a:r>
              <a:rPr lang="de-DE" err="1"/>
              <a:t>Footnotes</a:t>
            </a:r>
            <a:endParaRPr lang="de-DE"/>
          </a:p>
        </p:txBody>
      </p:sp>
    </p:spTree>
    <p:extLst>
      <p:ext uri="{BB962C8B-B14F-4D97-AF65-F5344CB8AC3E}">
        <p14:creationId xmlns:p14="http://schemas.microsoft.com/office/powerpoint/2010/main" val="20230901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562EC-FF7B-7D42-A27C-EBA5371188A9}"/>
              </a:ext>
            </a:extLst>
          </p:cNvPr>
          <p:cNvSpPr>
            <a:spLocks noGrp="1"/>
          </p:cNvSpPr>
          <p:nvPr>
            <p:ph type="title" hasCustomPrompt="1"/>
          </p:nvPr>
        </p:nvSpPr>
        <p:spPr>
          <a:xfrm>
            <a:off x="650239" y="318136"/>
            <a:ext cx="8901749" cy="978650"/>
          </a:xfrm>
        </p:spPr>
        <p:txBody>
          <a:bodyPr>
            <a:normAutofit/>
          </a:bodyPr>
          <a:lstStyle>
            <a:lvl1pPr>
              <a:defRPr sz="3200"/>
            </a:lvl1pPr>
          </a:lstStyle>
          <a:p>
            <a:r>
              <a:rPr lang="en-US"/>
              <a:t>Click to edit Master title style</a:t>
            </a:r>
            <a:br>
              <a:rPr lang="en-US"/>
            </a:br>
            <a:endParaRPr lang="en-US"/>
          </a:p>
        </p:txBody>
      </p:sp>
      <p:sp>
        <p:nvSpPr>
          <p:cNvPr id="5" name="Footer Placeholder 4">
            <a:extLst>
              <a:ext uri="{FF2B5EF4-FFF2-40B4-BE49-F238E27FC236}">
                <a16:creationId xmlns:a16="http://schemas.microsoft.com/office/drawing/2014/main" id="{0A1FF541-354A-6847-9935-8D37C9E02674}"/>
              </a:ext>
            </a:extLst>
          </p:cNvPr>
          <p:cNvSpPr>
            <a:spLocks noGrp="1"/>
          </p:cNvSpPr>
          <p:nvPr>
            <p:ph type="ftr" sz="quarter" idx="11"/>
          </p:nvPr>
        </p:nvSpPr>
        <p:spPr>
          <a:xfrm>
            <a:off x="1084996" y="6233823"/>
            <a:ext cx="8466991" cy="365125"/>
          </a:xfrm>
        </p:spPr>
        <p:txBody>
          <a:bodyPr/>
          <a:lstStyle/>
          <a:p>
            <a:endParaRPr lang="en-US"/>
          </a:p>
        </p:txBody>
      </p:sp>
      <p:sp>
        <p:nvSpPr>
          <p:cNvPr id="6" name="Slide Number Placeholder 5">
            <a:extLst>
              <a:ext uri="{FF2B5EF4-FFF2-40B4-BE49-F238E27FC236}">
                <a16:creationId xmlns:a16="http://schemas.microsoft.com/office/drawing/2014/main" id="{46D2C031-E151-AA45-BA1C-70E4727C4F62}"/>
              </a:ext>
            </a:extLst>
          </p:cNvPr>
          <p:cNvSpPr>
            <a:spLocks noGrp="1"/>
          </p:cNvSpPr>
          <p:nvPr>
            <p:ph type="sldNum" sz="quarter" idx="12"/>
          </p:nvPr>
        </p:nvSpPr>
        <p:spPr/>
        <p:txBody>
          <a:bodyPr/>
          <a:lstStyle/>
          <a:p>
            <a:fld id="{21C2FF50-D140-5E43-AEA8-75B2CE73B6E9}" type="slidenum">
              <a:rPr lang="en-US" smtClean="0"/>
              <a:t>‹#›</a:t>
            </a:fld>
            <a:endParaRPr lang="en-US"/>
          </a:p>
        </p:txBody>
      </p:sp>
      <p:sp>
        <p:nvSpPr>
          <p:cNvPr id="7" name="Content Placeholder 2">
            <a:extLst>
              <a:ext uri="{FF2B5EF4-FFF2-40B4-BE49-F238E27FC236}">
                <a16:creationId xmlns:a16="http://schemas.microsoft.com/office/drawing/2014/main" id="{50970C57-D819-471C-ADEC-12EA7B60D645}"/>
              </a:ext>
            </a:extLst>
          </p:cNvPr>
          <p:cNvSpPr>
            <a:spLocks noGrp="1"/>
          </p:cNvSpPr>
          <p:nvPr>
            <p:ph idx="1" hasCustomPrompt="1"/>
          </p:nvPr>
        </p:nvSpPr>
        <p:spPr>
          <a:xfrm>
            <a:off x="650239" y="1437827"/>
            <a:ext cx="10882949" cy="4637854"/>
          </a:xfrm>
          <a:prstGeom prst="rect">
            <a:avLst/>
          </a:prstGeom>
        </p:spPr>
        <p:txBody>
          <a:bodyPr/>
          <a:lstStyle>
            <a:lvl1pPr marL="285750" indent="-285750">
              <a:buFont typeface="Wingdings" panose="05000000000000000000" pitchFamily="2" charset="2"/>
              <a:buChar char="§"/>
              <a:defRPr/>
            </a:lvl1pPr>
            <a:lvl2pPr marL="568800" indent="-284400">
              <a:defRPr/>
            </a:lvl2pPr>
            <a:lvl3pPr marL="853200" indent="-284400">
              <a:defRPr/>
            </a:lvl3pPr>
            <a:lvl4pPr marL="1137600" indent="-284400">
              <a:defRPr/>
            </a:lvl4pPr>
            <a:lvl5pPr marL="1423350" indent="-285750">
              <a:defRPr lang="en-US" sz="1600" kern="1200" dirty="0">
                <a:solidFill>
                  <a:schemeClr val="tx1"/>
                </a:solidFill>
                <a:latin typeface="+mn-lt"/>
                <a:ea typeface="+mn-ea"/>
                <a:cs typeface="+mn-cs"/>
              </a:defRPr>
            </a:lvl5pPr>
            <a:lvl6pPr marL="1422000" indent="-284400">
              <a:buFont typeface="Wingdings" panose="05000000000000000000" pitchFamily="2" charset="2"/>
              <a:buChar char="§"/>
              <a:defRPr sz="1600"/>
            </a:lvl6pPr>
          </a:lstStyle>
          <a:p>
            <a:pPr lvl="0"/>
            <a:r>
              <a:rPr lang="en-US"/>
              <a:t>Edit Master text styles</a:t>
            </a:r>
          </a:p>
          <a:p>
            <a:pPr lvl="1"/>
            <a:r>
              <a:rPr lang="en-US"/>
              <a:t>Second level</a:t>
            </a:r>
          </a:p>
          <a:p>
            <a:pPr lvl="2"/>
            <a:r>
              <a:rPr lang="en-US"/>
              <a:t>Third level</a:t>
            </a:r>
          </a:p>
          <a:p>
            <a:pPr lvl="3"/>
            <a:r>
              <a:rPr lang="en-US"/>
              <a:t>Fourth level</a:t>
            </a:r>
          </a:p>
          <a:p>
            <a:pPr marL="1422000" lvl="4" indent="-284400" algn="l" defTabSz="914400" rtl="0" eaLnBrk="1" latinLnBrk="0" hangingPunct="1">
              <a:lnSpc>
                <a:spcPct val="100000"/>
              </a:lnSpc>
              <a:spcBef>
                <a:spcPts val="600"/>
              </a:spcBef>
              <a:buFont typeface="Wingdings" pitchFamily="2" charset="2"/>
              <a:buChar char="§"/>
            </a:pPr>
            <a:r>
              <a:rPr lang="en-US"/>
              <a:t>Fifth level</a:t>
            </a:r>
          </a:p>
          <a:p>
            <a:pPr lvl="1"/>
            <a:endParaRPr lang="en-US"/>
          </a:p>
        </p:txBody>
      </p:sp>
    </p:spTree>
    <p:extLst>
      <p:ext uri="{BB962C8B-B14F-4D97-AF65-F5344CB8AC3E}">
        <p14:creationId xmlns:p14="http://schemas.microsoft.com/office/powerpoint/2010/main" val="823266182"/>
      </p:ext>
    </p:extLst>
  </p:cSld>
  <p:clrMapOvr>
    <a:masterClrMapping/>
  </p:clrMapOvr>
  <p:extLst>
    <p:ext uri="{DCECCB84-F9BA-43D5-87BE-67443E8EF086}">
      <p15:sldGuideLst xmlns:p15="http://schemas.microsoft.com/office/powerpoint/2012/main">
        <p15:guide id="1" pos="3840">
          <p15:clr>
            <a:srgbClr val="FBAE40"/>
          </p15:clr>
        </p15:guide>
        <p15:guide id="3" orient="horz" pos="2160">
          <p15:clr>
            <a:srgbClr val="FBAE40"/>
          </p15:clr>
        </p15:guide>
        <p15:guide id="4" orient="horz" pos="822">
          <p15:clr>
            <a:srgbClr val="FBAE40"/>
          </p15:clr>
        </p15:guide>
        <p15:guide id="5" pos="6017">
          <p15:clr>
            <a:srgbClr val="FBAE40"/>
          </p15:clr>
        </p15:guide>
        <p15:guide id="6" pos="7265">
          <p15:clr>
            <a:srgbClr val="FBAE40"/>
          </p15:clr>
        </p15:guide>
        <p15:guide id="7" orient="horz" pos="913">
          <p15:clr>
            <a:srgbClr val="FBAE40"/>
          </p15:clr>
        </p15:guide>
        <p15:guide id="8" orient="horz" pos="383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slideLayout" Target="../slideLayouts/slideLayout51.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29" Type="http://schemas.openxmlformats.org/officeDocument/2006/relationships/image" Target="../media/image1.jpe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28" Type="http://schemas.openxmlformats.org/officeDocument/2006/relationships/theme" Target="../theme/theme2.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slideLayout" Target="../slideLayouts/slideLayout5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slideLayout" Target="../slideLayouts/slideLayout70.xml"/><Relationship Id="rId26" Type="http://schemas.openxmlformats.org/officeDocument/2006/relationships/theme" Target="../theme/theme3.xml"/><Relationship Id="rId3" Type="http://schemas.openxmlformats.org/officeDocument/2006/relationships/slideLayout" Target="../slideLayouts/slideLayout55.xml"/><Relationship Id="rId21" Type="http://schemas.openxmlformats.org/officeDocument/2006/relationships/slideLayout" Target="../slideLayouts/slideLayout73.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5" Type="http://schemas.openxmlformats.org/officeDocument/2006/relationships/slideLayout" Target="../slideLayouts/slideLayout77.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slideLayout" Target="../slideLayouts/slideLayout72.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24" Type="http://schemas.openxmlformats.org/officeDocument/2006/relationships/slideLayout" Target="../slideLayouts/slideLayout76.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23" Type="http://schemas.openxmlformats.org/officeDocument/2006/relationships/slideLayout" Target="../slideLayouts/slideLayout75.xml"/><Relationship Id="rId10" Type="http://schemas.openxmlformats.org/officeDocument/2006/relationships/slideLayout" Target="../slideLayouts/slideLayout62.xml"/><Relationship Id="rId19" Type="http://schemas.openxmlformats.org/officeDocument/2006/relationships/slideLayout" Target="../slideLayouts/slideLayout71.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 Id="rId22" Type="http://schemas.openxmlformats.org/officeDocument/2006/relationships/slideLayout" Target="../slideLayouts/slideLayout74.xml"/><Relationship Id="rId27"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26" Type="http://schemas.openxmlformats.org/officeDocument/2006/relationships/slideLayout" Target="../slideLayouts/slideLayout103.xml"/><Relationship Id="rId3" Type="http://schemas.openxmlformats.org/officeDocument/2006/relationships/slideLayout" Target="../slideLayouts/slideLayout80.xml"/><Relationship Id="rId21" Type="http://schemas.openxmlformats.org/officeDocument/2006/relationships/slideLayout" Target="../slideLayouts/slideLayout98.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2" Type="http://schemas.openxmlformats.org/officeDocument/2006/relationships/slideLayout" Target="../slideLayouts/slideLayout79.xml"/><Relationship Id="rId16" Type="http://schemas.openxmlformats.org/officeDocument/2006/relationships/slideLayout" Target="../slideLayouts/slideLayout93.xml"/><Relationship Id="rId20" Type="http://schemas.openxmlformats.org/officeDocument/2006/relationships/slideLayout" Target="../slideLayouts/slideLayout97.xml"/><Relationship Id="rId29" Type="http://schemas.openxmlformats.org/officeDocument/2006/relationships/image" Target="../media/image1.jpeg"/><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24" Type="http://schemas.openxmlformats.org/officeDocument/2006/relationships/slideLayout" Target="../slideLayouts/slideLayout101.xml"/><Relationship Id="rId5" Type="http://schemas.openxmlformats.org/officeDocument/2006/relationships/slideLayout" Target="../slideLayouts/slideLayout82.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theme" Target="../theme/theme4.xml"/><Relationship Id="rId10" Type="http://schemas.openxmlformats.org/officeDocument/2006/relationships/slideLayout" Target="../slideLayouts/slideLayout87.xml"/><Relationship Id="rId19" Type="http://schemas.openxmlformats.org/officeDocument/2006/relationships/slideLayout" Target="../slideLayouts/slideLayout96.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theme" Target="../theme/theme5.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E25A40-614A-0C4A-BB71-DFDE6A44E82F}"/>
              </a:ext>
            </a:extLst>
          </p:cNvPr>
          <p:cNvSpPr>
            <a:spLocks noGrp="1"/>
          </p:cNvSpPr>
          <p:nvPr>
            <p:ph type="title"/>
          </p:nvPr>
        </p:nvSpPr>
        <p:spPr>
          <a:xfrm>
            <a:off x="623889" y="333375"/>
            <a:ext cx="9467850" cy="962377"/>
          </a:xfrm>
          <a:prstGeom prst="rect">
            <a:avLst/>
          </a:prstGeom>
        </p:spPr>
        <p:txBody>
          <a:bodyPr vert="horz" lIns="91440" tIns="45720" rIns="91440" bIns="45720" rtlCol="0" anchor="t">
            <a:normAutofit/>
          </a:bodyPr>
          <a:lstStyle/>
          <a:p>
            <a:endParaRPr lang="en-US"/>
          </a:p>
        </p:txBody>
      </p:sp>
      <p:sp>
        <p:nvSpPr>
          <p:cNvPr id="5" name="Footer Placeholder 4">
            <a:extLst>
              <a:ext uri="{FF2B5EF4-FFF2-40B4-BE49-F238E27FC236}">
                <a16:creationId xmlns:a16="http://schemas.microsoft.com/office/drawing/2014/main" id="{CE8778B0-D627-DC40-9773-10985402291F}"/>
              </a:ext>
            </a:extLst>
          </p:cNvPr>
          <p:cNvSpPr>
            <a:spLocks noGrp="1"/>
          </p:cNvSpPr>
          <p:nvPr>
            <p:ph type="ftr" sz="quarter" idx="3"/>
          </p:nvPr>
        </p:nvSpPr>
        <p:spPr>
          <a:xfrm>
            <a:off x="932597" y="6092825"/>
            <a:ext cx="9159142" cy="506124"/>
          </a:xfrm>
          <a:prstGeom prst="rect">
            <a:avLst/>
          </a:prstGeom>
        </p:spPr>
        <p:txBody>
          <a:bodyPr vert="horz" lIns="91440" tIns="45720" rIns="91440" bIns="45720" rtlCol="0" anchor="b"/>
          <a:lstStyle>
            <a:lvl1pPr algn="l">
              <a:defRPr sz="900">
                <a:solidFill>
                  <a:schemeClr val="tx1"/>
                </a:solidFill>
                <a:latin typeface="+mn-lt"/>
              </a:defRPr>
            </a:lvl1pPr>
          </a:lstStyle>
          <a:p>
            <a:endParaRPr lang="en-US"/>
          </a:p>
        </p:txBody>
      </p:sp>
      <p:sp>
        <p:nvSpPr>
          <p:cNvPr id="6" name="Slide Number Placeholder 5">
            <a:extLst>
              <a:ext uri="{FF2B5EF4-FFF2-40B4-BE49-F238E27FC236}">
                <a16:creationId xmlns:a16="http://schemas.microsoft.com/office/drawing/2014/main" id="{AA913F3A-9AE3-E54C-9863-96DB078B8767}"/>
              </a:ext>
            </a:extLst>
          </p:cNvPr>
          <p:cNvSpPr>
            <a:spLocks noGrp="1"/>
          </p:cNvSpPr>
          <p:nvPr>
            <p:ph type="sldNum" sz="quarter" idx="4"/>
          </p:nvPr>
        </p:nvSpPr>
        <p:spPr>
          <a:xfrm>
            <a:off x="623888" y="6233822"/>
            <a:ext cx="308708" cy="365125"/>
          </a:xfrm>
          <a:prstGeom prst="rect">
            <a:avLst/>
          </a:prstGeom>
        </p:spPr>
        <p:txBody>
          <a:bodyPr vert="horz" lIns="0" tIns="45720" rIns="90000" bIns="45720" rtlCol="0" anchor="b"/>
          <a:lstStyle>
            <a:lvl1pPr algn="l">
              <a:defRPr sz="900">
                <a:solidFill>
                  <a:schemeClr val="accent2"/>
                </a:solidFill>
                <a:latin typeface="+mn-lt"/>
              </a:defRPr>
            </a:lvl1pPr>
          </a:lstStyle>
          <a:p>
            <a:fld id="{7AF8E309-D608-654D-B811-6A2C46C88181}" type="slidenum">
              <a:rPr lang="en-US" smtClean="0"/>
              <a:pPr/>
              <a:t>‹#›</a:t>
            </a:fld>
            <a:endParaRPr lang="en-US"/>
          </a:p>
        </p:txBody>
      </p:sp>
      <p:sp>
        <p:nvSpPr>
          <p:cNvPr id="7" name="Text Placeholder 6">
            <a:extLst>
              <a:ext uri="{FF2B5EF4-FFF2-40B4-BE49-F238E27FC236}">
                <a16:creationId xmlns:a16="http://schemas.microsoft.com/office/drawing/2014/main" id="{BAE56C7F-E073-4349-AA82-F6474617AF7D}"/>
              </a:ext>
            </a:extLst>
          </p:cNvPr>
          <p:cNvSpPr>
            <a:spLocks noGrp="1"/>
          </p:cNvSpPr>
          <p:nvPr>
            <p:ph type="body" idx="1"/>
          </p:nvPr>
        </p:nvSpPr>
        <p:spPr>
          <a:xfrm>
            <a:off x="623888" y="1440000"/>
            <a:ext cx="10909300" cy="46528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57668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hf hdr="0" dt="0"/>
  <p:txStyles>
    <p:titleStyle>
      <a:lvl1pPr algn="l" defTabSz="914400" rtl="0" eaLnBrk="1" latinLnBrk="0" hangingPunct="1">
        <a:lnSpc>
          <a:spcPct val="90000"/>
        </a:lnSpc>
        <a:spcBef>
          <a:spcPct val="0"/>
        </a:spcBef>
        <a:buNone/>
        <a:defRPr sz="2800" b="1" kern="1200">
          <a:solidFill>
            <a:schemeClr val="accent3"/>
          </a:solidFill>
          <a:latin typeface="+mj-lt"/>
          <a:ea typeface="+mj-ea"/>
          <a:cs typeface="+mj-cs"/>
        </a:defRPr>
      </a:lvl1pPr>
    </p:titleStyle>
    <p:bodyStyle>
      <a:lvl1pPr marL="266700" indent="-266700" algn="l" defTabSz="914400" rtl="0" eaLnBrk="1" latinLnBrk="0" hangingPunct="1">
        <a:lnSpc>
          <a:spcPct val="100000"/>
        </a:lnSpc>
        <a:spcBef>
          <a:spcPts val="1000"/>
        </a:spcBef>
        <a:buClr>
          <a:schemeClr val="accent3"/>
        </a:buClr>
        <a:buFont typeface="Arial" panose="020B0604020202020204" pitchFamily="34" charset="0"/>
        <a:buChar char="•"/>
        <a:tabLst/>
        <a:defRPr lang="en-US" sz="1600" kern="1200" dirty="0">
          <a:solidFill>
            <a:schemeClr val="tx1"/>
          </a:solidFill>
          <a:latin typeface="+mn-lt"/>
          <a:ea typeface="+mn-ea"/>
          <a:cs typeface="+mn-cs"/>
        </a:defRPr>
      </a:lvl1pPr>
      <a:lvl2pPr marL="533400" indent="-249238" algn="l" defTabSz="914400" rtl="0" eaLnBrk="1" latinLnBrk="0" hangingPunct="1">
        <a:lnSpc>
          <a:spcPct val="100000"/>
        </a:lnSpc>
        <a:spcBef>
          <a:spcPts val="600"/>
        </a:spcBef>
        <a:buClr>
          <a:schemeClr val="accent1"/>
        </a:buClr>
        <a:buFont typeface="System Font"/>
        <a:buChar char="–"/>
        <a:tabLst/>
        <a:defRPr lang="en-US" sz="1600" kern="1200" dirty="0">
          <a:solidFill>
            <a:schemeClr val="tx1"/>
          </a:solidFill>
          <a:latin typeface="+mn-lt"/>
          <a:ea typeface="+mn-ea"/>
          <a:cs typeface="+mn-cs"/>
        </a:defRPr>
      </a:lvl2pPr>
      <a:lvl3pPr marL="800100" indent="-266700" algn="l" defTabSz="914400" rtl="0" eaLnBrk="1" latinLnBrk="0" hangingPunct="1">
        <a:lnSpc>
          <a:spcPct val="100000"/>
        </a:lnSpc>
        <a:spcBef>
          <a:spcPts val="600"/>
        </a:spcBef>
        <a:buClr>
          <a:schemeClr val="accent2"/>
        </a:buClr>
        <a:buFont typeface="Arial" panose="020B0604020202020204" pitchFamily="34" charset="0"/>
        <a:buChar char="•"/>
        <a:tabLst/>
        <a:defRPr lang="en-US" sz="1400" kern="1200" dirty="0">
          <a:solidFill>
            <a:schemeClr val="tx1"/>
          </a:solidFill>
          <a:latin typeface="+mn-lt"/>
          <a:ea typeface="+mn-ea"/>
          <a:cs typeface="+mn-cs"/>
        </a:defRPr>
      </a:lvl3pPr>
      <a:lvl4pPr marL="1016000" indent="-215900" algn="l" defTabSz="914400" rtl="0" eaLnBrk="1" latinLnBrk="0" hangingPunct="1">
        <a:lnSpc>
          <a:spcPct val="100000"/>
        </a:lnSpc>
        <a:spcBef>
          <a:spcPts val="600"/>
        </a:spcBef>
        <a:buClr>
          <a:schemeClr val="accent6"/>
        </a:buClr>
        <a:buFont typeface="System Font"/>
        <a:buChar char="–"/>
        <a:tabLst/>
        <a:defRPr lang="en-US" sz="1200" kern="1200" dirty="0">
          <a:solidFill>
            <a:schemeClr val="tx1"/>
          </a:solidFill>
          <a:latin typeface="+mn-lt"/>
          <a:ea typeface="+mn-ea"/>
          <a:cs typeface="+mn-cs"/>
        </a:defRPr>
      </a:lvl4pPr>
      <a:lvl5pPr marL="1244600" indent="-228600" algn="l" defTabSz="914400" rtl="0" eaLnBrk="1" latinLnBrk="0" hangingPunct="1">
        <a:lnSpc>
          <a:spcPct val="100000"/>
        </a:lnSpc>
        <a:spcBef>
          <a:spcPts val="600"/>
        </a:spcBef>
        <a:buClr>
          <a:schemeClr val="accent6"/>
        </a:buClr>
        <a:buFont typeface="Arial" panose="020B0604020202020204" pitchFamily="34" charset="0"/>
        <a:buChar char="•"/>
        <a:tabLst/>
        <a:defRPr lang="en-US" sz="12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357">
          <p15:clr>
            <a:srgbClr val="F26B43"/>
          </p15:clr>
        </p15:guide>
        <p15:guide id="2" pos="7265">
          <p15:clr>
            <a:srgbClr val="F26B43"/>
          </p15:clr>
        </p15:guide>
        <p15:guide id="3" orient="horz" pos="903">
          <p15:clr>
            <a:srgbClr val="F26B43"/>
          </p15:clr>
        </p15:guide>
        <p15:guide id="4" orient="horz" pos="822">
          <p15:clr>
            <a:srgbClr val="F26B43"/>
          </p15:clr>
        </p15:guide>
        <p15:guide id="5" orient="horz" pos="3838">
          <p15:clr>
            <a:srgbClr val="F26B43"/>
          </p15:clr>
        </p15:guide>
        <p15:guide id="6" pos="393">
          <p15:clr>
            <a:srgbClr val="F26B43"/>
          </p15:clr>
        </p15:guide>
        <p15:guide id="7" orient="horz" pos="210">
          <p15:clr>
            <a:srgbClr val="F26B43"/>
          </p15:clr>
        </p15:guide>
        <p15:guide id="9" pos="3817">
          <p15:clr>
            <a:srgbClr val="F26B43"/>
          </p15:clr>
        </p15:guide>
        <p15:guide id="10" orient="horz" pos="4156">
          <p15:clr>
            <a:srgbClr val="F26B43"/>
          </p15:clr>
        </p15:guide>
        <p15:guide id="12" pos="7491">
          <p15:clr>
            <a:srgbClr val="F26B43"/>
          </p15:clr>
        </p15:guide>
        <p15:guide id="13" orient="horz" pos="125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9">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E25A40-614A-0C4A-BB71-DFDE6A44E82F}"/>
              </a:ext>
            </a:extLst>
          </p:cNvPr>
          <p:cNvSpPr>
            <a:spLocks noGrp="1"/>
          </p:cNvSpPr>
          <p:nvPr>
            <p:ph type="title"/>
          </p:nvPr>
        </p:nvSpPr>
        <p:spPr>
          <a:xfrm>
            <a:off x="623889" y="333375"/>
            <a:ext cx="9467850" cy="962377"/>
          </a:xfrm>
          <a:prstGeom prst="rect">
            <a:avLst/>
          </a:prstGeom>
        </p:spPr>
        <p:txBody>
          <a:bodyPr vert="horz" lIns="91440" tIns="45720" rIns="91440" bIns="45720" rtlCol="0" anchor="t">
            <a:normAutofit/>
          </a:bodyPr>
          <a:lstStyle/>
          <a:p>
            <a:endParaRPr lang="en-US"/>
          </a:p>
        </p:txBody>
      </p:sp>
      <p:sp>
        <p:nvSpPr>
          <p:cNvPr id="5" name="Footer Placeholder 4">
            <a:extLst>
              <a:ext uri="{FF2B5EF4-FFF2-40B4-BE49-F238E27FC236}">
                <a16:creationId xmlns:a16="http://schemas.microsoft.com/office/drawing/2014/main" id="{CE8778B0-D627-DC40-9773-10985402291F}"/>
              </a:ext>
            </a:extLst>
          </p:cNvPr>
          <p:cNvSpPr>
            <a:spLocks noGrp="1"/>
          </p:cNvSpPr>
          <p:nvPr>
            <p:ph type="ftr" sz="quarter" idx="3"/>
          </p:nvPr>
        </p:nvSpPr>
        <p:spPr>
          <a:xfrm>
            <a:off x="932597" y="6092825"/>
            <a:ext cx="9159142" cy="506124"/>
          </a:xfrm>
          <a:prstGeom prst="rect">
            <a:avLst/>
          </a:prstGeom>
        </p:spPr>
        <p:txBody>
          <a:bodyPr vert="horz" lIns="91440" tIns="45720" rIns="91440" bIns="45720" rtlCol="0" anchor="b"/>
          <a:lstStyle>
            <a:lvl1pPr algn="l">
              <a:defRPr sz="900">
                <a:solidFill>
                  <a:schemeClr val="tx1"/>
                </a:solidFill>
                <a:latin typeface="+mn-lt"/>
              </a:defRPr>
            </a:lvl1pPr>
          </a:lstStyle>
          <a:p>
            <a:endParaRPr lang="en-US"/>
          </a:p>
        </p:txBody>
      </p:sp>
      <p:sp>
        <p:nvSpPr>
          <p:cNvPr id="6" name="Slide Number Placeholder 5">
            <a:extLst>
              <a:ext uri="{FF2B5EF4-FFF2-40B4-BE49-F238E27FC236}">
                <a16:creationId xmlns:a16="http://schemas.microsoft.com/office/drawing/2014/main" id="{AA913F3A-9AE3-E54C-9863-96DB078B8767}"/>
              </a:ext>
            </a:extLst>
          </p:cNvPr>
          <p:cNvSpPr>
            <a:spLocks noGrp="1"/>
          </p:cNvSpPr>
          <p:nvPr>
            <p:ph type="sldNum" sz="quarter" idx="4"/>
          </p:nvPr>
        </p:nvSpPr>
        <p:spPr>
          <a:xfrm>
            <a:off x="623888" y="6233822"/>
            <a:ext cx="308708" cy="365125"/>
          </a:xfrm>
          <a:prstGeom prst="rect">
            <a:avLst/>
          </a:prstGeom>
        </p:spPr>
        <p:txBody>
          <a:bodyPr vert="horz" lIns="0" tIns="45720" rIns="90000" bIns="45720" rtlCol="0" anchor="b"/>
          <a:lstStyle>
            <a:lvl1pPr algn="l">
              <a:defRPr sz="900">
                <a:solidFill>
                  <a:schemeClr val="accent2"/>
                </a:solidFill>
                <a:latin typeface="+mn-lt"/>
              </a:defRPr>
            </a:lvl1pPr>
          </a:lstStyle>
          <a:p>
            <a:fld id="{7AF8E309-D608-654D-B811-6A2C46C88181}" type="slidenum">
              <a:rPr lang="en-US" smtClean="0"/>
              <a:pPr/>
              <a:t>‹#›</a:t>
            </a:fld>
            <a:endParaRPr lang="en-US"/>
          </a:p>
        </p:txBody>
      </p:sp>
      <p:sp>
        <p:nvSpPr>
          <p:cNvPr id="7" name="Text Placeholder 6">
            <a:extLst>
              <a:ext uri="{FF2B5EF4-FFF2-40B4-BE49-F238E27FC236}">
                <a16:creationId xmlns:a16="http://schemas.microsoft.com/office/drawing/2014/main" id="{BAE56C7F-E073-4349-AA82-F6474617AF7D}"/>
              </a:ext>
            </a:extLst>
          </p:cNvPr>
          <p:cNvSpPr>
            <a:spLocks noGrp="1"/>
          </p:cNvSpPr>
          <p:nvPr>
            <p:ph type="body" idx="1"/>
          </p:nvPr>
        </p:nvSpPr>
        <p:spPr>
          <a:xfrm>
            <a:off x="623888" y="1440000"/>
            <a:ext cx="10909300" cy="46528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480981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 id="2147483709" r:id="rId23"/>
    <p:sldLayoutId id="2147483710" r:id="rId24"/>
    <p:sldLayoutId id="2147483711" r:id="rId25"/>
    <p:sldLayoutId id="2147483712" r:id="rId26"/>
    <p:sldLayoutId id="2147483714" r:id="rId27"/>
  </p:sldLayoutIdLst>
  <p:hf hdr="0" dt="0"/>
  <p:txStyles>
    <p:titleStyle>
      <a:lvl1pPr algn="l" defTabSz="914400" rtl="0" eaLnBrk="1" latinLnBrk="0" hangingPunct="1">
        <a:lnSpc>
          <a:spcPct val="90000"/>
        </a:lnSpc>
        <a:spcBef>
          <a:spcPct val="0"/>
        </a:spcBef>
        <a:buNone/>
        <a:defRPr sz="2800" b="1" kern="1200">
          <a:solidFill>
            <a:schemeClr val="accent3"/>
          </a:solidFill>
          <a:latin typeface="+mj-lt"/>
          <a:ea typeface="+mj-ea"/>
          <a:cs typeface="+mj-cs"/>
        </a:defRPr>
      </a:lvl1pPr>
    </p:titleStyle>
    <p:bodyStyle>
      <a:lvl1pPr marL="266700" indent="-266700" algn="l" defTabSz="914400" rtl="0" eaLnBrk="1" latinLnBrk="0" hangingPunct="1">
        <a:lnSpc>
          <a:spcPct val="100000"/>
        </a:lnSpc>
        <a:spcBef>
          <a:spcPts val="1000"/>
        </a:spcBef>
        <a:buClr>
          <a:schemeClr val="accent3"/>
        </a:buClr>
        <a:buFont typeface="Arial" panose="020B0604020202020204" pitchFamily="34" charset="0"/>
        <a:buChar char="•"/>
        <a:tabLst/>
        <a:defRPr lang="en-US" sz="1600" kern="1200" dirty="0">
          <a:solidFill>
            <a:schemeClr val="tx1"/>
          </a:solidFill>
          <a:latin typeface="+mn-lt"/>
          <a:ea typeface="+mn-ea"/>
          <a:cs typeface="+mn-cs"/>
        </a:defRPr>
      </a:lvl1pPr>
      <a:lvl2pPr marL="533400" indent="-249238" algn="l" defTabSz="914400" rtl="0" eaLnBrk="1" latinLnBrk="0" hangingPunct="1">
        <a:lnSpc>
          <a:spcPct val="100000"/>
        </a:lnSpc>
        <a:spcBef>
          <a:spcPts val="600"/>
        </a:spcBef>
        <a:buClr>
          <a:schemeClr val="accent1"/>
        </a:buClr>
        <a:buFont typeface="System Font"/>
        <a:buChar char="–"/>
        <a:tabLst/>
        <a:defRPr lang="en-US" sz="1600" kern="1200" dirty="0">
          <a:solidFill>
            <a:schemeClr val="tx1"/>
          </a:solidFill>
          <a:latin typeface="+mn-lt"/>
          <a:ea typeface="+mn-ea"/>
          <a:cs typeface="+mn-cs"/>
        </a:defRPr>
      </a:lvl2pPr>
      <a:lvl3pPr marL="800100" indent="-266700" algn="l" defTabSz="914400" rtl="0" eaLnBrk="1" latinLnBrk="0" hangingPunct="1">
        <a:lnSpc>
          <a:spcPct val="100000"/>
        </a:lnSpc>
        <a:spcBef>
          <a:spcPts val="600"/>
        </a:spcBef>
        <a:buClr>
          <a:schemeClr val="accent2"/>
        </a:buClr>
        <a:buFont typeface="Arial" panose="020B0604020202020204" pitchFamily="34" charset="0"/>
        <a:buChar char="•"/>
        <a:tabLst/>
        <a:defRPr lang="en-US" sz="1400" kern="1200" dirty="0">
          <a:solidFill>
            <a:schemeClr val="tx1"/>
          </a:solidFill>
          <a:latin typeface="+mn-lt"/>
          <a:ea typeface="+mn-ea"/>
          <a:cs typeface="+mn-cs"/>
        </a:defRPr>
      </a:lvl3pPr>
      <a:lvl4pPr marL="1016000" indent="-215900" algn="l" defTabSz="914400" rtl="0" eaLnBrk="1" latinLnBrk="0" hangingPunct="1">
        <a:lnSpc>
          <a:spcPct val="100000"/>
        </a:lnSpc>
        <a:spcBef>
          <a:spcPts val="600"/>
        </a:spcBef>
        <a:buClr>
          <a:schemeClr val="accent6"/>
        </a:buClr>
        <a:buFont typeface="System Font"/>
        <a:buChar char="–"/>
        <a:tabLst/>
        <a:defRPr lang="en-US" sz="1200" kern="1200" dirty="0">
          <a:solidFill>
            <a:schemeClr val="tx1"/>
          </a:solidFill>
          <a:latin typeface="+mn-lt"/>
          <a:ea typeface="+mn-ea"/>
          <a:cs typeface="+mn-cs"/>
        </a:defRPr>
      </a:lvl4pPr>
      <a:lvl5pPr marL="1244600" indent="-228600" algn="l" defTabSz="914400" rtl="0" eaLnBrk="1" latinLnBrk="0" hangingPunct="1">
        <a:lnSpc>
          <a:spcPct val="100000"/>
        </a:lnSpc>
        <a:spcBef>
          <a:spcPts val="600"/>
        </a:spcBef>
        <a:buClr>
          <a:schemeClr val="accent6"/>
        </a:buClr>
        <a:buFont typeface="Arial" panose="020B0604020202020204" pitchFamily="34" charset="0"/>
        <a:buChar char="•"/>
        <a:tabLst/>
        <a:defRPr lang="en-US" sz="12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357">
          <p15:clr>
            <a:srgbClr val="F26B43"/>
          </p15:clr>
        </p15:guide>
        <p15:guide id="2" pos="7265">
          <p15:clr>
            <a:srgbClr val="F26B43"/>
          </p15:clr>
        </p15:guide>
        <p15:guide id="3" orient="horz" pos="903">
          <p15:clr>
            <a:srgbClr val="F26B43"/>
          </p15:clr>
        </p15:guide>
        <p15:guide id="4" orient="horz" pos="822">
          <p15:clr>
            <a:srgbClr val="F26B43"/>
          </p15:clr>
        </p15:guide>
        <p15:guide id="5" orient="horz" pos="3838">
          <p15:clr>
            <a:srgbClr val="F26B43"/>
          </p15:clr>
        </p15:guide>
        <p15:guide id="6" pos="393">
          <p15:clr>
            <a:srgbClr val="F26B43"/>
          </p15:clr>
        </p15:guide>
        <p15:guide id="7" orient="horz" pos="210">
          <p15:clr>
            <a:srgbClr val="F26B43"/>
          </p15:clr>
        </p15:guide>
        <p15:guide id="9" pos="3817">
          <p15:clr>
            <a:srgbClr val="F26B43"/>
          </p15:clr>
        </p15:guide>
        <p15:guide id="10" orient="horz" pos="4156">
          <p15:clr>
            <a:srgbClr val="F26B43"/>
          </p15:clr>
        </p15:guide>
        <p15:guide id="12" pos="7491">
          <p15:clr>
            <a:srgbClr val="F26B43"/>
          </p15:clr>
        </p15:guide>
        <p15:guide id="13" orient="horz" pos="125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E25A40-614A-0C4A-BB71-DFDE6A44E82F}"/>
              </a:ext>
            </a:extLst>
          </p:cNvPr>
          <p:cNvSpPr>
            <a:spLocks noGrp="1"/>
          </p:cNvSpPr>
          <p:nvPr>
            <p:ph type="title"/>
          </p:nvPr>
        </p:nvSpPr>
        <p:spPr>
          <a:xfrm>
            <a:off x="623889" y="333375"/>
            <a:ext cx="9467850" cy="962377"/>
          </a:xfrm>
          <a:prstGeom prst="rect">
            <a:avLst/>
          </a:prstGeom>
        </p:spPr>
        <p:txBody>
          <a:bodyPr vert="horz" lIns="91440" tIns="45720" rIns="91440" bIns="45720" rtlCol="0" anchor="t">
            <a:normAutofit/>
          </a:bodyPr>
          <a:lstStyle/>
          <a:p>
            <a:endParaRPr lang="en-GB"/>
          </a:p>
        </p:txBody>
      </p:sp>
      <p:sp>
        <p:nvSpPr>
          <p:cNvPr id="5" name="Footer Placeholder 4">
            <a:extLst>
              <a:ext uri="{FF2B5EF4-FFF2-40B4-BE49-F238E27FC236}">
                <a16:creationId xmlns:a16="http://schemas.microsoft.com/office/drawing/2014/main" id="{CE8778B0-D627-DC40-9773-10985402291F}"/>
              </a:ext>
            </a:extLst>
          </p:cNvPr>
          <p:cNvSpPr>
            <a:spLocks noGrp="1"/>
          </p:cNvSpPr>
          <p:nvPr>
            <p:ph type="ftr" sz="quarter" idx="3"/>
          </p:nvPr>
        </p:nvSpPr>
        <p:spPr>
          <a:xfrm>
            <a:off x="932597" y="6092825"/>
            <a:ext cx="9159142" cy="506124"/>
          </a:xfrm>
          <a:prstGeom prst="rect">
            <a:avLst/>
          </a:prstGeom>
        </p:spPr>
        <p:txBody>
          <a:bodyPr vert="horz" lIns="91440" tIns="45720" rIns="91440" bIns="45720" rtlCol="0" anchor="b"/>
          <a:lstStyle>
            <a:lvl1pPr algn="l">
              <a:defRPr sz="900">
                <a:solidFill>
                  <a:schemeClr val="tx1"/>
                </a:solidFill>
                <a:latin typeface="+mn-lt"/>
              </a:defRPr>
            </a:lvl1pPr>
          </a:lstStyle>
          <a:p>
            <a:endParaRPr lang="en-GB"/>
          </a:p>
        </p:txBody>
      </p:sp>
      <p:sp>
        <p:nvSpPr>
          <p:cNvPr id="6" name="Slide Number Placeholder 5">
            <a:extLst>
              <a:ext uri="{FF2B5EF4-FFF2-40B4-BE49-F238E27FC236}">
                <a16:creationId xmlns:a16="http://schemas.microsoft.com/office/drawing/2014/main" id="{AA913F3A-9AE3-E54C-9863-96DB078B8767}"/>
              </a:ext>
            </a:extLst>
          </p:cNvPr>
          <p:cNvSpPr>
            <a:spLocks noGrp="1"/>
          </p:cNvSpPr>
          <p:nvPr>
            <p:ph type="sldNum" sz="quarter" idx="4"/>
          </p:nvPr>
        </p:nvSpPr>
        <p:spPr>
          <a:xfrm>
            <a:off x="623888" y="6233822"/>
            <a:ext cx="308708" cy="365125"/>
          </a:xfrm>
          <a:prstGeom prst="rect">
            <a:avLst/>
          </a:prstGeom>
        </p:spPr>
        <p:txBody>
          <a:bodyPr vert="horz" lIns="0" tIns="45720" rIns="90000" bIns="45720" rtlCol="0" anchor="b"/>
          <a:lstStyle>
            <a:lvl1pPr algn="l">
              <a:defRPr sz="900">
                <a:solidFill>
                  <a:schemeClr val="accent2"/>
                </a:solidFill>
                <a:latin typeface="+mn-lt"/>
              </a:defRPr>
            </a:lvl1pPr>
          </a:lstStyle>
          <a:p>
            <a:fld id="{7AF8E309-D608-654D-B811-6A2C46C88181}" type="slidenum">
              <a:rPr lang="en-GB" smtClean="0"/>
              <a:pPr/>
              <a:t>‹#›</a:t>
            </a:fld>
            <a:endParaRPr lang="en-GB"/>
          </a:p>
        </p:txBody>
      </p:sp>
      <p:sp>
        <p:nvSpPr>
          <p:cNvPr id="7" name="Text Placeholder 6">
            <a:extLst>
              <a:ext uri="{FF2B5EF4-FFF2-40B4-BE49-F238E27FC236}">
                <a16:creationId xmlns:a16="http://schemas.microsoft.com/office/drawing/2014/main" id="{BAE56C7F-E073-4349-AA82-F6474617AF7D}"/>
              </a:ext>
            </a:extLst>
          </p:cNvPr>
          <p:cNvSpPr>
            <a:spLocks noGrp="1"/>
          </p:cNvSpPr>
          <p:nvPr>
            <p:ph type="body" idx="1"/>
          </p:nvPr>
        </p:nvSpPr>
        <p:spPr>
          <a:xfrm>
            <a:off x="623888" y="1440000"/>
            <a:ext cx="10909300" cy="4652825"/>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22179185"/>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 id="2147483739" r:id="rId24"/>
    <p:sldLayoutId id="2147483740" r:id="rId25"/>
  </p:sldLayoutIdLst>
  <p:hf hdr="0" dt="0"/>
  <p:txStyles>
    <p:titleStyle>
      <a:lvl1pPr algn="l" defTabSz="914400" rtl="0" eaLnBrk="1" latinLnBrk="0" hangingPunct="1">
        <a:lnSpc>
          <a:spcPct val="90000"/>
        </a:lnSpc>
        <a:spcBef>
          <a:spcPct val="0"/>
        </a:spcBef>
        <a:buNone/>
        <a:defRPr sz="2800" b="1" kern="1200">
          <a:solidFill>
            <a:schemeClr val="accent3"/>
          </a:solidFill>
          <a:latin typeface="+mj-lt"/>
          <a:ea typeface="+mj-ea"/>
          <a:cs typeface="+mj-cs"/>
        </a:defRPr>
      </a:lvl1pPr>
    </p:titleStyle>
    <p:bodyStyle>
      <a:lvl1pPr marL="266700" indent="-266700" algn="l" defTabSz="914400" rtl="0" eaLnBrk="1" latinLnBrk="0" hangingPunct="1">
        <a:lnSpc>
          <a:spcPct val="100000"/>
        </a:lnSpc>
        <a:spcBef>
          <a:spcPts val="1000"/>
        </a:spcBef>
        <a:buClr>
          <a:schemeClr val="accent3"/>
        </a:buClr>
        <a:buFont typeface="Arial" panose="020B0604020202020204" pitchFamily="34" charset="0"/>
        <a:buChar char="•"/>
        <a:tabLst/>
        <a:defRPr lang="en-US" sz="1600" kern="1200" dirty="0">
          <a:solidFill>
            <a:schemeClr val="tx1"/>
          </a:solidFill>
          <a:latin typeface="+mn-lt"/>
          <a:ea typeface="+mn-ea"/>
          <a:cs typeface="+mn-cs"/>
        </a:defRPr>
      </a:lvl1pPr>
      <a:lvl2pPr marL="533400" indent="-249238" algn="l" defTabSz="914400" rtl="0" eaLnBrk="1" latinLnBrk="0" hangingPunct="1">
        <a:lnSpc>
          <a:spcPct val="100000"/>
        </a:lnSpc>
        <a:spcBef>
          <a:spcPts val="600"/>
        </a:spcBef>
        <a:buClr>
          <a:schemeClr val="accent1"/>
        </a:buClr>
        <a:buFont typeface="System Font"/>
        <a:buChar char="–"/>
        <a:tabLst/>
        <a:defRPr lang="en-US" sz="1600" kern="1200" dirty="0">
          <a:solidFill>
            <a:schemeClr val="tx1"/>
          </a:solidFill>
          <a:latin typeface="+mn-lt"/>
          <a:ea typeface="+mn-ea"/>
          <a:cs typeface="+mn-cs"/>
        </a:defRPr>
      </a:lvl2pPr>
      <a:lvl3pPr marL="800100" indent="-266700" algn="l" defTabSz="914400" rtl="0" eaLnBrk="1" latinLnBrk="0" hangingPunct="1">
        <a:lnSpc>
          <a:spcPct val="100000"/>
        </a:lnSpc>
        <a:spcBef>
          <a:spcPts val="600"/>
        </a:spcBef>
        <a:buClr>
          <a:schemeClr val="accent2"/>
        </a:buClr>
        <a:buFont typeface="Arial" panose="020B0604020202020204" pitchFamily="34" charset="0"/>
        <a:buChar char="•"/>
        <a:tabLst/>
        <a:defRPr lang="en-US" sz="1400" kern="1200" dirty="0">
          <a:solidFill>
            <a:schemeClr val="tx1"/>
          </a:solidFill>
          <a:latin typeface="+mn-lt"/>
          <a:ea typeface="+mn-ea"/>
          <a:cs typeface="+mn-cs"/>
        </a:defRPr>
      </a:lvl3pPr>
      <a:lvl4pPr marL="1016000" indent="-215900" algn="l" defTabSz="914400" rtl="0" eaLnBrk="1" latinLnBrk="0" hangingPunct="1">
        <a:lnSpc>
          <a:spcPct val="100000"/>
        </a:lnSpc>
        <a:spcBef>
          <a:spcPts val="600"/>
        </a:spcBef>
        <a:buClr>
          <a:schemeClr val="accent6"/>
        </a:buClr>
        <a:buFont typeface="System Font"/>
        <a:buChar char="–"/>
        <a:tabLst/>
        <a:defRPr lang="en-US" sz="1200" kern="1200" dirty="0">
          <a:solidFill>
            <a:schemeClr val="tx1"/>
          </a:solidFill>
          <a:latin typeface="+mn-lt"/>
          <a:ea typeface="+mn-ea"/>
          <a:cs typeface="+mn-cs"/>
        </a:defRPr>
      </a:lvl4pPr>
      <a:lvl5pPr marL="1244600" indent="-228600" algn="l" defTabSz="914400" rtl="0" eaLnBrk="1" latinLnBrk="0" hangingPunct="1">
        <a:lnSpc>
          <a:spcPct val="100000"/>
        </a:lnSpc>
        <a:spcBef>
          <a:spcPts val="600"/>
        </a:spcBef>
        <a:buClr>
          <a:schemeClr val="accent6"/>
        </a:buClr>
        <a:buFont typeface="Arial" panose="020B0604020202020204" pitchFamily="34" charset="0"/>
        <a:buChar char="•"/>
        <a:tabLst/>
        <a:defRPr lang="en-US" sz="12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357">
          <p15:clr>
            <a:srgbClr val="F26B43"/>
          </p15:clr>
        </p15:guide>
        <p15:guide id="2" pos="7265">
          <p15:clr>
            <a:srgbClr val="F26B43"/>
          </p15:clr>
        </p15:guide>
        <p15:guide id="3" orient="horz" pos="903">
          <p15:clr>
            <a:srgbClr val="F26B43"/>
          </p15:clr>
        </p15:guide>
        <p15:guide id="4" orient="horz" pos="822">
          <p15:clr>
            <a:srgbClr val="F26B43"/>
          </p15:clr>
        </p15:guide>
        <p15:guide id="5" orient="horz" pos="3838">
          <p15:clr>
            <a:srgbClr val="F26B43"/>
          </p15:clr>
        </p15:guide>
        <p15:guide id="6" pos="393">
          <p15:clr>
            <a:srgbClr val="F26B43"/>
          </p15:clr>
        </p15:guide>
        <p15:guide id="7" orient="horz" pos="210">
          <p15:clr>
            <a:srgbClr val="F26B43"/>
          </p15:clr>
        </p15:guide>
        <p15:guide id="9" pos="3817">
          <p15:clr>
            <a:srgbClr val="F26B43"/>
          </p15:clr>
        </p15:guide>
        <p15:guide id="10" orient="horz" pos="4156">
          <p15:clr>
            <a:srgbClr val="F26B43"/>
          </p15:clr>
        </p15:guide>
        <p15:guide id="12" pos="7491">
          <p15:clr>
            <a:srgbClr val="F26B43"/>
          </p15:clr>
        </p15:guide>
        <p15:guide id="13" orient="horz" pos="125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29">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E25A40-614A-0C4A-BB71-DFDE6A44E82F}"/>
              </a:ext>
            </a:extLst>
          </p:cNvPr>
          <p:cNvSpPr>
            <a:spLocks noGrp="1"/>
          </p:cNvSpPr>
          <p:nvPr>
            <p:ph type="title"/>
          </p:nvPr>
        </p:nvSpPr>
        <p:spPr>
          <a:xfrm>
            <a:off x="623889" y="333375"/>
            <a:ext cx="9467850" cy="962377"/>
          </a:xfrm>
          <a:prstGeom prst="rect">
            <a:avLst/>
          </a:prstGeom>
        </p:spPr>
        <p:txBody>
          <a:bodyPr vert="horz" lIns="91440" tIns="45720" rIns="91440" bIns="45720" rtlCol="0" anchor="t">
            <a:normAutofit/>
          </a:bodyPr>
          <a:lstStyle/>
          <a:p>
            <a:endParaRPr lang="en-US"/>
          </a:p>
        </p:txBody>
      </p:sp>
      <p:sp>
        <p:nvSpPr>
          <p:cNvPr id="5" name="Footer Placeholder 4">
            <a:extLst>
              <a:ext uri="{FF2B5EF4-FFF2-40B4-BE49-F238E27FC236}">
                <a16:creationId xmlns:a16="http://schemas.microsoft.com/office/drawing/2014/main" id="{CE8778B0-D627-DC40-9773-10985402291F}"/>
              </a:ext>
            </a:extLst>
          </p:cNvPr>
          <p:cNvSpPr>
            <a:spLocks noGrp="1"/>
          </p:cNvSpPr>
          <p:nvPr>
            <p:ph type="ftr" sz="quarter" idx="3"/>
          </p:nvPr>
        </p:nvSpPr>
        <p:spPr>
          <a:xfrm>
            <a:off x="932597" y="6092825"/>
            <a:ext cx="9159142" cy="506124"/>
          </a:xfrm>
          <a:prstGeom prst="rect">
            <a:avLst/>
          </a:prstGeom>
        </p:spPr>
        <p:txBody>
          <a:bodyPr vert="horz" lIns="91440" tIns="45720" rIns="91440" bIns="45720" rtlCol="0" anchor="b"/>
          <a:lstStyle>
            <a:lvl1pPr algn="l">
              <a:defRPr sz="900">
                <a:solidFill>
                  <a:schemeClr val="tx1"/>
                </a:solidFill>
                <a:latin typeface="+mn-lt"/>
              </a:defRPr>
            </a:lvl1pPr>
          </a:lstStyle>
          <a:p>
            <a:endParaRPr lang="en-US"/>
          </a:p>
        </p:txBody>
      </p:sp>
      <p:sp>
        <p:nvSpPr>
          <p:cNvPr id="6" name="Slide Number Placeholder 5">
            <a:extLst>
              <a:ext uri="{FF2B5EF4-FFF2-40B4-BE49-F238E27FC236}">
                <a16:creationId xmlns:a16="http://schemas.microsoft.com/office/drawing/2014/main" id="{AA913F3A-9AE3-E54C-9863-96DB078B8767}"/>
              </a:ext>
            </a:extLst>
          </p:cNvPr>
          <p:cNvSpPr>
            <a:spLocks noGrp="1"/>
          </p:cNvSpPr>
          <p:nvPr>
            <p:ph type="sldNum" sz="quarter" idx="4"/>
          </p:nvPr>
        </p:nvSpPr>
        <p:spPr>
          <a:xfrm>
            <a:off x="623888" y="6233822"/>
            <a:ext cx="308708" cy="365125"/>
          </a:xfrm>
          <a:prstGeom prst="rect">
            <a:avLst/>
          </a:prstGeom>
        </p:spPr>
        <p:txBody>
          <a:bodyPr vert="horz" lIns="0" tIns="45720" rIns="90000" bIns="45720" rtlCol="0" anchor="b"/>
          <a:lstStyle>
            <a:lvl1pPr algn="l">
              <a:defRPr sz="900">
                <a:solidFill>
                  <a:schemeClr val="accent2"/>
                </a:solidFill>
                <a:latin typeface="+mn-lt"/>
              </a:defRPr>
            </a:lvl1pPr>
          </a:lstStyle>
          <a:p>
            <a:fld id="{7AF8E309-D608-654D-B811-6A2C46C88181}" type="slidenum">
              <a:rPr lang="en-US" smtClean="0"/>
              <a:pPr/>
              <a:t>‹#›</a:t>
            </a:fld>
            <a:endParaRPr lang="en-US"/>
          </a:p>
        </p:txBody>
      </p:sp>
      <p:sp>
        <p:nvSpPr>
          <p:cNvPr id="7" name="Text Placeholder 6">
            <a:extLst>
              <a:ext uri="{FF2B5EF4-FFF2-40B4-BE49-F238E27FC236}">
                <a16:creationId xmlns:a16="http://schemas.microsoft.com/office/drawing/2014/main" id="{BAE56C7F-E073-4349-AA82-F6474617AF7D}"/>
              </a:ext>
            </a:extLst>
          </p:cNvPr>
          <p:cNvSpPr>
            <a:spLocks noGrp="1"/>
          </p:cNvSpPr>
          <p:nvPr>
            <p:ph type="body" idx="1"/>
          </p:nvPr>
        </p:nvSpPr>
        <p:spPr>
          <a:xfrm>
            <a:off x="623888" y="1440000"/>
            <a:ext cx="10909300" cy="46528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86886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 id="2147483767" r:id="rId26"/>
    <p:sldLayoutId id="2147483768" r:id="rId27"/>
  </p:sldLayoutIdLst>
  <p:hf hdr="0" dt="0"/>
  <p:txStyles>
    <p:titleStyle>
      <a:lvl1pPr algn="l" defTabSz="914400" rtl="0" eaLnBrk="1" latinLnBrk="0" hangingPunct="1">
        <a:lnSpc>
          <a:spcPct val="90000"/>
        </a:lnSpc>
        <a:spcBef>
          <a:spcPct val="0"/>
        </a:spcBef>
        <a:buNone/>
        <a:defRPr sz="2800" b="1" kern="1200">
          <a:solidFill>
            <a:schemeClr val="accent3"/>
          </a:solidFill>
          <a:latin typeface="+mj-lt"/>
          <a:ea typeface="+mj-ea"/>
          <a:cs typeface="+mj-cs"/>
        </a:defRPr>
      </a:lvl1pPr>
    </p:titleStyle>
    <p:bodyStyle>
      <a:lvl1pPr marL="266700" indent="-266700" algn="l" defTabSz="914400" rtl="0" eaLnBrk="1" latinLnBrk="0" hangingPunct="1">
        <a:lnSpc>
          <a:spcPct val="100000"/>
        </a:lnSpc>
        <a:spcBef>
          <a:spcPts val="1000"/>
        </a:spcBef>
        <a:buClr>
          <a:schemeClr val="accent3"/>
        </a:buClr>
        <a:buFont typeface="Arial" panose="020B0604020202020204" pitchFamily="34" charset="0"/>
        <a:buChar char="•"/>
        <a:tabLst/>
        <a:defRPr lang="en-US" sz="1600" kern="1200" dirty="0">
          <a:solidFill>
            <a:schemeClr val="tx1"/>
          </a:solidFill>
          <a:latin typeface="+mn-lt"/>
          <a:ea typeface="+mn-ea"/>
          <a:cs typeface="+mn-cs"/>
        </a:defRPr>
      </a:lvl1pPr>
      <a:lvl2pPr marL="533400" indent="-249238" algn="l" defTabSz="914400" rtl="0" eaLnBrk="1" latinLnBrk="0" hangingPunct="1">
        <a:lnSpc>
          <a:spcPct val="100000"/>
        </a:lnSpc>
        <a:spcBef>
          <a:spcPts val="600"/>
        </a:spcBef>
        <a:buClr>
          <a:schemeClr val="accent1"/>
        </a:buClr>
        <a:buFont typeface="System Font"/>
        <a:buChar char="–"/>
        <a:tabLst/>
        <a:defRPr lang="en-US" sz="1600" kern="1200" dirty="0">
          <a:solidFill>
            <a:schemeClr val="tx1"/>
          </a:solidFill>
          <a:latin typeface="+mn-lt"/>
          <a:ea typeface="+mn-ea"/>
          <a:cs typeface="+mn-cs"/>
        </a:defRPr>
      </a:lvl2pPr>
      <a:lvl3pPr marL="800100" indent="-266700" algn="l" defTabSz="914400" rtl="0" eaLnBrk="1" latinLnBrk="0" hangingPunct="1">
        <a:lnSpc>
          <a:spcPct val="100000"/>
        </a:lnSpc>
        <a:spcBef>
          <a:spcPts val="600"/>
        </a:spcBef>
        <a:buClr>
          <a:schemeClr val="accent2"/>
        </a:buClr>
        <a:buFont typeface="Arial" panose="020B0604020202020204" pitchFamily="34" charset="0"/>
        <a:buChar char="•"/>
        <a:tabLst/>
        <a:defRPr lang="en-US" sz="1400" kern="1200" dirty="0">
          <a:solidFill>
            <a:schemeClr val="tx1"/>
          </a:solidFill>
          <a:latin typeface="+mn-lt"/>
          <a:ea typeface="+mn-ea"/>
          <a:cs typeface="+mn-cs"/>
        </a:defRPr>
      </a:lvl3pPr>
      <a:lvl4pPr marL="1016000" indent="-215900" algn="l" defTabSz="914400" rtl="0" eaLnBrk="1" latinLnBrk="0" hangingPunct="1">
        <a:lnSpc>
          <a:spcPct val="100000"/>
        </a:lnSpc>
        <a:spcBef>
          <a:spcPts val="600"/>
        </a:spcBef>
        <a:buClr>
          <a:schemeClr val="accent6"/>
        </a:buClr>
        <a:buFont typeface="System Font"/>
        <a:buChar char="–"/>
        <a:tabLst/>
        <a:defRPr lang="en-US" sz="1200" kern="1200" dirty="0">
          <a:solidFill>
            <a:schemeClr val="tx1"/>
          </a:solidFill>
          <a:latin typeface="+mn-lt"/>
          <a:ea typeface="+mn-ea"/>
          <a:cs typeface="+mn-cs"/>
        </a:defRPr>
      </a:lvl4pPr>
      <a:lvl5pPr marL="1244600" indent="-228600" algn="l" defTabSz="914400" rtl="0" eaLnBrk="1" latinLnBrk="0" hangingPunct="1">
        <a:lnSpc>
          <a:spcPct val="100000"/>
        </a:lnSpc>
        <a:spcBef>
          <a:spcPts val="600"/>
        </a:spcBef>
        <a:buClr>
          <a:schemeClr val="accent6"/>
        </a:buClr>
        <a:buFont typeface="Arial" panose="020B0604020202020204" pitchFamily="34" charset="0"/>
        <a:buChar char="•"/>
        <a:tabLst/>
        <a:defRPr lang="en-US" sz="12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357">
          <p15:clr>
            <a:srgbClr val="F26B43"/>
          </p15:clr>
        </p15:guide>
        <p15:guide id="2" pos="7265">
          <p15:clr>
            <a:srgbClr val="F26B43"/>
          </p15:clr>
        </p15:guide>
        <p15:guide id="3" orient="horz" pos="903">
          <p15:clr>
            <a:srgbClr val="F26B43"/>
          </p15:clr>
        </p15:guide>
        <p15:guide id="4" orient="horz" pos="822">
          <p15:clr>
            <a:srgbClr val="F26B43"/>
          </p15:clr>
        </p15:guide>
        <p15:guide id="5" orient="horz" pos="3838">
          <p15:clr>
            <a:srgbClr val="F26B43"/>
          </p15:clr>
        </p15:guide>
        <p15:guide id="6" pos="393">
          <p15:clr>
            <a:srgbClr val="F26B43"/>
          </p15:clr>
        </p15:guide>
        <p15:guide id="7" orient="horz" pos="210">
          <p15:clr>
            <a:srgbClr val="F26B43"/>
          </p15:clr>
        </p15:guide>
        <p15:guide id="9" pos="3817">
          <p15:clr>
            <a:srgbClr val="F26B43"/>
          </p15:clr>
        </p15:guide>
        <p15:guide id="10" orient="horz" pos="4156">
          <p15:clr>
            <a:srgbClr val="F26B43"/>
          </p15:clr>
        </p15:guide>
        <p15:guide id="12" pos="7491">
          <p15:clr>
            <a:srgbClr val="F26B43"/>
          </p15:clr>
        </p15:guide>
        <p15:guide id="13" orient="horz" pos="125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048A22-57AE-6E41-F556-A32F924AA4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1D4A7568-FD2D-8260-6135-E45EC3D6A9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E3F0F06E-5695-AB0B-14B2-6121F3EA12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00467F6-7322-42D3-85DE-E302B949A451}" type="datetimeFigureOut">
              <a:rPr lang="fr-FR" smtClean="0"/>
              <a:t>10/09/2026</a:t>
            </a:fld>
            <a:endParaRPr lang="fr-FR"/>
          </a:p>
        </p:txBody>
      </p:sp>
      <p:sp>
        <p:nvSpPr>
          <p:cNvPr id="5" name="Footer Placeholder 4">
            <a:extLst>
              <a:ext uri="{FF2B5EF4-FFF2-40B4-BE49-F238E27FC236}">
                <a16:creationId xmlns:a16="http://schemas.microsoft.com/office/drawing/2014/main" id="{F4F898FC-6E26-FE90-FE71-C53E80EA73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Slide Number Placeholder 5">
            <a:extLst>
              <a:ext uri="{FF2B5EF4-FFF2-40B4-BE49-F238E27FC236}">
                <a16:creationId xmlns:a16="http://schemas.microsoft.com/office/drawing/2014/main" id="{0205C6AF-C9C1-4C00-9AD8-1C730516F5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5D68AA0-08BB-408C-9D8E-B8A5B4376EE2}" type="slidenum">
              <a:rPr lang="fr-FR" smtClean="0"/>
              <a:t>‹#›</a:t>
            </a:fld>
            <a:endParaRPr lang="fr-FR"/>
          </a:p>
        </p:txBody>
      </p:sp>
    </p:spTree>
    <p:extLst>
      <p:ext uri="{BB962C8B-B14F-4D97-AF65-F5344CB8AC3E}">
        <p14:creationId xmlns:p14="http://schemas.microsoft.com/office/powerpoint/2010/main" val="2157800874"/>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4.xml"/></Relationships>
</file>

<file path=ppt/slides/_rels/slide10.xml.rels><?xml version="1.0" encoding="UTF-8" standalone="yes"?>
<Relationships xmlns="http://schemas.openxmlformats.org/package/2006/relationships"><Relationship Id="rId3" Type="http://schemas.openxmlformats.org/officeDocument/2006/relationships/tags" Target="../tags/tag71.xml"/><Relationship Id="rId7" Type="http://schemas.openxmlformats.org/officeDocument/2006/relationships/notesSlide" Target="../notesSlides/notesSlide10.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slideLayout" Target="../slideLayouts/slideLayout7.xml"/><Relationship Id="rId5" Type="http://schemas.openxmlformats.org/officeDocument/2006/relationships/tags" Target="../tags/tag73.xml"/><Relationship Id="rId4" Type="http://schemas.openxmlformats.org/officeDocument/2006/relationships/tags" Target="../tags/tag72.xml"/></Relationships>
</file>

<file path=ppt/slides/_rels/slide11.xml.rels><?xml version="1.0" encoding="UTF-8" standalone="yes"?>
<Relationships xmlns="http://schemas.openxmlformats.org/package/2006/relationships"><Relationship Id="rId8" Type="http://schemas.openxmlformats.org/officeDocument/2006/relationships/tags" Target="../tags/tag81.xml"/><Relationship Id="rId13" Type="http://schemas.openxmlformats.org/officeDocument/2006/relationships/tags" Target="../tags/tag86.xml"/><Relationship Id="rId18" Type="http://schemas.openxmlformats.org/officeDocument/2006/relationships/image" Target="../media/image13.png"/><Relationship Id="rId3" Type="http://schemas.openxmlformats.org/officeDocument/2006/relationships/tags" Target="../tags/tag76.xml"/><Relationship Id="rId21" Type="http://schemas.openxmlformats.org/officeDocument/2006/relationships/image" Target="../media/image16.jpeg"/><Relationship Id="rId7" Type="http://schemas.openxmlformats.org/officeDocument/2006/relationships/tags" Target="../tags/tag80.xml"/><Relationship Id="rId12" Type="http://schemas.openxmlformats.org/officeDocument/2006/relationships/tags" Target="../tags/tag85.xml"/><Relationship Id="rId17" Type="http://schemas.openxmlformats.org/officeDocument/2006/relationships/image" Target="../media/image12.svg"/><Relationship Id="rId2" Type="http://schemas.openxmlformats.org/officeDocument/2006/relationships/tags" Target="../tags/tag75.xml"/><Relationship Id="rId16" Type="http://schemas.openxmlformats.org/officeDocument/2006/relationships/notesSlide" Target="../notesSlides/notesSlide11.xml"/><Relationship Id="rId20" Type="http://schemas.openxmlformats.org/officeDocument/2006/relationships/image" Target="../media/image15.jpeg"/><Relationship Id="rId1" Type="http://schemas.openxmlformats.org/officeDocument/2006/relationships/tags" Target="../tags/tag74.xml"/><Relationship Id="rId6" Type="http://schemas.openxmlformats.org/officeDocument/2006/relationships/tags" Target="../tags/tag79.xml"/><Relationship Id="rId11" Type="http://schemas.openxmlformats.org/officeDocument/2006/relationships/tags" Target="../tags/tag84.xml"/><Relationship Id="rId5" Type="http://schemas.openxmlformats.org/officeDocument/2006/relationships/tags" Target="../tags/tag78.xml"/><Relationship Id="rId15" Type="http://schemas.openxmlformats.org/officeDocument/2006/relationships/slideLayout" Target="../slideLayouts/slideLayout99.xml"/><Relationship Id="rId23" Type="http://schemas.openxmlformats.org/officeDocument/2006/relationships/image" Target="../media/image18.jpeg"/><Relationship Id="rId10" Type="http://schemas.openxmlformats.org/officeDocument/2006/relationships/tags" Target="../tags/tag83.xml"/><Relationship Id="rId19" Type="http://schemas.openxmlformats.org/officeDocument/2006/relationships/image" Target="../media/image14.png"/><Relationship Id="rId4" Type="http://schemas.openxmlformats.org/officeDocument/2006/relationships/tags" Target="../tags/tag77.xml"/><Relationship Id="rId9" Type="http://schemas.openxmlformats.org/officeDocument/2006/relationships/tags" Target="../tags/tag82.xml"/><Relationship Id="rId14" Type="http://schemas.openxmlformats.org/officeDocument/2006/relationships/tags" Target="../tags/tag87.xml"/><Relationship Id="rId22" Type="http://schemas.openxmlformats.org/officeDocument/2006/relationships/image" Target="../media/image17.jpeg"/></Relationships>
</file>

<file path=ppt/slides/_rels/slide12.xml.rels><?xml version="1.0" encoding="UTF-8" standalone="yes"?>
<Relationships xmlns="http://schemas.openxmlformats.org/package/2006/relationships"><Relationship Id="rId8" Type="http://schemas.openxmlformats.org/officeDocument/2006/relationships/tags" Target="../tags/tag95.xml"/><Relationship Id="rId13" Type="http://schemas.openxmlformats.org/officeDocument/2006/relationships/notesSlide" Target="../notesSlides/notesSlide12.xml"/><Relationship Id="rId3" Type="http://schemas.openxmlformats.org/officeDocument/2006/relationships/tags" Target="../tags/tag90.xml"/><Relationship Id="rId7" Type="http://schemas.openxmlformats.org/officeDocument/2006/relationships/tags" Target="../tags/tag94.xml"/><Relationship Id="rId12" Type="http://schemas.openxmlformats.org/officeDocument/2006/relationships/slideLayout" Target="../slideLayouts/slideLayout104.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3.xml"/><Relationship Id="rId11" Type="http://schemas.openxmlformats.org/officeDocument/2006/relationships/tags" Target="../tags/tag98.xml"/><Relationship Id="rId5" Type="http://schemas.openxmlformats.org/officeDocument/2006/relationships/tags" Target="../tags/tag92.xml"/><Relationship Id="rId15" Type="http://schemas.openxmlformats.org/officeDocument/2006/relationships/image" Target="../media/image20.svg"/><Relationship Id="rId10" Type="http://schemas.openxmlformats.org/officeDocument/2006/relationships/tags" Target="../tags/tag97.xml"/><Relationship Id="rId4" Type="http://schemas.openxmlformats.org/officeDocument/2006/relationships/tags" Target="../tags/tag91.xml"/><Relationship Id="rId9" Type="http://schemas.openxmlformats.org/officeDocument/2006/relationships/tags" Target="../tags/tag96.xml"/><Relationship Id="rId1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3.png"/><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tags" Target="../tags/tag103.xml"/><Relationship Id="rId7" Type="http://schemas.openxmlformats.org/officeDocument/2006/relationships/image" Target="../media/image25.svg"/><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image" Target="../media/image24.svg"/><Relationship Id="rId5" Type="http://schemas.openxmlformats.org/officeDocument/2006/relationships/notesSlide" Target="../notesSlides/notesSlide14.xml"/><Relationship Id="rId4" Type="http://schemas.openxmlformats.org/officeDocument/2006/relationships/slideLayout" Target="../slideLayouts/slideLayout92.xml"/></Relationships>
</file>

<file path=ppt/slides/_rels/slide15.xml.rels><?xml version="1.0" encoding="UTF-8" standalone="yes"?>
<Relationships xmlns="http://schemas.openxmlformats.org/package/2006/relationships"><Relationship Id="rId8" Type="http://schemas.openxmlformats.org/officeDocument/2006/relationships/tags" Target="../tags/tag111.xml"/><Relationship Id="rId13" Type="http://schemas.openxmlformats.org/officeDocument/2006/relationships/tags" Target="../tags/tag116.xml"/><Relationship Id="rId18" Type="http://schemas.openxmlformats.org/officeDocument/2006/relationships/tags" Target="../tags/tag121.xml"/><Relationship Id="rId26" Type="http://schemas.openxmlformats.org/officeDocument/2006/relationships/tags" Target="../tags/tag129.xml"/><Relationship Id="rId3" Type="http://schemas.openxmlformats.org/officeDocument/2006/relationships/tags" Target="../tags/tag106.xml"/><Relationship Id="rId21" Type="http://schemas.openxmlformats.org/officeDocument/2006/relationships/tags" Target="../tags/tag124.xml"/><Relationship Id="rId7" Type="http://schemas.openxmlformats.org/officeDocument/2006/relationships/tags" Target="../tags/tag110.xml"/><Relationship Id="rId12" Type="http://schemas.openxmlformats.org/officeDocument/2006/relationships/tags" Target="../tags/tag115.xml"/><Relationship Id="rId17" Type="http://schemas.openxmlformats.org/officeDocument/2006/relationships/tags" Target="../tags/tag120.xml"/><Relationship Id="rId25" Type="http://schemas.openxmlformats.org/officeDocument/2006/relationships/tags" Target="../tags/tag128.xml"/><Relationship Id="rId2" Type="http://schemas.openxmlformats.org/officeDocument/2006/relationships/tags" Target="../tags/tag105.xml"/><Relationship Id="rId16" Type="http://schemas.openxmlformats.org/officeDocument/2006/relationships/tags" Target="../tags/tag119.xml"/><Relationship Id="rId20" Type="http://schemas.openxmlformats.org/officeDocument/2006/relationships/tags" Target="../tags/tag123.xml"/><Relationship Id="rId29" Type="http://schemas.openxmlformats.org/officeDocument/2006/relationships/tags" Target="../tags/tag132.xml"/><Relationship Id="rId1" Type="http://schemas.openxmlformats.org/officeDocument/2006/relationships/tags" Target="../tags/tag104.xml"/><Relationship Id="rId6" Type="http://schemas.openxmlformats.org/officeDocument/2006/relationships/tags" Target="../tags/tag109.xml"/><Relationship Id="rId11" Type="http://schemas.openxmlformats.org/officeDocument/2006/relationships/tags" Target="../tags/tag114.xml"/><Relationship Id="rId24" Type="http://schemas.openxmlformats.org/officeDocument/2006/relationships/tags" Target="../tags/tag127.xml"/><Relationship Id="rId5" Type="http://schemas.openxmlformats.org/officeDocument/2006/relationships/tags" Target="../tags/tag108.xml"/><Relationship Id="rId15" Type="http://schemas.openxmlformats.org/officeDocument/2006/relationships/tags" Target="../tags/tag118.xml"/><Relationship Id="rId23" Type="http://schemas.openxmlformats.org/officeDocument/2006/relationships/tags" Target="../tags/tag126.xml"/><Relationship Id="rId28" Type="http://schemas.openxmlformats.org/officeDocument/2006/relationships/tags" Target="../tags/tag131.xml"/><Relationship Id="rId10" Type="http://schemas.openxmlformats.org/officeDocument/2006/relationships/tags" Target="../tags/tag113.xml"/><Relationship Id="rId19" Type="http://schemas.openxmlformats.org/officeDocument/2006/relationships/tags" Target="../tags/tag122.xml"/><Relationship Id="rId31" Type="http://schemas.openxmlformats.org/officeDocument/2006/relationships/notesSlide" Target="../notesSlides/notesSlide15.xml"/><Relationship Id="rId4" Type="http://schemas.openxmlformats.org/officeDocument/2006/relationships/tags" Target="../tags/tag107.xml"/><Relationship Id="rId9" Type="http://schemas.openxmlformats.org/officeDocument/2006/relationships/tags" Target="../tags/tag112.xml"/><Relationship Id="rId14" Type="http://schemas.openxmlformats.org/officeDocument/2006/relationships/tags" Target="../tags/tag117.xml"/><Relationship Id="rId22" Type="http://schemas.openxmlformats.org/officeDocument/2006/relationships/tags" Target="../tags/tag125.xml"/><Relationship Id="rId27" Type="http://schemas.openxmlformats.org/officeDocument/2006/relationships/tags" Target="../tags/tag130.xml"/><Relationship Id="rId30" Type="http://schemas.openxmlformats.org/officeDocument/2006/relationships/slideLayout" Target="../slideLayouts/slideLayout9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133.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99.xml"/></Relationships>
</file>

<file path=ppt/slides/_rels/slide18.xml.rels><?xml version="1.0" encoding="UTF-8" standalone="yes"?>
<Relationships xmlns="http://schemas.openxmlformats.org/package/2006/relationships"><Relationship Id="rId13" Type="http://schemas.openxmlformats.org/officeDocument/2006/relationships/tags" Target="../tags/tag146.xml"/><Relationship Id="rId18" Type="http://schemas.openxmlformats.org/officeDocument/2006/relationships/tags" Target="../tags/tag151.xml"/><Relationship Id="rId26" Type="http://schemas.openxmlformats.org/officeDocument/2006/relationships/tags" Target="../tags/tag159.xml"/><Relationship Id="rId39" Type="http://schemas.openxmlformats.org/officeDocument/2006/relationships/image" Target="../media/image28.jpeg"/><Relationship Id="rId21" Type="http://schemas.openxmlformats.org/officeDocument/2006/relationships/tags" Target="../tags/tag154.xml"/><Relationship Id="rId34" Type="http://schemas.openxmlformats.org/officeDocument/2006/relationships/tags" Target="../tags/tag167.xml"/><Relationship Id="rId7" Type="http://schemas.openxmlformats.org/officeDocument/2006/relationships/tags" Target="../tags/tag140.xml"/><Relationship Id="rId12" Type="http://schemas.openxmlformats.org/officeDocument/2006/relationships/tags" Target="../tags/tag145.xml"/><Relationship Id="rId17" Type="http://schemas.openxmlformats.org/officeDocument/2006/relationships/tags" Target="../tags/tag150.xml"/><Relationship Id="rId25" Type="http://schemas.openxmlformats.org/officeDocument/2006/relationships/tags" Target="../tags/tag158.xml"/><Relationship Id="rId33" Type="http://schemas.openxmlformats.org/officeDocument/2006/relationships/tags" Target="../tags/tag166.xml"/><Relationship Id="rId38" Type="http://schemas.openxmlformats.org/officeDocument/2006/relationships/notesSlide" Target="../notesSlides/notesSlide18.xml"/><Relationship Id="rId2" Type="http://schemas.openxmlformats.org/officeDocument/2006/relationships/tags" Target="../tags/tag135.xml"/><Relationship Id="rId16" Type="http://schemas.openxmlformats.org/officeDocument/2006/relationships/tags" Target="../tags/tag149.xml"/><Relationship Id="rId20" Type="http://schemas.openxmlformats.org/officeDocument/2006/relationships/tags" Target="../tags/tag153.xml"/><Relationship Id="rId29" Type="http://schemas.openxmlformats.org/officeDocument/2006/relationships/tags" Target="../tags/tag162.xml"/><Relationship Id="rId1" Type="http://schemas.openxmlformats.org/officeDocument/2006/relationships/tags" Target="../tags/tag134.xml"/><Relationship Id="rId6" Type="http://schemas.openxmlformats.org/officeDocument/2006/relationships/tags" Target="../tags/tag139.xml"/><Relationship Id="rId11" Type="http://schemas.openxmlformats.org/officeDocument/2006/relationships/tags" Target="../tags/tag144.xml"/><Relationship Id="rId24" Type="http://schemas.openxmlformats.org/officeDocument/2006/relationships/tags" Target="../tags/tag157.xml"/><Relationship Id="rId32" Type="http://schemas.openxmlformats.org/officeDocument/2006/relationships/tags" Target="../tags/tag165.xml"/><Relationship Id="rId37" Type="http://schemas.openxmlformats.org/officeDocument/2006/relationships/slideLayout" Target="../slideLayouts/slideLayout99.xml"/><Relationship Id="rId5" Type="http://schemas.openxmlformats.org/officeDocument/2006/relationships/tags" Target="../tags/tag138.xml"/><Relationship Id="rId15" Type="http://schemas.openxmlformats.org/officeDocument/2006/relationships/tags" Target="../tags/tag148.xml"/><Relationship Id="rId23" Type="http://schemas.openxmlformats.org/officeDocument/2006/relationships/tags" Target="../tags/tag156.xml"/><Relationship Id="rId28" Type="http://schemas.openxmlformats.org/officeDocument/2006/relationships/tags" Target="../tags/tag161.xml"/><Relationship Id="rId36" Type="http://schemas.openxmlformats.org/officeDocument/2006/relationships/tags" Target="../tags/tag169.xml"/><Relationship Id="rId10" Type="http://schemas.openxmlformats.org/officeDocument/2006/relationships/tags" Target="../tags/tag143.xml"/><Relationship Id="rId19" Type="http://schemas.openxmlformats.org/officeDocument/2006/relationships/tags" Target="../tags/tag152.xml"/><Relationship Id="rId31" Type="http://schemas.openxmlformats.org/officeDocument/2006/relationships/tags" Target="../tags/tag164.xml"/><Relationship Id="rId4" Type="http://schemas.openxmlformats.org/officeDocument/2006/relationships/tags" Target="../tags/tag137.xml"/><Relationship Id="rId9" Type="http://schemas.openxmlformats.org/officeDocument/2006/relationships/tags" Target="../tags/tag142.xml"/><Relationship Id="rId14" Type="http://schemas.openxmlformats.org/officeDocument/2006/relationships/tags" Target="../tags/tag147.xml"/><Relationship Id="rId22" Type="http://schemas.openxmlformats.org/officeDocument/2006/relationships/tags" Target="../tags/tag155.xml"/><Relationship Id="rId27" Type="http://schemas.openxmlformats.org/officeDocument/2006/relationships/tags" Target="../tags/tag160.xml"/><Relationship Id="rId30" Type="http://schemas.openxmlformats.org/officeDocument/2006/relationships/tags" Target="../tags/tag163.xml"/><Relationship Id="rId35" Type="http://schemas.openxmlformats.org/officeDocument/2006/relationships/tags" Target="../tags/tag168.xml"/><Relationship Id="rId8" Type="http://schemas.openxmlformats.org/officeDocument/2006/relationships/tags" Target="../tags/tag141.xml"/><Relationship Id="rId3" Type="http://schemas.openxmlformats.org/officeDocument/2006/relationships/tags" Target="../tags/tag136.xml"/></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19.xml"/><Relationship Id="rId3" Type="http://schemas.openxmlformats.org/officeDocument/2006/relationships/tags" Target="../tags/tag172.xml"/><Relationship Id="rId7" Type="http://schemas.openxmlformats.org/officeDocument/2006/relationships/slideLayout" Target="../slideLayouts/slideLayout99.xml"/><Relationship Id="rId2" Type="http://schemas.openxmlformats.org/officeDocument/2006/relationships/tags" Target="../tags/tag171.xml"/><Relationship Id="rId1" Type="http://schemas.openxmlformats.org/officeDocument/2006/relationships/tags" Target="../tags/tag170.xml"/><Relationship Id="rId6" Type="http://schemas.openxmlformats.org/officeDocument/2006/relationships/tags" Target="../tags/tag175.xml"/><Relationship Id="rId5" Type="http://schemas.openxmlformats.org/officeDocument/2006/relationships/tags" Target="../tags/tag174.xml"/><Relationship Id="rId10" Type="http://schemas.openxmlformats.org/officeDocument/2006/relationships/image" Target="../media/image30.svg"/><Relationship Id="rId4" Type="http://schemas.openxmlformats.org/officeDocument/2006/relationships/tags" Target="../tags/tag173.xml"/><Relationship Id="rId9"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8" Type="http://schemas.openxmlformats.org/officeDocument/2006/relationships/tags" Target="../tags/tag183.xml"/><Relationship Id="rId13" Type="http://schemas.openxmlformats.org/officeDocument/2006/relationships/chart" Target="../charts/chart4.xml"/><Relationship Id="rId3" Type="http://schemas.openxmlformats.org/officeDocument/2006/relationships/tags" Target="../tags/tag178.xml"/><Relationship Id="rId7" Type="http://schemas.openxmlformats.org/officeDocument/2006/relationships/tags" Target="../tags/tag182.xml"/><Relationship Id="rId12" Type="http://schemas.openxmlformats.org/officeDocument/2006/relationships/chart" Target="../charts/chart3.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tags" Target="../tags/tag181.xml"/><Relationship Id="rId11" Type="http://schemas.openxmlformats.org/officeDocument/2006/relationships/notesSlide" Target="../notesSlides/notesSlide20.xml"/><Relationship Id="rId5" Type="http://schemas.openxmlformats.org/officeDocument/2006/relationships/tags" Target="../tags/tag180.xml"/><Relationship Id="rId10" Type="http://schemas.openxmlformats.org/officeDocument/2006/relationships/slideLayout" Target="../slideLayouts/slideLayout99.xml"/><Relationship Id="rId4" Type="http://schemas.openxmlformats.org/officeDocument/2006/relationships/tags" Target="../tags/tag179.xml"/><Relationship Id="rId9" Type="http://schemas.openxmlformats.org/officeDocument/2006/relationships/tags" Target="../tags/tag184.xml"/></Relationships>
</file>

<file path=ppt/slides/_rels/slide21.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34.png"/><Relationship Id="rId3" Type="http://schemas.openxmlformats.org/officeDocument/2006/relationships/notesSlide" Target="../notesSlides/notesSlide21.xml"/><Relationship Id="rId7" Type="http://schemas.openxmlformats.org/officeDocument/2006/relationships/diagramColors" Target="../diagrams/colors1.xml"/><Relationship Id="rId12"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185.xml"/><Relationship Id="rId6" Type="http://schemas.openxmlformats.org/officeDocument/2006/relationships/diagramQuickStyle" Target="../diagrams/quickStyle1.xml"/><Relationship Id="rId11" Type="http://schemas.openxmlformats.org/officeDocument/2006/relationships/image" Target="../media/image32.png"/><Relationship Id="rId5" Type="http://schemas.openxmlformats.org/officeDocument/2006/relationships/diagramLayout" Target="../diagrams/layout1.xml"/><Relationship Id="rId10" Type="http://schemas.microsoft.com/office/2007/relationships/hdphoto" Target="../media/hdphoto1.wdp"/><Relationship Id="rId4" Type="http://schemas.openxmlformats.org/officeDocument/2006/relationships/diagramData" Target="../diagrams/data1.xml"/><Relationship Id="rId9" Type="http://schemas.openxmlformats.org/officeDocument/2006/relationships/image" Target="../media/image31.png"/><Relationship Id="rId14" Type="http://schemas.microsoft.com/office/2007/relationships/hdphoto" Target="../media/hdphoto2.wdp"/></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notesSlide" Target="../notesSlides/notesSlide3.xml"/><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slideLayout" Target="../slideLayouts/slideLayout7.xml"/><Relationship Id="rId2" Type="http://schemas.openxmlformats.org/officeDocument/2006/relationships/tags" Target="../tags/tag3.xml"/><Relationship Id="rId16" Type="http://schemas.openxmlformats.org/officeDocument/2006/relationships/tags" Target="../tags/tag17.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5" Type="http://schemas.openxmlformats.org/officeDocument/2006/relationships/tags" Target="../tags/tag16.xml"/><Relationship Id="rId10" Type="http://schemas.openxmlformats.org/officeDocument/2006/relationships/tags" Target="../tags/tag11.xml"/><Relationship Id="rId19" Type="http://schemas.openxmlformats.org/officeDocument/2006/relationships/image" Target="../media/image7.png"/><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tags" Target="../tags/tag25.xml"/><Relationship Id="rId3" Type="http://schemas.openxmlformats.org/officeDocument/2006/relationships/tags" Target="../tags/tag20.xml"/><Relationship Id="rId7" Type="http://schemas.openxmlformats.org/officeDocument/2006/relationships/tags" Target="../tags/tag24.xml"/><Relationship Id="rId12" Type="http://schemas.openxmlformats.org/officeDocument/2006/relationships/image" Target="../media/image9.emf"/><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tags" Target="../tags/tag23.xml"/><Relationship Id="rId11" Type="http://schemas.openxmlformats.org/officeDocument/2006/relationships/image" Target="../media/image8.jpeg"/><Relationship Id="rId5" Type="http://schemas.openxmlformats.org/officeDocument/2006/relationships/tags" Target="../tags/tag22.xml"/><Relationship Id="rId10" Type="http://schemas.openxmlformats.org/officeDocument/2006/relationships/notesSlide" Target="../notesSlides/notesSlide4.xml"/><Relationship Id="rId4" Type="http://schemas.openxmlformats.org/officeDocument/2006/relationships/tags" Target="../tags/tag21.xml"/><Relationship Id="rId9"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33.xml"/><Relationship Id="rId13" Type="http://schemas.openxmlformats.org/officeDocument/2006/relationships/tags" Target="../tags/tag38.xml"/><Relationship Id="rId18" Type="http://schemas.openxmlformats.org/officeDocument/2006/relationships/slideLayout" Target="../slideLayouts/slideLayout7.xml"/><Relationship Id="rId3" Type="http://schemas.openxmlformats.org/officeDocument/2006/relationships/tags" Target="../tags/tag28.xml"/><Relationship Id="rId7" Type="http://schemas.openxmlformats.org/officeDocument/2006/relationships/tags" Target="../tags/tag32.xml"/><Relationship Id="rId12" Type="http://schemas.openxmlformats.org/officeDocument/2006/relationships/tags" Target="../tags/tag37.xml"/><Relationship Id="rId17" Type="http://schemas.openxmlformats.org/officeDocument/2006/relationships/tags" Target="../tags/tag42.xml"/><Relationship Id="rId2" Type="http://schemas.openxmlformats.org/officeDocument/2006/relationships/tags" Target="../tags/tag27.xml"/><Relationship Id="rId16" Type="http://schemas.openxmlformats.org/officeDocument/2006/relationships/tags" Target="../tags/tag41.xml"/><Relationship Id="rId1" Type="http://schemas.openxmlformats.org/officeDocument/2006/relationships/tags" Target="../tags/tag26.xml"/><Relationship Id="rId6" Type="http://schemas.openxmlformats.org/officeDocument/2006/relationships/tags" Target="../tags/tag31.xml"/><Relationship Id="rId11" Type="http://schemas.openxmlformats.org/officeDocument/2006/relationships/tags" Target="../tags/tag36.xml"/><Relationship Id="rId5" Type="http://schemas.openxmlformats.org/officeDocument/2006/relationships/tags" Target="../tags/tag30.xml"/><Relationship Id="rId15" Type="http://schemas.openxmlformats.org/officeDocument/2006/relationships/tags" Target="../tags/tag40.xml"/><Relationship Id="rId10" Type="http://schemas.openxmlformats.org/officeDocument/2006/relationships/tags" Target="../tags/tag35.xml"/><Relationship Id="rId19" Type="http://schemas.openxmlformats.org/officeDocument/2006/relationships/notesSlide" Target="../notesSlides/notesSlide5.xml"/><Relationship Id="rId4" Type="http://schemas.openxmlformats.org/officeDocument/2006/relationships/tags" Target="../tags/tag29.xml"/><Relationship Id="rId9" Type="http://schemas.openxmlformats.org/officeDocument/2006/relationships/tags" Target="../tags/tag34.xml"/><Relationship Id="rId14" Type="http://schemas.openxmlformats.org/officeDocument/2006/relationships/tags" Target="../tags/tag39.xml"/></Relationships>
</file>

<file path=ppt/slides/_rels/slide6.xml.rels><?xml version="1.0" encoding="UTF-8" standalone="yes"?>
<Relationships xmlns="http://schemas.openxmlformats.org/package/2006/relationships"><Relationship Id="rId8" Type="http://schemas.openxmlformats.org/officeDocument/2006/relationships/tags" Target="../tags/tag50.xml"/><Relationship Id="rId13" Type="http://schemas.openxmlformats.org/officeDocument/2006/relationships/slideLayout" Target="../slideLayouts/slideLayout7.xml"/><Relationship Id="rId3" Type="http://schemas.openxmlformats.org/officeDocument/2006/relationships/tags" Target="../tags/tag45.xml"/><Relationship Id="rId7" Type="http://schemas.openxmlformats.org/officeDocument/2006/relationships/tags" Target="../tags/tag49.xml"/><Relationship Id="rId12" Type="http://schemas.openxmlformats.org/officeDocument/2006/relationships/tags" Target="../tags/tag54.xml"/><Relationship Id="rId17" Type="http://schemas.openxmlformats.org/officeDocument/2006/relationships/image" Target="../media/image9.emf"/><Relationship Id="rId2" Type="http://schemas.openxmlformats.org/officeDocument/2006/relationships/tags" Target="../tags/tag44.xml"/><Relationship Id="rId16" Type="http://schemas.openxmlformats.org/officeDocument/2006/relationships/image" Target="../media/image8.jpeg"/><Relationship Id="rId1" Type="http://schemas.openxmlformats.org/officeDocument/2006/relationships/tags" Target="../tags/tag43.xml"/><Relationship Id="rId6" Type="http://schemas.openxmlformats.org/officeDocument/2006/relationships/tags" Target="../tags/tag48.xml"/><Relationship Id="rId11" Type="http://schemas.openxmlformats.org/officeDocument/2006/relationships/tags" Target="../tags/tag53.xml"/><Relationship Id="rId5" Type="http://schemas.openxmlformats.org/officeDocument/2006/relationships/tags" Target="../tags/tag47.xml"/><Relationship Id="rId15" Type="http://schemas.openxmlformats.org/officeDocument/2006/relationships/hyperlink" Target="https://www.niddk.nih.gov/health-information/professionals/advanced-search/quick-reference-uacr-gfr.%20Accessed%20June%202025" TargetMode="External"/><Relationship Id="rId10" Type="http://schemas.openxmlformats.org/officeDocument/2006/relationships/tags" Target="../tags/tag52.xml"/><Relationship Id="rId4" Type="http://schemas.openxmlformats.org/officeDocument/2006/relationships/tags" Target="../tags/tag46.xml"/><Relationship Id="rId9" Type="http://schemas.openxmlformats.org/officeDocument/2006/relationships/tags" Target="../tags/tag51.xml"/><Relationship Id="rId1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99.xml"/></Relationships>
</file>

<file path=ppt/slides/_rels/slide8.xml.rels><?xml version="1.0" encoding="UTF-8" standalone="yes"?>
<Relationships xmlns="http://schemas.openxmlformats.org/package/2006/relationships"><Relationship Id="rId8" Type="http://schemas.openxmlformats.org/officeDocument/2006/relationships/tags" Target="../tags/tag62.xml"/><Relationship Id="rId13" Type="http://schemas.openxmlformats.org/officeDocument/2006/relationships/tags" Target="../tags/tag67.xml"/><Relationship Id="rId18" Type="http://schemas.openxmlformats.org/officeDocument/2006/relationships/chart" Target="../charts/chart2.xml"/><Relationship Id="rId3" Type="http://schemas.openxmlformats.org/officeDocument/2006/relationships/tags" Target="../tags/tag57.xml"/><Relationship Id="rId7" Type="http://schemas.openxmlformats.org/officeDocument/2006/relationships/tags" Target="../tags/tag61.xml"/><Relationship Id="rId12" Type="http://schemas.openxmlformats.org/officeDocument/2006/relationships/tags" Target="../tags/tag66.xml"/><Relationship Id="rId17" Type="http://schemas.openxmlformats.org/officeDocument/2006/relationships/image" Target="../media/image10.png"/><Relationship Id="rId2" Type="http://schemas.openxmlformats.org/officeDocument/2006/relationships/tags" Target="../tags/tag56.xml"/><Relationship Id="rId16" Type="http://schemas.openxmlformats.org/officeDocument/2006/relationships/notesSlide" Target="../notesSlides/notesSlide8.xml"/><Relationship Id="rId1" Type="http://schemas.openxmlformats.org/officeDocument/2006/relationships/tags" Target="../tags/tag55.xml"/><Relationship Id="rId6" Type="http://schemas.openxmlformats.org/officeDocument/2006/relationships/tags" Target="../tags/tag60.xml"/><Relationship Id="rId11" Type="http://schemas.openxmlformats.org/officeDocument/2006/relationships/tags" Target="../tags/tag65.xml"/><Relationship Id="rId5" Type="http://schemas.openxmlformats.org/officeDocument/2006/relationships/tags" Target="../tags/tag59.xml"/><Relationship Id="rId15" Type="http://schemas.openxmlformats.org/officeDocument/2006/relationships/slideLayout" Target="../slideLayouts/slideLayout104.xml"/><Relationship Id="rId10" Type="http://schemas.openxmlformats.org/officeDocument/2006/relationships/tags" Target="../tags/tag64.xml"/><Relationship Id="rId4" Type="http://schemas.openxmlformats.org/officeDocument/2006/relationships/tags" Target="../tags/tag58.xml"/><Relationship Id="rId9" Type="http://schemas.openxmlformats.org/officeDocument/2006/relationships/tags" Target="../tags/tag63.xml"/><Relationship Id="rId14" Type="http://schemas.openxmlformats.org/officeDocument/2006/relationships/tags" Target="../tags/tag68.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CAD95-415C-C4B0-1D7C-49B85D68E9FA}"/>
              </a:ext>
            </a:extLst>
          </p:cNvPr>
          <p:cNvSpPr>
            <a:spLocks noGrp="1"/>
          </p:cNvSpPr>
          <p:nvPr>
            <p:ph type="title"/>
          </p:nvPr>
        </p:nvSpPr>
        <p:spPr>
          <a:xfrm>
            <a:off x="623888" y="1429520"/>
            <a:ext cx="6881572" cy="1855016"/>
          </a:xfrm>
        </p:spPr>
        <p:txBody>
          <a:bodyPr>
            <a:normAutofit/>
          </a:bodyPr>
          <a:lstStyle/>
          <a:p>
            <a:r>
              <a:rPr lang="fr-CA" sz="3200" dirty="0"/>
              <a:t>Rapport albumine-créatinine urinaire (RACU) et risque cardiovasculaire</a:t>
            </a:r>
          </a:p>
        </p:txBody>
      </p:sp>
      <p:sp>
        <p:nvSpPr>
          <p:cNvPr id="4" name="Footer Placeholder 3">
            <a:extLst>
              <a:ext uri="{FF2B5EF4-FFF2-40B4-BE49-F238E27FC236}">
                <a16:creationId xmlns:a16="http://schemas.microsoft.com/office/drawing/2014/main" id="{D8B8FC34-D113-2681-9C47-99C9B74FDC5F}"/>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900" u="none" strike="noStrike" cap="none" normalizeH="0" baseline="0" noProof="0">
                <a:ln>
                  <a:noFill/>
                </a:ln>
                <a:solidFill>
                  <a:srgbClr val="003455"/>
                </a:solidFill>
                <a:uLnTx/>
                <a:uFillTx/>
                <a:latin typeface="Arial" panose="020B0604020202020204"/>
                <a:ea typeface="+mn-ea"/>
                <a:cs typeface="+mn-cs"/>
              </a:rPr>
              <a:t>Code d’approbation : </a:t>
            </a:r>
            <a:r>
              <a:rPr lang="fr-CA">
                <a:solidFill>
                  <a:srgbClr val="003455"/>
                </a:solidFill>
                <a:latin typeface="Arial" panose="020B0604020202020204" pitchFamily="34" charset="0"/>
                <a:ea typeface="+mn-ea"/>
                <a:cs typeface="+mn-cs"/>
              </a:rPr>
              <a:t>MA-M_FIN-CA-0398 </a:t>
            </a:r>
            <a:r>
              <a:rPr kumimoji="0" lang="fr-CA" sz="900" b="0" i="0" u="none" strike="noStrike" cap="none" normalizeH="0" baseline="0" noProof="0">
                <a:ln>
                  <a:noFill/>
                </a:ln>
                <a:solidFill>
                  <a:srgbClr val="003455"/>
                </a:solidFill>
                <a:uLnTx/>
                <a:uFillTx/>
                <a:latin typeface="Arial" panose="020B0604020202020204" pitchFamily="34" charset="0"/>
                <a:ea typeface="+mn-ea"/>
                <a:cs typeface="+mn-cs"/>
              </a:rPr>
              <a:t>| Date de préparation :</a:t>
            </a:r>
            <a:r>
              <a:rPr kumimoji="0" lang="fr-CA" sz="900" b="0" i="0" u="none" strike="noStrike" cap="none" normalizeH="0" baseline="0" noProof="0">
                <a:ln>
                  <a:noFill/>
                </a:ln>
                <a:solidFill>
                  <a:srgbClr val="003455"/>
                </a:solidFill>
                <a:uLnTx/>
                <a:uFillTx/>
                <a:latin typeface="Arial" panose="020B0604020202020204"/>
                <a:ea typeface="+mn-ea"/>
                <a:cs typeface="+mn-cs"/>
              </a:rPr>
              <a:t> Juin </a:t>
            </a:r>
            <a:r>
              <a:rPr lang="fr-CA">
                <a:solidFill>
                  <a:srgbClr val="003455"/>
                </a:solidFill>
                <a:latin typeface="Arial" panose="020B0604020202020204"/>
                <a:ea typeface="+mn-ea"/>
                <a:cs typeface="+mn-cs"/>
              </a:rPr>
              <a:t>2026</a:t>
            </a:r>
          </a:p>
        </p:txBody>
      </p:sp>
      <p:sp>
        <p:nvSpPr>
          <p:cNvPr id="5" name="Slide Number Placeholder 4">
            <a:extLst>
              <a:ext uri="{FF2B5EF4-FFF2-40B4-BE49-F238E27FC236}">
                <a16:creationId xmlns:a16="http://schemas.microsoft.com/office/drawing/2014/main" id="{1DD936E0-0474-D610-EE15-EF526DC1E3F1}"/>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F8E309-D608-654D-B811-6A2C46C88181}" type="slidenum">
              <a:rPr kumimoji="0" lang="en-GB" sz="900" b="0" i="0" u="none" strike="noStrike" kern="1200" cap="none" spc="0" normalizeH="0" baseline="0" noProof="0" smtClean="0">
                <a:ln>
                  <a:noFill/>
                </a:ln>
                <a:solidFill>
                  <a:srgbClr val="66B512"/>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GB" sz="900" b="0" i="0" u="none" strike="noStrike" kern="1200" cap="none" spc="0" normalizeH="0" baseline="0" noProof="0">
              <a:ln>
                <a:noFill/>
              </a:ln>
              <a:solidFill>
                <a:srgbClr val="66B512"/>
              </a:solidFill>
              <a:effectLst/>
              <a:uLnTx/>
              <a:uFillTx/>
              <a:latin typeface="Arial" panose="020B0604020202020204"/>
              <a:ea typeface="+mn-ea"/>
              <a:cs typeface="+mn-cs"/>
            </a:endParaRPr>
          </a:p>
        </p:txBody>
      </p:sp>
    </p:spTree>
    <p:extLst>
      <p:ext uri="{BB962C8B-B14F-4D97-AF65-F5344CB8AC3E}">
        <p14:creationId xmlns:p14="http://schemas.microsoft.com/office/powerpoint/2010/main" val="890591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754E2-0A6D-9D95-762D-4C97A90D633E}"/>
            </a:ext>
          </a:extLst>
        </p:cNvPr>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5C6DB3D7-C002-6262-76D3-05B5D14C45D8}"/>
              </a:ext>
            </a:extLst>
          </p:cNvPr>
          <p:cNvSpPr/>
          <p:nvPr>
            <p:custDataLst>
              <p:tags r:id="rId1"/>
            </p:custDataLst>
          </p:nvPr>
        </p:nvSpPr>
        <p:spPr>
          <a:xfrm>
            <a:off x="861762" y="5319961"/>
            <a:ext cx="10823417" cy="674450"/>
          </a:xfrm>
          <a:prstGeom prst="roundRect">
            <a:avLst/>
          </a:prstGeom>
          <a:solidFill>
            <a:srgbClr val="FF8B8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E2D40FF7-346E-51EF-4CA5-AA4637A03BF7}"/>
              </a:ext>
            </a:extLst>
          </p:cNvPr>
          <p:cNvSpPr/>
          <p:nvPr>
            <p:custDataLst>
              <p:tags r:id="rId2"/>
            </p:custDataLst>
          </p:nvPr>
        </p:nvSpPr>
        <p:spPr>
          <a:xfrm>
            <a:off x="861764" y="4235525"/>
            <a:ext cx="10823417" cy="943439"/>
          </a:xfrm>
          <a:prstGeom prst="roundRect">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ACAC5750-46E2-858A-3E33-DD897D9714DA}"/>
              </a:ext>
            </a:extLst>
          </p:cNvPr>
          <p:cNvSpPr/>
          <p:nvPr>
            <p:custDataLst>
              <p:tags r:id="rId3"/>
            </p:custDataLst>
          </p:nvPr>
        </p:nvSpPr>
        <p:spPr>
          <a:xfrm>
            <a:off x="861764" y="3302219"/>
            <a:ext cx="10823417" cy="809216"/>
          </a:xfrm>
          <a:prstGeom prst="roundRect">
            <a:avLst/>
          </a:prstGeom>
          <a:solidFill>
            <a:srgbClr val="FF8B8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DED25B54-DB9A-3A6D-D4B4-6A053CBC056E}"/>
              </a:ext>
            </a:extLst>
          </p:cNvPr>
          <p:cNvSpPr/>
          <p:nvPr>
            <p:custDataLst>
              <p:tags r:id="rId4"/>
            </p:custDataLst>
          </p:nvPr>
        </p:nvSpPr>
        <p:spPr>
          <a:xfrm>
            <a:off x="861762" y="2228355"/>
            <a:ext cx="10823417" cy="932867"/>
          </a:xfrm>
          <a:prstGeom prst="roundRect">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DD38E5E-277D-CB12-C1A9-8C6C840B3B6D}"/>
              </a:ext>
            </a:extLst>
          </p:cNvPr>
          <p:cNvSpPr>
            <a:spLocks noGrp="1"/>
          </p:cNvSpPr>
          <p:nvPr>
            <p:ph sz="quarter" idx="14"/>
            <p:custDataLst>
              <p:tags r:id="rId5"/>
            </p:custDataLst>
          </p:nvPr>
        </p:nvSpPr>
        <p:spPr>
          <a:xfrm>
            <a:off x="861762" y="1691316"/>
            <a:ext cx="10988038" cy="4666851"/>
          </a:xfrm>
        </p:spPr>
        <p:txBody>
          <a:bodyPr>
            <a:normAutofit/>
          </a:bodyPr>
          <a:lstStyle/>
          <a:p>
            <a:pPr marL="0" indent="0">
              <a:buNone/>
            </a:pPr>
            <a:r>
              <a:rPr lang="fr-CA" dirty="0"/>
              <a:t>Diabète Canada définit le seuil d’une albuminurie anormale à </a:t>
            </a:r>
            <a:r>
              <a:rPr lang="fr-CA" b="1" i="0" u="none" baseline="0" dirty="0"/>
              <a:t>2,0 mg/</a:t>
            </a:r>
            <a:r>
              <a:rPr lang="fr-CA" b="1" i="0" u="none" baseline="0" dirty="0" err="1"/>
              <a:t>mmol</a:t>
            </a:r>
            <a:r>
              <a:rPr lang="fr-CA" dirty="0"/>
              <a:t> chez les personnes diabétiques.</a:t>
            </a:r>
          </a:p>
          <a:p>
            <a:pPr marL="0" indent="0">
              <a:buNone/>
            </a:pPr>
            <a:endParaRPr lang="en-CA" sz="300" dirty="0"/>
          </a:p>
          <a:p>
            <a:pPr>
              <a:buClr>
                <a:srgbClr val="C00000"/>
              </a:buClr>
            </a:pPr>
            <a:r>
              <a:rPr lang="fr-CA" dirty="0">
                <a:solidFill>
                  <a:schemeClr val="bg1"/>
                </a:solidFill>
              </a:rPr>
              <a:t>Taux de </a:t>
            </a:r>
            <a:r>
              <a:rPr lang="fr-CA" b="1" i="0" u="none" baseline="0" dirty="0">
                <a:solidFill>
                  <a:schemeClr val="bg1"/>
                </a:solidFill>
              </a:rPr>
              <a:t>mortalité</a:t>
            </a:r>
            <a:r>
              <a:rPr lang="fr-CA" dirty="0">
                <a:solidFill>
                  <a:schemeClr val="bg1"/>
                </a:solidFill>
              </a:rPr>
              <a:t> accru avec un RAC de 1,13 mg/</a:t>
            </a:r>
            <a:r>
              <a:rPr lang="fr-CA" dirty="0" err="1">
                <a:solidFill>
                  <a:schemeClr val="bg1"/>
                </a:solidFill>
              </a:rPr>
              <a:t>mmol</a:t>
            </a:r>
            <a:r>
              <a:rPr lang="fr-CA" dirty="0">
                <a:solidFill>
                  <a:schemeClr val="bg1"/>
                </a:solidFill>
              </a:rPr>
              <a:t> à 3,28 mg/</a:t>
            </a:r>
            <a:r>
              <a:rPr lang="fr-CA" dirty="0" err="1">
                <a:solidFill>
                  <a:schemeClr val="bg1"/>
                </a:solidFill>
              </a:rPr>
              <a:t>mmol</a:t>
            </a:r>
            <a:r>
              <a:rPr lang="fr-CA" dirty="0">
                <a:solidFill>
                  <a:schemeClr val="bg1"/>
                </a:solidFill>
              </a:rPr>
              <a:t>, comparativement à un RAC &lt; 1,1 mg/</a:t>
            </a:r>
            <a:r>
              <a:rPr lang="fr-CA" dirty="0" err="1">
                <a:solidFill>
                  <a:schemeClr val="bg1"/>
                </a:solidFill>
              </a:rPr>
              <a:t>mmol</a:t>
            </a:r>
            <a:r>
              <a:rPr lang="fr-CA" dirty="0">
                <a:solidFill>
                  <a:schemeClr val="bg1"/>
                </a:solidFill>
              </a:rPr>
              <a:t>, avec un rapport des risques (RR) ajusté de 1,35 pour les décès toutes causes confondues et de 1,43 pour les décès d’origine cardiovasculaire.</a:t>
            </a:r>
          </a:p>
          <a:p>
            <a:pPr marL="0" indent="0">
              <a:buClr>
                <a:srgbClr val="C00000"/>
              </a:buClr>
              <a:buNone/>
            </a:pPr>
            <a:endParaRPr lang="en-CA" dirty="0">
              <a:solidFill>
                <a:schemeClr val="bg1"/>
              </a:solidFill>
            </a:endParaRPr>
          </a:p>
          <a:p>
            <a:pPr>
              <a:buClr>
                <a:srgbClr val="C00000"/>
              </a:buClr>
            </a:pPr>
            <a:r>
              <a:rPr lang="fr-CA" dirty="0">
                <a:solidFill>
                  <a:schemeClr val="tx2"/>
                </a:solidFill>
              </a:rPr>
              <a:t>Le risque d’</a:t>
            </a:r>
            <a:r>
              <a:rPr lang="fr-CA" b="1" i="0" u="none" baseline="0" dirty="0">
                <a:solidFill>
                  <a:schemeClr val="tx2"/>
                </a:solidFill>
              </a:rPr>
              <a:t>insuffisance rénale au stade terminal (IRT)</a:t>
            </a:r>
            <a:r>
              <a:rPr lang="fr-CA" dirty="0">
                <a:solidFill>
                  <a:schemeClr val="tx2"/>
                </a:solidFill>
              </a:rPr>
              <a:t> chez les personnes atteintes de diabète avec un RAC &gt; 2,2 mg/</a:t>
            </a:r>
            <a:r>
              <a:rPr lang="fr-CA" dirty="0" err="1">
                <a:solidFill>
                  <a:schemeClr val="tx2"/>
                </a:solidFill>
              </a:rPr>
              <a:t>mmol</a:t>
            </a:r>
            <a:r>
              <a:rPr lang="fr-CA" dirty="0">
                <a:solidFill>
                  <a:schemeClr val="tx2"/>
                </a:solidFill>
              </a:rPr>
              <a:t> est 11 fois plus élevé que chez les personnes dont le RAC est &lt; 0,5 mg/</a:t>
            </a:r>
            <a:r>
              <a:rPr lang="fr-CA" dirty="0" err="1">
                <a:solidFill>
                  <a:schemeClr val="tx2"/>
                </a:solidFill>
              </a:rPr>
              <a:t>mmol</a:t>
            </a:r>
            <a:r>
              <a:rPr lang="fr-CA" dirty="0">
                <a:solidFill>
                  <a:schemeClr val="tx2"/>
                </a:solidFill>
              </a:rPr>
              <a:t>.</a:t>
            </a:r>
          </a:p>
          <a:p>
            <a:pPr marL="0" indent="0">
              <a:buClr>
                <a:srgbClr val="C00000"/>
              </a:buClr>
              <a:buNone/>
            </a:pPr>
            <a:endParaRPr lang="en-CA" dirty="0"/>
          </a:p>
          <a:p>
            <a:pPr>
              <a:buClr>
                <a:srgbClr val="C00000"/>
              </a:buClr>
            </a:pPr>
            <a:r>
              <a:rPr lang="fr-CA" dirty="0">
                <a:solidFill>
                  <a:schemeClr val="bg1"/>
                </a:solidFill>
              </a:rPr>
              <a:t>Le risque de progression d’une microalbuminurie vers une néphropathie manifeste est 20 fois plus élevé chez les personnes dont le RAC est &gt; 1,6 mg/</a:t>
            </a:r>
            <a:r>
              <a:rPr lang="fr-CA" dirty="0" err="1">
                <a:solidFill>
                  <a:schemeClr val="bg1"/>
                </a:solidFill>
              </a:rPr>
              <a:t>mmol</a:t>
            </a:r>
            <a:r>
              <a:rPr lang="fr-CA" dirty="0">
                <a:solidFill>
                  <a:schemeClr val="bg1"/>
                </a:solidFill>
              </a:rPr>
              <a:t> que chez les personnes dont le RAC est &lt; 0,2 mg/</a:t>
            </a:r>
            <a:r>
              <a:rPr lang="fr-CA" dirty="0" err="1">
                <a:solidFill>
                  <a:schemeClr val="bg1"/>
                </a:solidFill>
              </a:rPr>
              <a:t>mmol</a:t>
            </a:r>
            <a:r>
              <a:rPr lang="fr-CA" dirty="0">
                <a:solidFill>
                  <a:schemeClr val="bg1"/>
                </a:solidFill>
              </a:rPr>
              <a:t>.</a:t>
            </a:r>
          </a:p>
          <a:p>
            <a:pPr marL="0" indent="0">
              <a:buClr>
                <a:srgbClr val="C00000"/>
              </a:buClr>
              <a:buNone/>
            </a:pPr>
            <a:endParaRPr lang="en-CA" dirty="0"/>
          </a:p>
          <a:p>
            <a:pPr>
              <a:buClr>
                <a:srgbClr val="C00000"/>
              </a:buClr>
            </a:pPr>
            <a:r>
              <a:rPr lang="fr-CA" dirty="0">
                <a:solidFill>
                  <a:schemeClr val="tx2"/>
                </a:solidFill>
              </a:rPr>
              <a:t>Le risque de </a:t>
            </a:r>
            <a:r>
              <a:rPr lang="fr-CA" b="1" i="0" u="none" baseline="0" dirty="0">
                <a:solidFill>
                  <a:schemeClr val="tx2"/>
                </a:solidFill>
              </a:rPr>
              <a:t>maladie cardiovasculaire</a:t>
            </a:r>
            <a:r>
              <a:rPr lang="fr-CA" dirty="0">
                <a:solidFill>
                  <a:schemeClr val="tx2"/>
                </a:solidFill>
              </a:rPr>
              <a:t> est </a:t>
            </a:r>
            <a:r>
              <a:rPr lang="fr-CA" b="1" i="0" u="none" baseline="0" dirty="0">
                <a:solidFill>
                  <a:schemeClr val="tx2"/>
                </a:solidFill>
              </a:rPr>
              <a:t>également plus de deux fois supérieur</a:t>
            </a:r>
            <a:r>
              <a:rPr lang="fr-CA" dirty="0">
                <a:solidFill>
                  <a:schemeClr val="tx2"/>
                </a:solidFill>
              </a:rPr>
              <a:t> à celui des personnes dont le RAC est &gt; 2,0 mg/</a:t>
            </a:r>
            <a:r>
              <a:rPr lang="fr-CA" dirty="0" err="1">
                <a:solidFill>
                  <a:schemeClr val="tx2"/>
                </a:solidFill>
              </a:rPr>
              <a:t>mmol</a:t>
            </a:r>
            <a:r>
              <a:rPr lang="fr-CA" dirty="0">
                <a:solidFill>
                  <a:schemeClr val="tx2"/>
                </a:solidFill>
              </a:rPr>
              <a:t>.</a:t>
            </a:r>
          </a:p>
        </p:txBody>
      </p:sp>
      <p:sp>
        <p:nvSpPr>
          <p:cNvPr id="2" name="Text Placeholder 1">
            <a:extLst>
              <a:ext uri="{FF2B5EF4-FFF2-40B4-BE49-F238E27FC236}">
                <a16:creationId xmlns:a16="http://schemas.microsoft.com/office/drawing/2014/main" id="{E59ADA68-1BAC-E98A-5634-94D22789DD04}"/>
              </a:ext>
            </a:extLst>
          </p:cNvPr>
          <p:cNvSpPr>
            <a:spLocks noGrp="1"/>
          </p:cNvSpPr>
          <p:nvPr>
            <p:ph type="body" sz="quarter" idx="13"/>
          </p:nvPr>
        </p:nvSpPr>
        <p:spPr>
          <a:xfrm>
            <a:off x="1697407" y="1110918"/>
            <a:ext cx="8576037" cy="439401"/>
          </a:xfrm>
          <a:prstGeom prst="roundRect">
            <a:avLst/>
          </a:prstGeom>
          <a:noFill/>
          <a:effectLst/>
        </p:spPr>
        <p:txBody>
          <a:bodyPr/>
          <a:lstStyle/>
          <a:p>
            <a:pPr algn="ctr"/>
            <a:r>
              <a:rPr lang="fr-CA" dirty="0">
                <a:solidFill>
                  <a:srgbClr val="C00000"/>
                </a:solidFill>
              </a:rPr>
              <a:t>Recommandations des lignes directrices 2025 de Diabète Canada</a:t>
            </a:r>
          </a:p>
        </p:txBody>
      </p:sp>
      <p:sp>
        <p:nvSpPr>
          <p:cNvPr id="4" name="Title 3">
            <a:extLst>
              <a:ext uri="{FF2B5EF4-FFF2-40B4-BE49-F238E27FC236}">
                <a16:creationId xmlns:a16="http://schemas.microsoft.com/office/drawing/2014/main" id="{9A4CED08-BD40-C1EA-2132-C56434AFF925}"/>
              </a:ext>
            </a:extLst>
          </p:cNvPr>
          <p:cNvSpPr>
            <a:spLocks noGrp="1"/>
          </p:cNvSpPr>
          <p:nvPr>
            <p:ph type="title"/>
          </p:nvPr>
        </p:nvSpPr>
        <p:spPr>
          <a:xfrm>
            <a:off x="623888" y="356242"/>
            <a:ext cx="9467850" cy="496174"/>
          </a:xfrm>
        </p:spPr>
        <p:txBody>
          <a:bodyPr/>
          <a:lstStyle/>
          <a:p>
            <a:r>
              <a:rPr lang="fr-CA" dirty="0"/>
              <a:t>Justification du seuil de 2,0 mg/</a:t>
            </a:r>
            <a:r>
              <a:rPr lang="fr-CA" dirty="0" err="1"/>
              <a:t>mmol</a:t>
            </a:r>
            <a:r>
              <a:rPr lang="fr-CA" dirty="0"/>
              <a:t> pour le RACU</a:t>
            </a:r>
          </a:p>
        </p:txBody>
      </p:sp>
      <p:sp>
        <p:nvSpPr>
          <p:cNvPr id="5" name="Footer Placeholder 4">
            <a:extLst>
              <a:ext uri="{FF2B5EF4-FFF2-40B4-BE49-F238E27FC236}">
                <a16:creationId xmlns:a16="http://schemas.microsoft.com/office/drawing/2014/main" id="{CF868D54-337B-1319-24A3-503A7C4A217F}"/>
              </a:ext>
            </a:extLst>
          </p:cNvPr>
          <p:cNvSpPr>
            <a:spLocks noGrp="1"/>
          </p:cNvSpPr>
          <p:nvPr>
            <p:ph type="ftr" sz="quarter" idx="15"/>
          </p:nvPr>
        </p:nvSpPr>
        <p:spPr/>
        <p:txBody>
          <a:bodyPr/>
          <a:lstStyle/>
          <a:p>
            <a:pPr defTabSz="609585" eaLnBrk="0" fontAlgn="base" hangingPunct="0">
              <a:spcBef>
                <a:spcPct val="0"/>
              </a:spcBef>
              <a:spcAft>
                <a:spcPct val="0"/>
              </a:spcAft>
              <a:defRPr/>
            </a:pPr>
            <a:r>
              <a:rPr lang="fr-CA" dirty="0">
                <a:solidFill>
                  <a:schemeClr val="accent1">
                    <a:lumMod val="50000"/>
                  </a:schemeClr>
                </a:solidFill>
                <a:ea typeface="MS PGothic" charset="0"/>
              </a:rPr>
              <a:t>Tobe S et al., </a:t>
            </a:r>
            <a:r>
              <a:rPr lang="fr-CA" b="0" i="1" u="none" baseline="0" dirty="0">
                <a:solidFill>
                  <a:schemeClr val="accent1">
                    <a:lumMod val="50000"/>
                  </a:schemeClr>
                </a:solidFill>
                <a:ea typeface="MS PGothic" charset="0"/>
              </a:rPr>
              <a:t>Canadian Journal of </a:t>
            </a:r>
            <a:r>
              <a:rPr lang="fr-CA" b="0" i="1" u="none" baseline="0" dirty="0" err="1">
                <a:solidFill>
                  <a:schemeClr val="accent1">
                    <a:lumMod val="50000"/>
                  </a:schemeClr>
                </a:solidFill>
                <a:ea typeface="MS PGothic" charset="0"/>
              </a:rPr>
              <a:t>Diabetes</a:t>
            </a:r>
            <a:r>
              <a:rPr lang="fr-CA" b="0" i="1" u="none" baseline="0" dirty="0">
                <a:solidFill>
                  <a:schemeClr val="accent1">
                    <a:lumMod val="50000"/>
                  </a:schemeClr>
                </a:solidFill>
                <a:ea typeface="MS PGothic" charset="0"/>
              </a:rPr>
              <a:t> </a:t>
            </a:r>
            <a:r>
              <a:rPr lang="fr-CA" dirty="0">
                <a:solidFill>
                  <a:schemeClr val="accent1">
                    <a:lumMod val="50000"/>
                  </a:schemeClr>
                </a:solidFill>
                <a:ea typeface="MS PGothic" charset="0"/>
              </a:rPr>
              <a:t>2025,49(2);73-86</a:t>
            </a:r>
          </a:p>
        </p:txBody>
      </p:sp>
      <p:sp>
        <p:nvSpPr>
          <p:cNvPr id="6" name="Slide Number Placeholder 5">
            <a:extLst>
              <a:ext uri="{FF2B5EF4-FFF2-40B4-BE49-F238E27FC236}">
                <a16:creationId xmlns:a16="http://schemas.microsoft.com/office/drawing/2014/main" id="{447F02F2-49BB-F567-6B37-1676C9C4F628}"/>
              </a:ext>
            </a:extLst>
          </p:cNvPr>
          <p:cNvSpPr>
            <a:spLocks noGrp="1"/>
          </p:cNvSpPr>
          <p:nvPr>
            <p:ph type="sldNum" sz="quarter" idx="16"/>
          </p:nvPr>
        </p:nvSpPr>
        <p:spPr/>
        <p:txBody>
          <a:bodyPr/>
          <a:lstStyle/>
          <a:p>
            <a:fld id="{7AF8E309-D608-654D-B811-6A2C46C88181}" type="slidenum">
              <a:rPr lang="en-US" smtClean="0"/>
              <a:pPr/>
              <a:t>10</a:t>
            </a:fld>
            <a:endParaRPr lang="en-US"/>
          </a:p>
        </p:txBody>
      </p:sp>
    </p:spTree>
    <p:extLst>
      <p:ext uri="{BB962C8B-B14F-4D97-AF65-F5344CB8AC3E}">
        <p14:creationId xmlns:p14="http://schemas.microsoft.com/office/powerpoint/2010/main" val="2407610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7E612230-A9EC-42BF-1441-75851FDE046E}"/>
              </a:ext>
            </a:extLst>
          </p:cNvPr>
          <p:cNvSpPr/>
          <p:nvPr>
            <p:custDataLst>
              <p:tags r:id="rId1"/>
            </p:custDataLst>
          </p:nvPr>
        </p:nvSpPr>
        <p:spPr>
          <a:xfrm>
            <a:off x="297925" y="1602088"/>
            <a:ext cx="3652047" cy="1929522"/>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AA2E3BB6-836E-637E-5DFE-1C05EEC84B58}"/>
              </a:ext>
            </a:extLst>
          </p:cNvPr>
          <p:cNvSpPr/>
          <p:nvPr>
            <p:custDataLst>
              <p:tags r:id="rId2"/>
            </p:custDataLst>
          </p:nvPr>
        </p:nvSpPr>
        <p:spPr>
          <a:xfrm>
            <a:off x="4199422" y="1602088"/>
            <a:ext cx="3652047" cy="1929522"/>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D51663FA-545A-0F7F-063B-8CBD682A036D}"/>
              </a:ext>
            </a:extLst>
          </p:cNvPr>
          <p:cNvSpPr/>
          <p:nvPr>
            <p:custDataLst>
              <p:tags r:id="rId3"/>
            </p:custDataLst>
          </p:nvPr>
        </p:nvSpPr>
        <p:spPr>
          <a:xfrm>
            <a:off x="8280848" y="1602088"/>
            <a:ext cx="3652047" cy="1929522"/>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E38DBA4E-4C56-BFEB-8663-9E5E1A427328}"/>
              </a:ext>
            </a:extLst>
          </p:cNvPr>
          <p:cNvSpPr/>
          <p:nvPr>
            <p:custDataLst>
              <p:tags r:id="rId4"/>
            </p:custDataLst>
          </p:nvPr>
        </p:nvSpPr>
        <p:spPr>
          <a:xfrm>
            <a:off x="297925" y="3817604"/>
            <a:ext cx="3652047" cy="1929522"/>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7EBD5DAE-08B0-BC48-9473-2CC0C76C3493}"/>
              </a:ext>
            </a:extLst>
          </p:cNvPr>
          <p:cNvSpPr/>
          <p:nvPr>
            <p:custDataLst>
              <p:tags r:id="rId5"/>
            </p:custDataLst>
          </p:nvPr>
        </p:nvSpPr>
        <p:spPr>
          <a:xfrm>
            <a:off x="4199422" y="3817604"/>
            <a:ext cx="3652047" cy="1929522"/>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ED20D65B-7BA5-40C5-31C0-2E6C88C80845}"/>
              </a:ext>
            </a:extLst>
          </p:cNvPr>
          <p:cNvSpPr/>
          <p:nvPr>
            <p:custDataLst>
              <p:tags r:id="rId6"/>
            </p:custDataLst>
          </p:nvPr>
        </p:nvSpPr>
        <p:spPr>
          <a:xfrm>
            <a:off x="8280848" y="3808079"/>
            <a:ext cx="3652047" cy="1929522"/>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BAA1E7-36D9-A182-E7A9-66A72CAA0E8A}"/>
              </a:ext>
            </a:extLst>
          </p:cNvPr>
          <p:cNvSpPr>
            <a:spLocks noGrp="1"/>
          </p:cNvSpPr>
          <p:nvPr>
            <p:ph type="title"/>
          </p:nvPr>
        </p:nvSpPr>
        <p:spPr>
          <a:xfrm>
            <a:off x="650239" y="514910"/>
            <a:ext cx="8901749" cy="978650"/>
          </a:xfrm>
        </p:spPr>
        <p:txBody>
          <a:bodyPr/>
          <a:lstStyle/>
          <a:p>
            <a:r>
              <a:rPr lang="fr-CA" dirty="0"/>
              <a:t>Les sociétés de cardiologie ont également reconnu l’importance du dosage du RACU¹</a:t>
            </a:r>
            <a:r>
              <a:rPr lang="fr-CA" baseline="30000" dirty="0"/>
              <a:t>-</a:t>
            </a:r>
            <a:r>
              <a:rPr lang="fr-CA" dirty="0"/>
              <a:t>⁶</a:t>
            </a:r>
          </a:p>
        </p:txBody>
      </p:sp>
      <p:sp>
        <p:nvSpPr>
          <p:cNvPr id="3" name="Footer Placeholder 2">
            <a:extLst>
              <a:ext uri="{FF2B5EF4-FFF2-40B4-BE49-F238E27FC236}">
                <a16:creationId xmlns:a16="http://schemas.microsoft.com/office/drawing/2014/main" id="{3DB8F040-113B-0F97-899B-6C77118EB03C}"/>
              </a:ext>
            </a:extLst>
          </p:cNvPr>
          <p:cNvSpPr>
            <a:spLocks noGrp="1"/>
          </p:cNvSpPr>
          <p:nvPr>
            <p:ph type="ftr" sz="quarter" idx="11"/>
            <p:custDataLst>
              <p:tags r:id="rId7"/>
            </p:custDataLst>
          </p:nvPr>
        </p:nvSpPr>
        <p:spPr>
          <a:xfrm>
            <a:off x="1054714" y="6160526"/>
            <a:ext cx="10668854" cy="365125"/>
          </a:xfrm>
        </p:spPr>
        <p:txBody>
          <a:bodyPr/>
          <a:lstStyle/>
          <a:p>
            <a:r>
              <a:rPr lang="fr-CA" dirty="0">
                <a:solidFill>
                  <a:srgbClr val="224760"/>
                </a:solidFill>
              </a:rPr>
              <a:t>RACU : rapport albumine-créatinine urinaire. 1. de Boer IH, et al. </a:t>
            </a:r>
            <a:r>
              <a:rPr lang="fr-CA" dirty="0" err="1">
                <a:solidFill>
                  <a:srgbClr val="224760"/>
                </a:solidFill>
              </a:rPr>
              <a:t>Diabetes</a:t>
            </a:r>
            <a:r>
              <a:rPr lang="fr-CA" dirty="0">
                <a:solidFill>
                  <a:srgbClr val="224760"/>
                </a:solidFill>
              </a:rPr>
              <a:t> Care 2017; 40(9), 1273-1284. 2. McDonagh TA, et al. </a:t>
            </a:r>
            <a:r>
              <a:rPr lang="fr-CA" dirty="0" err="1">
                <a:solidFill>
                  <a:srgbClr val="224760"/>
                </a:solidFill>
              </a:rPr>
              <a:t>European</a:t>
            </a:r>
            <a:r>
              <a:rPr lang="fr-CA" dirty="0">
                <a:solidFill>
                  <a:srgbClr val="224760"/>
                </a:solidFill>
              </a:rPr>
              <a:t> Heart Journal 2021; 42(36), 3599-3726. 3. Whelton PK, et al. Journal of the American </a:t>
            </a:r>
            <a:r>
              <a:rPr lang="fr-CA" dirty="0" err="1">
                <a:solidFill>
                  <a:srgbClr val="224760"/>
                </a:solidFill>
              </a:rPr>
              <a:t>College</a:t>
            </a:r>
            <a:r>
              <a:rPr lang="fr-CA" dirty="0">
                <a:solidFill>
                  <a:srgbClr val="224760"/>
                </a:solidFill>
              </a:rPr>
              <a:t> of </a:t>
            </a:r>
            <a:r>
              <a:rPr lang="fr-CA" dirty="0" err="1">
                <a:solidFill>
                  <a:srgbClr val="224760"/>
                </a:solidFill>
              </a:rPr>
              <a:t>Cardiology</a:t>
            </a:r>
            <a:r>
              <a:rPr lang="fr-CA" dirty="0">
                <a:solidFill>
                  <a:srgbClr val="224760"/>
                </a:solidFill>
              </a:rPr>
              <a:t> 2018; 71(19), e127-e248. 4. </a:t>
            </a:r>
            <a:r>
              <a:rPr lang="fr-CA" dirty="0" err="1">
                <a:solidFill>
                  <a:srgbClr val="224760"/>
                </a:solidFill>
              </a:rPr>
              <a:t>Ezekowitz</a:t>
            </a:r>
            <a:r>
              <a:rPr lang="fr-CA" dirty="0">
                <a:solidFill>
                  <a:srgbClr val="224760"/>
                </a:solidFill>
              </a:rPr>
              <a:t> JA, et al. Canadian Journal of </a:t>
            </a:r>
            <a:r>
              <a:rPr lang="fr-CA" dirty="0" err="1">
                <a:solidFill>
                  <a:srgbClr val="224760"/>
                </a:solidFill>
              </a:rPr>
              <a:t>Cardiology</a:t>
            </a:r>
            <a:r>
              <a:rPr lang="fr-CA" dirty="0">
                <a:solidFill>
                  <a:srgbClr val="224760"/>
                </a:solidFill>
              </a:rPr>
              <a:t> 2017; 33(11), 1342-1433. 5. Chia YC, et al. Journal of </a:t>
            </a:r>
            <a:r>
              <a:rPr lang="fr-CA" dirty="0" err="1">
                <a:solidFill>
                  <a:srgbClr val="224760"/>
                </a:solidFill>
              </a:rPr>
              <a:t>Clinical</a:t>
            </a:r>
            <a:r>
              <a:rPr lang="fr-CA" dirty="0">
                <a:solidFill>
                  <a:srgbClr val="224760"/>
                </a:solidFill>
              </a:rPr>
              <a:t> Hypertension 2022; 24(3), 325-343. 6. Joseph P, et al. Circulation </a:t>
            </a:r>
            <a:r>
              <a:rPr lang="fr-CA" dirty="0" err="1">
                <a:solidFill>
                  <a:srgbClr val="224760"/>
                </a:solidFill>
              </a:rPr>
              <a:t>Research</a:t>
            </a:r>
            <a:r>
              <a:rPr lang="fr-CA" dirty="0">
                <a:solidFill>
                  <a:srgbClr val="224760"/>
                </a:solidFill>
              </a:rPr>
              <a:t> 2017; 121(6), 677-694.</a:t>
            </a:r>
          </a:p>
        </p:txBody>
      </p:sp>
      <p:sp>
        <p:nvSpPr>
          <p:cNvPr id="4" name="Slide Number Placeholder 3">
            <a:extLst>
              <a:ext uri="{FF2B5EF4-FFF2-40B4-BE49-F238E27FC236}">
                <a16:creationId xmlns:a16="http://schemas.microsoft.com/office/drawing/2014/main" id="{97D43776-D8A0-B483-A5EA-3314BEA3A4E9}"/>
              </a:ext>
            </a:extLst>
          </p:cNvPr>
          <p:cNvSpPr>
            <a:spLocks noGrp="1"/>
          </p:cNvSpPr>
          <p:nvPr>
            <p:ph type="sldNum" sz="quarter" idx="12"/>
            <p:custDataLst>
              <p:tags r:id="rId8"/>
            </p:custDataLst>
          </p:nvPr>
        </p:nvSpPr>
        <p:spPr>
          <a:xfrm>
            <a:off x="683688" y="5977964"/>
            <a:ext cx="308708" cy="365125"/>
          </a:xfrm>
        </p:spPr>
        <p:txBody>
          <a:bodyPr/>
          <a:lstStyle/>
          <a:p>
            <a:fld id="{21C2FF50-D140-5E43-AEA8-75B2CE73B6E9}" type="slidenum">
              <a:rPr lang="en-US" smtClean="0"/>
              <a:t>11</a:t>
            </a:fld>
            <a:endParaRPr lang="en-US"/>
          </a:p>
        </p:txBody>
      </p:sp>
      <p:sp>
        <p:nvSpPr>
          <p:cNvPr id="12" name="Content Placeholder 4">
            <a:extLst>
              <a:ext uri="{FF2B5EF4-FFF2-40B4-BE49-F238E27FC236}">
                <a16:creationId xmlns:a16="http://schemas.microsoft.com/office/drawing/2014/main" id="{F3DD8246-0859-6457-E8EF-6599BFA78531}"/>
              </a:ext>
            </a:extLst>
          </p:cNvPr>
          <p:cNvSpPr txBox="1">
            <a:spLocks/>
          </p:cNvSpPr>
          <p:nvPr>
            <p:custDataLst>
              <p:tags r:id="rId9"/>
            </p:custDataLst>
          </p:nvPr>
        </p:nvSpPr>
        <p:spPr>
          <a:xfrm>
            <a:off x="6283132" y="2035696"/>
            <a:ext cx="1619817" cy="1062305"/>
          </a:xfrm>
          <a:prstGeom prst="roundRect">
            <a:avLst/>
          </a:prstGeom>
        </p:spPr>
        <p:txBody>
          <a:bodyPr vert="horz" lIns="91440" tIns="45720" rIns="91440" bIns="45720" rtlCol="0" anchor="ctr">
            <a:normAutofit fontScale="92500"/>
          </a:bodyPr>
          <a:lstStyle>
            <a:lvl1pPr marL="285750" indent="-285750" algn="l" defTabSz="914400" rtl="0" eaLnBrk="1" latinLnBrk="0" hangingPunct="1">
              <a:lnSpc>
                <a:spcPct val="100000"/>
              </a:lnSpc>
              <a:spcBef>
                <a:spcPts val="1000"/>
              </a:spcBef>
              <a:buClr>
                <a:schemeClr val="accent3"/>
              </a:buClr>
              <a:buFont typeface="Wingdings" panose="05000000000000000000" pitchFamily="2" charset="2"/>
              <a:buChar char="§"/>
              <a:tabLst/>
              <a:defRPr lang="en-US" sz="1600" kern="1200">
                <a:solidFill>
                  <a:schemeClr val="tx1"/>
                </a:solidFill>
                <a:latin typeface="+mn-lt"/>
                <a:ea typeface="+mn-ea"/>
                <a:cs typeface="+mn-cs"/>
              </a:defRPr>
            </a:lvl1pPr>
            <a:lvl2pPr marL="568800" indent="-284400" algn="l" defTabSz="914400" rtl="0" eaLnBrk="1" latinLnBrk="0" hangingPunct="1">
              <a:lnSpc>
                <a:spcPct val="100000"/>
              </a:lnSpc>
              <a:spcBef>
                <a:spcPts val="600"/>
              </a:spcBef>
              <a:buClr>
                <a:schemeClr val="accent1"/>
              </a:buClr>
              <a:buFont typeface="System Font"/>
              <a:buChar char="–"/>
              <a:tabLst/>
              <a:defRPr lang="en-US" sz="1600" kern="1200">
                <a:solidFill>
                  <a:schemeClr val="tx1"/>
                </a:solidFill>
                <a:latin typeface="+mn-lt"/>
                <a:ea typeface="+mn-ea"/>
                <a:cs typeface="+mn-cs"/>
              </a:defRPr>
            </a:lvl2pPr>
            <a:lvl3pPr marL="853200" indent="-284400" algn="l" defTabSz="914400" rtl="0" eaLnBrk="1" latinLnBrk="0" hangingPunct="1">
              <a:lnSpc>
                <a:spcPct val="100000"/>
              </a:lnSpc>
              <a:spcBef>
                <a:spcPts val="600"/>
              </a:spcBef>
              <a:buClr>
                <a:schemeClr val="accent2"/>
              </a:buClr>
              <a:buFont typeface="Arial" panose="020B0604020202020204" pitchFamily="34" charset="0"/>
              <a:buChar char="•"/>
              <a:tabLst/>
              <a:defRPr lang="en-US" sz="1400" kern="1200">
                <a:solidFill>
                  <a:schemeClr val="tx1"/>
                </a:solidFill>
                <a:latin typeface="+mn-lt"/>
                <a:ea typeface="+mn-ea"/>
                <a:cs typeface="+mn-cs"/>
              </a:defRPr>
            </a:lvl3pPr>
            <a:lvl4pPr marL="1137600" indent="-284400" algn="l" defTabSz="914400" rtl="0" eaLnBrk="1" latinLnBrk="0" hangingPunct="1">
              <a:lnSpc>
                <a:spcPct val="100000"/>
              </a:lnSpc>
              <a:spcBef>
                <a:spcPts val="600"/>
              </a:spcBef>
              <a:buClr>
                <a:schemeClr val="accent6"/>
              </a:buClr>
              <a:buFont typeface="System Font"/>
              <a:buChar char="–"/>
              <a:tabLst/>
              <a:defRPr lang="en-US" sz="1200" kern="1200">
                <a:solidFill>
                  <a:schemeClr val="tx1"/>
                </a:solidFill>
                <a:latin typeface="+mn-lt"/>
                <a:ea typeface="+mn-ea"/>
                <a:cs typeface="+mn-cs"/>
              </a:defRPr>
            </a:lvl4pPr>
            <a:lvl5pPr marL="1423350" indent="-285750" algn="l" defTabSz="914400" rtl="0" eaLnBrk="1" latinLnBrk="0" hangingPunct="1">
              <a:lnSpc>
                <a:spcPct val="100000"/>
              </a:lnSpc>
              <a:spcBef>
                <a:spcPts val="600"/>
              </a:spcBef>
              <a:buClr>
                <a:schemeClr val="accent6"/>
              </a:buClr>
              <a:buFont typeface="Arial" panose="020B0604020202020204" pitchFamily="34" charset="0"/>
              <a:buChar char="•"/>
              <a:tabLst/>
              <a:defRPr lang="en-US" sz="1600" kern="1200" dirty="0">
                <a:solidFill>
                  <a:schemeClr val="tx1"/>
                </a:solidFill>
                <a:latin typeface="+mn-lt"/>
                <a:ea typeface="+mn-ea"/>
                <a:cs typeface="+mn-cs"/>
              </a:defRPr>
            </a:lvl5pPr>
            <a:lvl6pPr marL="1422000" indent="-2844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fr-CA" b="1" dirty="0">
                <a:solidFill>
                  <a:schemeClr val="tx2"/>
                </a:solidFill>
              </a:rPr>
              <a:t>Société européenne de cardiologie</a:t>
            </a:r>
          </a:p>
        </p:txBody>
      </p:sp>
      <p:sp>
        <p:nvSpPr>
          <p:cNvPr id="15" name="Content Placeholder 4">
            <a:extLst>
              <a:ext uri="{FF2B5EF4-FFF2-40B4-BE49-F238E27FC236}">
                <a16:creationId xmlns:a16="http://schemas.microsoft.com/office/drawing/2014/main" id="{005FCD61-E645-ACE5-2AD1-5422D2DAFD5F}"/>
              </a:ext>
            </a:extLst>
          </p:cNvPr>
          <p:cNvSpPr txBox="1">
            <a:spLocks/>
          </p:cNvSpPr>
          <p:nvPr>
            <p:custDataLst>
              <p:tags r:id="rId10"/>
            </p:custDataLst>
          </p:nvPr>
        </p:nvSpPr>
        <p:spPr>
          <a:xfrm>
            <a:off x="10320867" y="4241688"/>
            <a:ext cx="1612028" cy="1062305"/>
          </a:xfrm>
          <a:prstGeom prst="roundRect">
            <a:avLst/>
          </a:prstGeom>
        </p:spPr>
        <p:txBody>
          <a:bodyPr vert="horz" lIns="91440" tIns="45720" rIns="91440" bIns="45720" rtlCol="0" anchor="ctr">
            <a:normAutofit/>
          </a:bodyPr>
          <a:lstStyle>
            <a:lvl1pPr marL="285750" indent="-285750" algn="l" defTabSz="914400" rtl="0" eaLnBrk="1" latinLnBrk="0" hangingPunct="1">
              <a:lnSpc>
                <a:spcPct val="100000"/>
              </a:lnSpc>
              <a:spcBef>
                <a:spcPts val="1000"/>
              </a:spcBef>
              <a:buClr>
                <a:schemeClr val="accent3"/>
              </a:buClr>
              <a:buFont typeface="Wingdings" panose="05000000000000000000" pitchFamily="2" charset="2"/>
              <a:buChar char="§"/>
              <a:tabLst/>
              <a:defRPr lang="en-US" sz="1600" kern="1200">
                <a:solidFill>
                  <a:schemeClr val="tx1"/>
                </a:solidFill>
                <a:latin typeface="+mn-lt"/>
                <a:ea typeface="+mn-ea"/>
                <a:cs typeface="+mn-cs"/>
              </a:defRPr>
            </a:lvl1pPr>
            <a:lvl2pPr marL="568800" indent="-284400" algn="l" defTabSz="914400" rtl="0" eaLnBrk="1" latinLnBrk="0" hangingPunct="1">
              <a:lnSpc>
                <a:spcPct val="100000"/>
              </a:lnSpc>
              <a:spcBef>
                <a:spcPts val="600"/>
              </a:spcBef>
              <a:buClr>
                <a:schemeClr val="accent1"/>
              </a:buClr>
              <a:buFont typeface="System Font"/>
              <a:buChar char="–"/>
              <a:tabLst/>
              <a:defRPr lang="en-US" sz="1600" kern="1200">
                <a:solidFill>
                  <a:schemeClr val="tx1"/>
                </a:solidFill>
                <a:latin typeface="+mn-lt"/>
                <a:ea typeface="+mn-ea"/>
                <a:cs typeface="+mn-cs"/>
              </a:defRPr>
            </a:lvl2pPr>
            <a:lvl3pPr marL="853200" indent="-284400" algn="l" defTabSz="914400" rtl="0" eaLnBrk="1" latinLnBrk="0" hangingPunct="1">
              <a:lnSpc>
                <a:spcPct val="100000"/>
              </a:lnSpc>
              <a:spcBef>
                <a:spcPts val="600"/>
              </a:spcBef>
              <a:buClr>
                <a:schemeClr val="accent2"/>
              </a:buClr>
              <a:buFont typeface="Arial" panose="020B0604020202020204" pitchFamily="34" charset="0"/>
              <a:buChar char="•"/>
              <a:tabLst/>
              <a:defRPr lang="en-US" sz="1400" kern="1200">
                <a:solidFill>
                  <a:schemeClr val="tx1"/>
                </a:solidFill>
                <a:latin typeface="+mn-lt"/>
                <a:ea typeface="+mn-ea"/>
                <a:cs typeface="+mn-cs"/>
              </a:defRPr>
            </a:lvl3pPr>
            <a:lvl4pPr marL="1137600" indent="-284400" algn="l" defTabSz="914400" rtl="0" eaLnBrk="1" latinLnBrk="0" hangingPunct="1">
              <a:lnSpc>
                <a:spcPct val="100000"/>
              </a:lnSpc>
              <a:spcBef>
                <a:spcPts val="600"/>
              </a:spcBef>
              <a:buClr>
                <a:schemeClr val="accent6"/>
              </a:buClr>
              <a:buFont typeface="System Font"/>
              <a:buChar char="–"/>
              <a:tabLst/>
              <a:defRPr lang="en-US" sz="1200" kern="1200">
                <a:solidFill>
                  <a:schemeClr val="tx1"/>
                </a:solidFill>
                <a:latin typeface="+mn-lt"/>
                <a:ea typeface="+mn-ea"/>
                <a:cs typeface="+mn-cs"/>
              </a:defRPr>
            </a:lvl4pPr>
            <a:lvl5pPr marL="1423350" indent="-285750" algn="l" defTabSz="914400" rtl="0" eaLnBrk="1" latinLnBrk="0" hangingPunct="1">
              <a:lnSpc>
                <a:spcPct val="100000"/>
              </a:lnSpc>
              <a:spcBef>
                <a:spcPts val="600"/>
              </a:spcBef>
              <a:buClr>
                <a:schemeClr val="accent6"/>
              </a:buClr>
              <a:buFont typeface="Arial" panose="020B0604020202020204" pitchFamily="34" charset="0"/>
              <a:buChar char="•"/>
              <a:tabLst/>
              <a:defRPr lang="en-US" sz="1600" kern="1200" dirty="0">
                <a:solidFill>
                  <a:schemeClr val="tx1"/>
                </a:solidFill>
                <a:latin typeface="+mn-lt"/>
                <a:ea typeface="+mn-ea"/>
                <a:cs typeface="+mn-cs"/>
              </a:defRPr>
            </a:lvl5pPr>
            <a:lvl6pPr marL="1422000" indent="-2844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fr-CA" b="1">
                <a:solidFill>
                  <a:schemeClr val="tx2"/>
                </a:solidFill>
              </a:rPr>
              <a:t>World Heart Federation</a:t>
            </a:r>
          </a:p>
        </p:txBody>
      </p:sp>
      <p:pic>
        <p:nvPicPr>
          <p:cNvPr id="20" name="Graphic 19" descr="Checkbox Checked with solid fill">
            <a:extLst>
              <a:ext uri="{FF2B5EF4-FFF2-40B4-BE49-F238E27FC236}">
                <a16:creationId xmlns:a16="http://schemas.microsoft.com/office/drawing/2014/main" id="{9142F4D9-B51B-25C9-CBE2-B2CE479062D5}"/>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4357758" y="1994354"/>
            <a:ext cx="914400" cy="914400"/>
          </a:xfrm>
          <a:prstGeom prst="rect">
            <a:avLst/>
          </a:prstGeom>
        </p:spPr>
      </p:pic>
      <p:pic>
        <p:nvPicPr>
          <p:cNvPr id="22" name="Graphic 21" descr="Checkbox Checked with solid fill">
            <a:extLst>
              <a:ext uri="{FF2B5EF4-FFF2-40B4-BE49-F238E27FC236}">
                <a16:creationId xmlns:a16="http://schemas.microsoft.com/office/drawing/2014/main" id="{7B829C0B-E15A-7314-43BE-BA887BC7FACC}"/>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8467624" y="4325165"/>
            <a:ext cx="914400" cy="914400"/>
          </a:xfrm>
          <a:prstGeom prst="rect">
            <a:avLst/>
          </a:prstGeom>
        </p:spPr>
      </p:pic>
      <p:pic>
        <p:nvPicPr>
          <p:cNvPr id="1026" name="Picture 2" descr="American Heart Association Logo and ...">
            <a:extLst>
              <a:ext uri="{FF2B5EF4-FFF2-40B4-BE49-F238E27FC236}">
                <a16:creationId xmlns:a16="http://schemas.microsoft.com/office/drawing/2014/main" id="{4BCBEDF8-3FE3-FFB9-EC52-3ECAD36F6604}"/>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79134" y="1990575"/>
            <a:ext cx="1632857" cy="91440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4C1E9B40-4EA1-3748-9957-0257F7C8646C}"/>
              </a:ext>
            </a:extLst>
          </p:cNvPr>
          <p:cNvSpPr>
            <a:spLocks noGrp="1"/>
          </p:cNvSpPr>
          <p:nvPr>
            <p:ph idx="1"/>
            <p:custDataLst>
              <p:tags r:id="rId11"/>
            </p:custDataLst>
          </p:nvPr>
        </p:nvSpPr>
        <p:spPr>
          <a:xfrm>
            <a:off x="2253765" y="2057269"/>
            <a:ext cx="1696207" cy="1062305"/>
          </a:xfrm>
          <a:prstGeom prst="roundRect">
            <a:avLst/>
          </a:prstGeom>
        </p:spPr>
        <p:txBody>
          <a:bodyPr anchor="ctr">
            <a:normAutofit/>
          </a:bodyPr>
          <a:lstStyle/>
          <a:p>
            <a:pPr marL="0" indent="0">
              <a:buNone/>
            </a:pPr>
            <a:r>
              <a:rPr lang="fr-CA" b="1">
                <a:solidFill>
                  <a:schemeClr val="tx2"/>
                </a:solidFill>
              </a:rPr>
              <a:t>American Heart Association</a:t>
            </a:r>
          </a:p>
        </p:txBody>
      </p:sp>
      <p:pic>
        <p:nvPicPr>
          <p:cNvPr id="17" name="Graphic 16" descr="Checkbox Checked with solid fill">
            <a:extLst>
              <a:ext uri="{FF2B5EF4-FFF2-40B4-BE49-F238E27FC236}">
                <a16:creationId xmlns:a16="http://schemas.microsoft.com/office/drawing/2014/main" id="{5590770E-8E11-629E-7C0C-0389067D0D1E}"/>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381726" y="1994354"/>
            <a:ext cx="914400" cy="914400"/>
          </a:xfrm>
          <a:prstGeom prst="rect">
            <a:avLst/>
          </a:prstGeom>
        </p:spPr>
      </p:pic>
      <p:pic>
        <p:nvPicPr>
          <p:cNvPr id="1028" name="Picture 4" descr="European Society of Cardiology, escardio - Flipsnack">
            <a:extLst>
              <a:ext uri="{FF2B5EF4-FFF2-40B4-BE49-F238E27FC236}">
                <a16:creationId xmlns:a16="http://schemas.microsoft.com/office/drawing/2014/main" id="{96940B62-BC1E-E561-D182-DA4657F342B9}"/>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430494" y="2159942"/>
            <a:ext cx="801158" cy="77681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merican College of Cardiology to launch JACC: Asia">
            <a:extLst>
              <a:ext uri="{FF2B5EF4-FFF2-40B4-BE49-F238E27FC236}">
                <a16:creationId xmlns:a16="http://schemas.microsoft.com/office/drawing/2014/main" id="{3C65592B-3865-2056-12A9-24C3EE87511D}"/>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144866" y="1990575"/>
            <a:ext cx="1704152" cy="1203432"/>
          </a:xfrm>
          <a:prstGeom prst="rect">
            <a:avLst/>
          </a:prstGeom>
          <a:noFill/>
          <a:extLst>
            <a:ext uri="{909E8E84-426E-40DD-AFC4-6F175D3DCCD1}">
              <a14:hiddenFill xmlns:a14="http://schemas.microsoft.com/office/drawing/2010/main">
                <a:solidFill>
                  <a:srgbClr val="FFFFFF"/>
                </a:solidFill>
              </a14:hiddenFill>
            </a:ext>
          </a:extLst>
        </p:spPr>
      </p:pic>
      <p:sp>
        <p:nvSpPr>
          <p:cNvPr id="14" name="Content Placeholder 4">
            <a:extLst>
              <a:ext uri="{FF2B5EF4-FFF2-40B4-BE49-F238E27FC236}">
                <a16:creationId xmlns:a16="http://schemas.microsoft.com/office/drawing/2014/main" id="{89310706-2D4F-C13A-D2BD-ABCAC5E2EA83}"/>
              </a:ext>
            </a:extLst>
          </p:cNvPr>
          <p:cNvSpPr txBox="1">
            <a:spLocks/>
          </p:cNvSpPr>
          <p:nvPr>
            <p:custDataLst>
              <p:tags r:id="rId12"/>
            </p:custDataLst>
          </p:nvPr>
        </p:nvSpPr>
        <p:spPr>
          <a:xfrm>
            <a:off x="10498666" y="1993047"/>
            <a:ext cx="1424821" cy="1062305"/>
          </a:xfrm>
          <a:prstGeom prst="roundRect">
            <a:avLst/>
          </a:prstGeom>
        </p:spPr>
        <p:txBody>
          <a:bodyPr vert="horz" lIns="91440" tIns="45720" rIns="91440" bIns="45720" rtlCol="0" anchor="ctr">
            <a:normAutofit/>
          </a:bodyPr>
          <a:lstStyle>
            <a:lvl1pPr marL="285750" indent="-285750" algn="l" defTabSz="914400" rtl="0" eaLnBrk="1" latinLnBrk="0" hangingPunct="1">
              <a:lnSpc>
                <a:spcPct val="100000"/>
              </a:lnSpc>
              <a:spcBef>
                <a:spcPts val="1000"/>
              </a:spcBef>
              <a:buClr>
                <a:schemeClr val="accent3"/>
              </a:buClr>
              <a:buFont typeface="Wingdings" panose="05000000000000000000" pitchFamily="2" charset="2"/>
              <a:buChar char="§"/>
              <a:tabLst/>
              <a:defRPr lang="en-US" sz="1600" kern="1200">
                <a:solidFill>
                  <a:schemeClr val="tx1"/>
                </a:solidFill>
                <a:latin typeface="+mn-lt"/>
                <a:ea typeface="+mn-ea"/>
                <a:cs typeface="+mn-cs"/>
              </a:defRPr>
            </a:lvl1pPr>
            <a:lvl2pPr marL="568800" indent="-284400" algn="l" defTabSz="914400" rtl="0" eaLnBrk="1" latinLnBrk="0" hangingPunct="1">
              <a:lnSpc>
                <a:spcPct val="100000"/>
              </a:lnSpc>
              <a:spcBef>
                <a:spcPts val="600"/>
              </a:spcBef>
              <a:buClr>
                <a:schemeClr val="accent1"/>
              </a:buClr>
              <a:buFont typeface="System Font"/>
              <a:buChar char="–"/>
              <a:tabLst/>
              <a:defRPr lang="en-US" sz="1600" kern="1200">
                <a:solidFill>
                  <a:schemeClr val="tx1"/>
                </a:solidFill>
                <a:latin typeface="+mn-lt"/>
                <a:ea typeface="+mn-ea"/>
                <a:cs typeface="+mn-cs"/>
              </a:defRPr>
            </a:lvl2pPr>
            <a:lvl3pPr marL="853200" indent="-284400" algn="l" defTabSz="914400" rtl="0" eaLnBrk="1" latinLnBrk="0" hangingPunct="1">
              <a:lnSpc>
                <a:spcPct val="100000"/>
              </a:lnSpc>
              <a:spcBef>
                <a:spcPts val="600"/>
              </a:spcBef>
              <a:buClr>
                <a:schemeClr val="accent2"/>
              </a:buClr>
              <a:buFont typeface="Arial" panose="020B0604020202020204" pitchFamily="34" charset="0"/>
              <a:buChar char="•"/>
              <a:tabLst/>
              <a:defRPr lang="en-US" sz="1400" kern="1200">
                <a:solidFill>
                  <a:schemeClr val="tx1"/>
                </a:solidFill>
                <a:latin typeface="+mn-lt"/>
                <a:ea typeface="+mn-ea"/>
                <a:cs typeface="+mn-cs"/>
              </a:defRPr>
            </a:lvl3pPr>
            <a:lvl4pPr marL="1137600" indent="-284400" algn="l" defTabSz="914400" rtl="0" eaLnBrk="1" latinLnBrk="0" hangingPunct="1">
              <a:lnSpc>
                <a:spcPct val="100000"/>
              </a:lnSpc>
              <a:spcBef>
                <a:spcPts val="600"/>
              </a:spcBef>
              <a:buClr>
                <a:schemeClr val="accent6"/>
              </a:buClr>
              <a:buFont typeface="System Font"/>
              <a:buChar char="–"/>
              <a:tabLst/>
              <a:defRPr lang="en-US" sz="1200" kern="1200">
                <a:solidFill>
                  <a:schemeClr val="tx1"/>
                </a:solidFill>
                <a:latin typeface="+mn-lt"/>
                <a:ea typeface="+mn-ea"/>
                <a:cs typeface="+mn-cs"/>
              </a:defRPr>
            </a:lvl4pPr>
            <a:lvl5pPr marL="1423350" indent="-285750" algn="l" defTabSz="914400" rtl="0" eaLnBrk="1" latinLnBrk="0" hangingPunct="1">
              <a:lnSpc>
                <a:spcPct val="100000"/>
              </a:lnSpc>
              <a:spcBef>
                <a:spcPts val="600"/>
              </a:spcBef>
              <a:buClr>
                <a:schemeClr val="accent6"/>
              </a:buClr>
              <a:buFont typeface="Arial" panose="020B0604020202020204" pitchFamily="34" charset="0"/>
              <a:buChar char="•"/>
              <a:tabLst/>
              <a:defRPr lang="en-US" sz="1600" kern="1200" dirty="0">
                <a:solidFill>
                  <a:schemeClr val="tx1"/>
                </a:solidFill>
                <a:latin typeface="+mn-lt"/>
                <a:ea typeface="+mn-ea"/>
                <a:cs typeface="+mn-cs"/>
              </a:defRPr>
            </a:lvl5pPr>
            <a:lvl6pPr marL="1422000" indent="-2844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fr-CA" b="1">
                <a:solidFill>
                  <a:schemeClr val="tx2"/>
                </a:solidFill>
              </a:rPr>
              <a:t>American College of Cardiology</a:t>
            </a:r>
          </a:p>
        </p:txBody>
      </p:sp>
      <p:pic>
        <p:nvPicPr>
          <p:cNvPr id="21" name="Graphic 20" descr="Checkbox Checked with solid fill">
            <a:extLst>
              <a:ext uri="{FF2B5EF4-FFF2-40B4-BE49-F238E27FC236}">
                <a16:creationId xmlns:a16="http://schemas.microsoft.com/office/drawing/2014/main" id="{32740A10-6011-AE1A-6BD5-36FA95C8E278}"/>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8467624" y="1990575"/>
            <a:ext cx="914400" cy="914400"/>
          </a:xfrm>
          <a:prstGeom prst="rect">
            <a:avLst/>
          </a:prstGeom>
        </p:spPr>
      </p:pic>
      <p:pic>
        <p:nvPicPr>
          <p:cNvPr id="1032" name="Picture 8" descr="Canadian Cardiovascular Society | Ottawa ON">
            <a:extLst>
              <a:ext uri="{FF2B5EF4-FFF2-40B4-BE49-F238E27FC236}">
                <a16:creationId xmlns:a16="http://schemas.microsoft.com/office/drawing/2014/main" id="{00FAD076-9CB4-A762-568B-572456573E1D}"/>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176732" y="4194551"/>
            <a:ext cx="1156577" cy="1156577"/>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4">
            <a:extLst>
              <a:ext uri="{FF2B5EF4-FFF2-40B4-BE49-F238E27FC236}">
                <a16:creationId xmlns:a16="http://schemas.microsoft.com/office/drawing/2014/main" id="{7198F3AE-3A15-27F0-DF53-8C490AE9BC77}"/>
              </a:ext>
            </a:extLst>
          </p:cNvPr>
          <p:cNvSpPr txBox="1">
            <a:spLocks/>
          </p:cNvSpPr>
          <p:nvPr>
            <p:custDataLst>
              <p:tags r:id="rId13"/>
            </p:custDataLst>
          </p:nvPr>
        </p:nvSpPr>
        <p:spPr>
          <a:xfrm>
            <a:off x="2048007" y="4300710"/>
            <a:ext cx="2018206" cy="1062305"/>
          </a:xfrm>
          <a:prstGeom prst="roundRect">
            <a:avLst/>
          </a:prstGeom>
        </p:spPr>
        <p:txBody>
          <a:bodyPr vert="horz" lIns="91440" tIns="45720" rIns="91440" bIns="45720" rtlCol="0" anchor="ctr">
            <a:normAutofit/>
          </a:bodyPr>
          <a:lstStyle>
            <a:lvl1pPr marL="285750" indent="-285750" algn="l" defTabSz="914400" rtl="0" eaLnBrk="1" latinLnBrk="0" hangingPunct="1">
              <a:lnSpc>
                <a:spcPct val="100000"/>
              </a:lnSpc>
              <a:spcBef>
                <a:spcPts val="1000"/>
              </a:spcBef>
              <a:buClr>
                <a:schemeClr val="accent3"/>
              </a:buClr>
              <a:buFont typeface="Wingdings" panose="05000000000000000000" pitchFamily="2" charset="2"/>
              <a:buChar char="§"/>
              <a:tabLst/>
              <a:defRPr lang="en-US" sz="1600" kern="1200">
                <a:solidFill>
                  <a:schemeClr val="tx1"/>
                </a:solidFill>
                <a:latin typeface="+mn-lt"/>
                <a:ea typeface="+mn-ea"/>
                <a:cs typeface="+mn-cs"/>
              </a:defRPr>
            </a:lvl1pPr>
            <a:lvl2pPr marL="568800" indent="-284400" algn="l" defTabSz="914400" rtl="0" eaLnBrk="1" latinLnBrk="0" hangingPunct="1">
              <a:lnSpc>
                <a:spcPct val="100000"/>
              </a:lnSpc>
              <a:spcBef>
                <a:spcPts val="600"/>
              </a:spcBef>
              <a:buClr>
                <a:schemeClr val="accent1"/>
              </a:buClr>
              <a:buFont typeface="System Font"/>
              <a:buChar char="–"/>
              <a:tabLst/>
              <a:defRPr lang="en-US" sz="1600" kern="1200">
                <a:solidFill>
                  <a:schemeClr val="tx1"/>
                </a:solidFill>
                <a:latin typeface="+mn-lt"/>
                <a:ea typeface="+mn-ea"/>
                <a:cs typeface="+mn-cs"/>
              </a:defRPr>
            </a:lvl2pPr>
            <a:lvl3pPr marL="853200" indent="-284400" algn="l" defTabSz="914400" rtl="0" eaLnBrk="1" latinLnBrk="0" hangingPunct="1">
              <a:lnSpc>
                <a:spcPct val="100000"/>
              </a:lnSpc>
              <a:spcBef>
                <a:spcPts val="600"/>
              </a:spcBef>
              <a:buClr>
                <a:schemeClr val="accent2"/>
              </a:buClr>
              <a:buFont typeface="Arial" panose="020B0604020202020204" pitchFamily="34" charset="0"/>
              <a:buChar char="•"/>
              <a:tabLst/>
              <a:defRPr lang="en-US" sz="1400" kern="1200">
                <a:solidFill>
                  <a:schemeClr val="tx1"/>
                </a:solidFill>
                <a:latin typeface="+mn-lt"/>
                <a:ea typeface="+mn-ea"/>
                <a:cs typeface="+mn-cs"/>
              </a:defRPr>
            </a:lvl3pPr>
            <a:lvl4pPr marL="1137600" indent="-284400" algn="l" defTabSz="914400" rtl="0" eaLnBrk="1" latinLnBrk="0" hangingPunct="1">
              <a:lnSpc>
                <a:spcPct val="100000"/>
              </a:lnSpc>
              <a:spcBef>
                <a:spcPts val="600"/>
              </a:spcBef>
              <a:buClr>
                <a:schemeClr val="accent6"/>
              </a:buClr>
              <a:buFont typeface="System Font"/>
              <a:buChar char="–"/>
              <a:tabLst/>
              <a:defRPr lang="en-US" sz="1200" kern="1200">
                <a:solidFill>
                  <a:schemeClr val="tx1"/>
                </a:solidFill>
                <a:latin typeface="+mn-lt"/>
                <a:ea typeface="+mn-ea"/>
                <a:cs typeface="+mn-cs"/>
              </a:defRPr>
            </a:lvl4pPr>
            <a:lvl5pPr marL="1423350" indent="-285750" algn="l" defTabSz="914400" rtl="0" eaLnBrk="1" latinLnBrk="0" hangingPunct="1">
              <a:lnSpc>
                <a:spcPct val="100000"/>
              </a:lnSpc>
              <a:spcBef>
                <a:spcPts val="600"/>
              </a:spcBef>
              <a:buClr>
                <a:schemeClr val="accent6"/>
              </a:buClr>
              <a:buFont typeface="Arial" panose="020B0604020202020204" pitchFamily="34" charset="0"/>
              <a:buChar char="•"/>
              <a:tabLst/>
              <a:defRPr lang="en-US" sz="1600" kern="1200" dirty="0">
                <a:solidFill>
                  <a:schemeClr val="tx1"/>
                </a:solidFill>
                <a:latin typeface="+mn-lt"/>
                <a:ea typeface="+mn-ea"/>
                <a:cs typeface="+mn-cs"/>
              </a:defRPr>
            </a:lvl5pPr>
            <a:lvl6pPr marL="1422000" indent="-2844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fr-CA" b="1" dirty="0">
                <a:solidFill>
                  <a:schemeClr val="tx2"/>
                </a:solidFill>
              </a:rPr>
              <a:t>Société cardiovasculaire du Canada</a:t>
            </a:r>
          </a:p>
        </p:txBody>
      </p:sp>
      <p:pic>
        <p:nvPicPr>
          <p:cNvPr id="18" name="Graphic 17" descr="Checkbox Checked with solid fill">
            <a:extLst>
              <a:ext uri="{FF2B5EF4-FFF2-40B4-BE49-F238E27FC236}">
                <a16:creationId xmlns:a16="http://schemas.microsoft.com/office/drawing/2014/main" id="{DAD4E267-51CF-0A1C-184E-26F07659EDE8}"/>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380842" y="4389593"/>
            <a:ext cx="914400" cy="914400"/>
          </a:xfrm>
          <a:prstGeom prst="rect">
            <a:avLst/>
          </a:prstGeom>
        </p:spPr>
      </p:pic>
      <p:pic>
        <p:nvPicPr>
          <p:cNvPr id="1034" name="Picture 10" descr="Asian Pacific Society of Cardiology (@apsc_office) / Posts / X">
            <a:extLst>
              <a:ext uri="{FF2B5EF4-FFF2-40B4-BE49-F238E27FC236}">
                <a16:creationId xmlns:a16="http://schemas.microsoft.com/office/drawing/2014/main" id="{E9736407-CF50-409C-1C9A-A6659DD76966}"/>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146231" y="4194551"/>
            <a:ext cx="1232941" cy="1232941"/>
          </a:xfrm>
          <a:prstGeom prst="rect">
            <a:avLst/>
          </a:prstGeom>
          <a:noFill/>
          <a:extLst>
            <a:ext uri="{909E8E84-426E-40DD-AFC4-6F175D3DCCD1}">
              <a14:hiddenFill xmlns:a14="http://schemas.microsoft.com/office/drawing/2010/main">
                <a:solidFill>
                  <a:srgbClr val="FFFFFF"/>
                </a:solidFill>
              </a14:hiddenFill>
            </a:ext>
          </a:extLst>
        </p:spPr>
      </p:pic>
      <p:sp>
        <p:nvSpPr>
          <p:cNvPr id="13" name="Content Placeholder 4">
            <a:extLst>
              <a:ext uri="{FF2B5EF4-FFF2-40B4-BE49-F238E27FC236}">
                <a16:creationId xmlns:a16="http://schemas.microsoft.com/office/drawing/2014/main" id="{88FB5C78-F913-C6C3-850E-6D17F1D8C53D}"/>
              </a:ext>
            </a:extLst>
          </p:cNvPr>
          <p:cNvSpPr txBox="1">
            <a:spLocks/>
          </p:cNvSpPr>
          <p:nvPr>
            <p:custDataLst>
              <p:tags r:id="rId14"/>
            </p:custDataLst>
          </p:nvPr>
        </p:nvSpPr>
        <p:spPr>
          <a:xfrm>
            <a:off x="6231651" y="4251213"/>
            <a:ext cx="1619817" cy="1062305"/>
          </a:xfrm>
          <a:prstGeom prst="roundRect">
            <a:avLst/>
          </a:prstGeom>
        </p:spPr>
        <p:txBody>
          <a:bodyPr vert="horz" lIns="91440" tIns="45720" rIns="91440" bIns="45720" rtlCol="0" anchor="ctr">
            <a:normAutofit/>
          </a:bodyPr>
          <a:lstStyle>
            <a:lvl1pPr marL="285750" indent="-285750" algn="l" defTabSz="914400" rtl="0" eaLnBrk="1" latinLnBrk="0" hangingPunct="1">
              <a:lnSpc>
                <a:spcPct val="100000"/>
              </a:lnSpc>
              <a:spcBef>
                <a:spcPts val="1000"/>
              </a:spcBef>
              <a:buClr>
                <a:schemeClr val="accent3"/>
              </a:buClr>
              <a:buFont typeface="Wingdings" panose="05000000000000000000" pitchFamily="2" charset="2"/>
              <a:buChar char="§"/>
              <a:tabLst/>
              <a:defRPr lang="en-US" sz="1600" kern="1200">
                <a:solidFill>
                  <a:schemeClr val="tx1"/>
                </a:solidFill>
                <a:latin typeface="+mn-lt"/>
                <a:ea typeface="+mn-ea"/>
                <a:cs typeface="+mn-cs"/>
              </a:defRPr>
            </a:lvl1pPr>
            <a:lvl2pPr marL="568800" indent="-284400" algn="l" defTabSz="914400" rtl="0" eaLnBrk="1" latinLnBrk="0" hangingPunct="1">
              <a:lnSpc>
                <a:spcPct val="100000"/>
              </a:lnSpc>
              <a:spcBef>
                <a:spcPts val="600"/>
              </a:spcBef>
              <a:buClr>
                <a:schemeClr val="accent1"/>
              </a:buClr>
              <a:buFont typeface="System Font"/>
              <a:buChar char="–"/>
              <a:tabLst/>
              <a:defRPr lang="en-US" sz="1600" kern="1200">
                <a:solidFill>
                  <a:schemeClr val="tx1"/>
                </a:solidFill>
                <a:latin typeface="+mn-lt"/>
                <a:ea typeface="+mn-ea"/>
                <a:cs typeface="+mn-cs"/>
              </a:defRPr>
            </a:lvl2pPr>
            <a:lvl3pPr marL="853200" indent="-284400" algn="l" defTabSz="914400" rtl="0" eaLnBrk="1" latinLnBrk="0" hangingPunct="1">
              <a:lnSpc>
                <a:spcPct val="100000"/>
              </a:lnSpc>
              <a:spcBef>
                <a:spcPts val="600"/>
              </a:spcBef>
              <a:buClr>
                <a:schemeClr val="accent2"/>
              </a:buClr>
              <a:buFont typeface="Arial" panose="020B0604020202020204" pitchFamily="34" charset="0"/>
              <a:buChar char="•"/>
              <a:tabLst/>
              <a:defRPr lang="en-US" sz="1400" kern="1200">
                <a:solidFill>
                  <a:schemeClr val="tx1"/>
                </a:solidFill>
                <a:latin typeface="+mn-lt"/>
                <a:ea typeface="+mn-ea"/>
                <a:cs typeface="+mn-cs"/>
              </a:defRPr>
            </a:lvl3pPr>
            <a:lvl4pPr marL="1137600" indent="-284400" algn="l" defTabSz="914400" rtl="0" eaLnBrk="1" latinLnBrk="0" hangingPunct="1">
              <a:lnSpc>
                <a:spcPct val="100000"/>
              </a:lnSpc>
              <a:spcBef>
                <a:spcPts val="600"/>
              </a:spcBef>
              <a:buClr>
                <a:schemeClr val="accent6"/>
              </a:buClr>
              <a:buFont typeface="System Font"/>
              <a:buChar char="–"/>
              <a:tabLst/>
              <a:defRPr lang="en-US" sz="1200" kern="1200">
                <a:solidFill>
                  <a:schemeClr val="tx1"/>
                </a:solidFill>
                <a:latin typeface="+mn-lt"/>
                <a:ea typeface="+mn-ea"/>
                <a:cs typeface="+mn-cs"/>
              </a:defRPr>
            </a:lvl4pPr>
            <a:lvl5pPr marL="1423350" indent="-285750" algn="l" defTabSz="914400" rtl="0" eaLnBrk="1" latinLnBrk="0" hangingPunct="1">
              <a:lnSpc>
                <a:spcPct val="100000"/>
              </a:lnSpc>
              <a:spcBef>
                <a:spcPts val="600"/>
              </a:spcBef>
              <a:buClr>
                <a:schemeClr val="accent6"/>
              </a:buClr>
              <a:buFont typeface="Arial" panose="020B0604020202020204" pitchFamily="34" charset="0"/>
              <a:buChar char="•"/>
              <a:tabLst/>
              <a:defRPr lang="en-US" sz="1600" kern="1200" dirty="0">
                <a:solidFill>
                  <a:schemeClr val="tx1"/>
                </a:solidFill>
                <a:latin typeface="+mn-lt"/>
                <a:ea typeface="+mn-ea"/>
                <a:cs typeface="+mn-cs"/>
              </a:defRPr>
            </a:lvl5pPr>
            <a:lvl6pPr marL="1422000" indent="-2844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fr-CA" b="1" dirty="0">
                <a:solidFill>
                  <a:schemeClr val="tx2"/>
                </a:solidFill>
              </a:rPr>
              <a:t>Asian Pacific Society of </a:t>
            </a:r>
            <a:r>
              <a:rPr lang="fr-CA" b="1" dirty="0" err="1">
                <a:solidFill>
                  <a:schemeClr val="tx2"/>
                </a:solidFill>
              </a:rPr>
              <a:t>Cardiology</a:t>
            </a:r>
            <a:endParaRPr lang="fr-CA" b="1" dirty="0">
              <a:solidFill>
                <a:schemeClr val="tx2"/>
              </a:solidFill>
            </a:endParaRPr>
          </a:p>
        </p:txBody>
      </p:sp>
      <p:pic>
        <p:nvPicPr>
          <p:cNvPr id="19" name="Graphic 18" descr="Checkbox Checked with solid fill">
            <a:extLst>
              <a:ext uri="{FF2B5EF4-FFF2-40B4-BE49-F238E27FC236}">
                <a16:creationId xmlns:a16="http://schemas.microsoft.com/office/drawing/2014/main" id="{F4A279E7-867A-E7C7-CDF9-DD12FFB6D6F1}"/>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4379351" y="4325165"/>
            <a:ext cx="914400" cy="914400"/>
          </a:xfrm>
          <a:prstGeom prst="rect">
            <a:avLst/>
          </a:prstGeom>
        </p:spPr>
      </p:pic>
      <p:pic>
        <p:nvPicPr>
          <p:cNvPr id="1036" name="Picture 12" descr="World Heart Federation | Geneva">
            <a:extLst>
              <a:ext uri="{FF2B5EF4-FFF2-40B4-BE49-F238E27FC236}">
                <a16:creationId xmlns:a16="http://schemas.microsoft.com/office/drawing/2014/main" id="{19ECA619-91E1-1D0C-86F8-3F6948FD54DD}"/>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9358649" y="4339066"/>
            <a:ext cx="985594" cy="985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1471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8982C-F164-FBC6-5D85-8D8FB648A3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3C1ED-088D-FB70-F55E-680A7A24653C}"/>
              </a:ext>
            </a:extLst>
          </p:cNvPr>
          <p:cNvSpPr>
            <a:spLocks noGrp="1"/>
          </p:cNvSpPr>
          <p:nvPr>
            <p:ph type="title"/>
            <p:custDataLst>
              <p:tags r:id="rId1"/>
            </p:custDataLst>
          </p:nvPr>
        </p:nvSpPr>
        <p:spPr>
          <a:xfrm>
            <a:off x="257934" y="141500"/>
            <a:ext cx="10947215" cy="962377"/>
          </a:xfrm>
        </p:spPr>
        <p:txBody>
          <a:bodyPr>
            <a:normAutofit fontScale="90000"/>
          </a:bodyPr>
          <a:lstStyle/>
          <a:p>
            <a:r>
              <a:rPr lang="fr-CA" dirty="0"/>
              <a:t>La grille de pronostic de mortalité cardiovasculaire de la KDIGO met en évidence une augmentation du risque CV liée au RACU et au DFGe</a:t>
            </a:r>
            <a:r>
              <a:rPr lang="fr-CA" b="1" i="0" u="none" baseline="30000" dirty="0"/>
              <a:t>1</a:t>
            </a:r>
          </a:p>
        </p:txBody>
      </p:sp>
      <p:sp>
        <p:nvSpPr>
          <p:cNvPr id="3" name="Text Placeholder 2">
            <a:extLst>
              <a:ext uri="{FF2B5EF4-FFF2-40B4-BE49-F238E27FC236}">
                <a16:creationId xmlns:a16="http://schemas.microsoft.com/office/drawing/2014/main" id="{7267C77A-B07E-156F-40C6-D254C676265F}"/>
              </a:ext>
            </a:extLst>
          </p:cNvPr>
          <p:cNvSpPr>
            <a:spLocks noGrp="1"/>
          </p:cNvSpPr>
          <p:nvPr>
            <p:ph type="body" sz="quarter" idx="13"/>
            <p:custDataLst>
              <p:tags r:id="rId2"/>
            </p:custDataLst>
          </p:nvPr>
        </p:nvSpPr>
        <p:spPr>
          <a:xfrm>
            <a:off x="725217" y="6396615"/>
            <a:ext cx="10741572" cy="365125"/>
          </a:xfrm>
        </p:spPr>
        <p:txBody>
          <a:bodyPr/>
          <a:lstStyle/>
          <a:p>
            <a:r>
              <a:rPr lang="fr-CA" sz="800" dirty="0"/>
              <a:t>CV : cardiovasculaire; </a:t>
            </a:r>
            <a:r>
              <a:rPr lang="fr-CA" sz="800" dirty="0" err="1"/>
              <a:t>DFGe</a:t>
            </a:r>
            <a:r>
              <a:rPr lang="fr-CA" sz="800" dirty="0"/>
              <a:t> : débit de filtration glomérulaire estimé; RACU : rapport albumine-créatinine urinaire</a:t>
            </a:r>
          </a:p>
          <a:p>
            <a:r>
              <a:rPr lang="fr-CA" sz="800" dirty="0"/>
              <a:t>Les estimations du risque sont tirées de 76 cohortes en population générale du groupe de recherche international CKD </a:t>
            </a:r>
            <a:r>
              <a:rPr lang="fr-CA" sz="800" dirty="0" err="1"/>
              <a:t>Prognosis</a:t>
            </a:r>
            <a:r>
              <a:rPr lang="fr-CA" sz="800" dirty="0"/>
              <a:t> Consortium (26,0 millions de participants; 776 441 décès d’origine cardiovasculaire); les périodes de recueil des données n’ont pas été précisées. </a:t>
            </a:r>
          </a:p>
          <a:p>
            <a:r>
              <a:rPr lang="fr-CA" sz="800" dirty="0"/>
              <a:t>Adapté avec l’autorisation de JAMA. Groupe de rédaction du CKD </a:t>
            </a:r>
            <a:r>
              <a:rPr lang="fr-CA" sz="800" dirty="0" err="1"/>
              <a:t>Prognosis</a:t>
            </a:r>
            <a:r>
              <a:rPr lang="fr-CA" sz="800" dirty="0"/>
              <a:t> Consortium : Grams ME, </a:t>
            </a:r>
            <a:r>
              <a:rPr lang="fr-CA" sz="800" dirty="0" err="1"/>
              <a:t>Coresh</a:t>
            </a:r>
            <a:r>
              <a:rPr lang="fr-CA" sz="800" dirty="0"/>
              <a:t> J, Matsushita K, et al. </a:t>
            </a:r>
            <a:r>
              <a:rPr lang="fr-CA" sz="800" dirty="0" err="1"/>
              <a:t>Estimated</a:t>
            </a:r>
            <a:r>
              <a:rPr lang="fr-CA" sz="800" dirty="0"/>
              <a:t> </a:t>
            </a:r>
            <a:r>
              <a:rPr lang="fr-CA" sz="800" dirty="0" err="1"/>
              <a:t>glomerular</a:t>
            </a:r>
            <a:r>
              <a:rPr lang="fr-CA" sz="800" dirty="0"/>
              <a:t> filtration rate, </a:t>
            </a:r>
            <a:r>
              <a:rPr lang="fr-CA" sz="800" dirty="0" err="1"/>
              <a:t>albuminuria</a:t>
            </a:r>
            <a:r>
              <a:rPr lang="fr-CA" sz="800" dirty="0"/>
              <a:t>, and adverse </a:t>
            </a:r>
            <a:r>
              <a:rPr lang="fr-CA" sz="800" dirty="0" err="1"/>
              <a:t>outcomes</a:t>
            </a:r>
            <a:r>
              <a:rPr lang="fr-CA" sz="800" dirty="0"/>
              <a:t>: an </a:t>
            </a:r>
            <a:r>
              <a:rPr lang="fr-CA" sz="800" dirty="0" err="1"/>
              <a:t>individual</a:t>
            </a:r>
            <a:r>
              <a:rPr lang="fr-CA" sz="800" dirty="0"/>
              <a:t> participant data </a:t>
            </a:r>
            <a:r>
              <a:rPr lang="fr-CA" sz="800" dirty="0" err="1"/>
              <a:t>meta-analysis</a:t>
            </a:r>
            <a:r>
              <a:rPr lang="fr-CA" sz="800" dirty="0"/>
              <a:t>. </a:t>
            </a:r>
            <a:r>
              <a:rPr lang="fr-CA" sz="800" b="0" i="1" u="none" baseline="0" dirty="0"/>
              <a:t>JAMA</a:t>
            </a:r>
            <a:r>
              <a:rPr lang="fr-CA" sz="800" dirty="0"/>
              <a:t>. 2023;330(13):1266-1277.</a:t>
            </a:r>
          </a:p>
        </p:txBody>
      </p:sp>
      <p:sp>
        <p:nvSpPr>
          <p:cNvPr id="4" name="Slide Number Placeholder 3">
            <a:extLst>
              <a:ext uri="{FF2B5EF4-FFF2-40B4-BE49-F238E27FC236}">
                <a16:creationId xmlns:a16="http://schemas.microsoft.com/office/drawing/2014/main" id="{6A5CDF7B-CA20-ABDF-517E-DD0A8ECC6F96}"/>
              </a:ext>
            </a:extLst>
          </p:cNvPr>
          <p:cNvSpPr>
            <a:spLocks noGrp="1"/>
          </p:cNvSpPr>
          <p:nvPr>
            <p:ph type="sldNum" sz="quarter" idx="12"/>
            <p:custDataLst>
              <p:tags r:id="rId3"/>
            </p:custDataLst>
          </p:nvPr>
        </p:nvSpPr>
        <p:spPr/>
        <p:txBody>
          <a:bodyPr/>
          <a:lstStyle/>
          <a:p>
            <a:fld id="{2CA814A5-5B67-49A0-A5BA-40050328EF92}" type="slidenum">
              <a:rPr lang="en-US" noProof="0" smtClean="0"/>
              <a:t>12</a:t>
            </a:fld>
            <a:endParaRPr lang="en-US" noProof="0"/>
          </a:p>
        </p:txBody>
      </p:sp>
      <p:sp>
        <p:nvSpPr>
          <p:cNvPr id="6" name="TextBox 5">
            <a:extLst>
              <a:ext uri="{FF2B5EF4-FFF2-40B4-BE49-F238E27FC236}">
                <a16:creationId xmlns:a16="http://schemas.microsoft.com/office/drawing/2014/main" id="{6AED9586-5818-09D6-A52D-FAA6F2BC7923}"/>
              </a:ext>
            </a:extLst>
          </p:cNvPr>
          <p:cNvSpPr txBox="1"/>
          <p:nvPr>
            <p:custDataLst>
              <p:tags r:id="rId4"/>
            </p:custDataLst>
          </p:nvPr>
        </p:nvSpPr>
        <p:spPr>
          <a:xfrm>
            <a:off x="696310" y="939536"/>
            <a:ext cx="10508840" cy="707886"/>
          </a:xfrm>
          <a:prstGeom prst="rect">
            <a:avLst/>
          </a:prstGeom>
          <a:noFill/>
        </p:spPr>
        <p:txBody>
          <a:bodyPr wrap="square" lIns="60960" tIns="30480" rIns="60960" bIns="30480" anchor="t">
            <a:spAutoFit/>
          </a:bodyPr>
          <a:lstStyle/>
          <a:p>
            <a:pPr defTabSz="914264">
              <a:defRPr/>
            </a:pPr>
            <a:r>
              <a:rPr lang="fr-CA" sz="1400" dirty="0">
                <a:latin typeface="Arial"/>
                <a:cs typeface="Arial"/>
              </a:rPr>
              <a:t>Les </a:t>
            </a:r>
            <a:r>
              <a:rPr lang="fr-CA" sz="1400" b="1" i="0" u="none" baseline="0" dirty="0">
                <a:latin typeface="Arial"/>
                <a:cs typeface="Arial"/>
              </a:rPr>
              <a:t>lignes directrices</a:t>
            </a:r>
            <a:r>
              <a:rPr lang="fr-CA" sz="1400" dirty="0">
                <a:latin typeface="Arial"/>
                <a:cs typeface="Arial"/>
              </a:rPr>
              <a:t> de l’American </a:t>
            </a:r>
            <a:r>
              <a:rPr lang="fr-CA" sz="1400" dirty="0" err="1">
                <a:latin typeface="Arial"/>
                <a:cs typeface="Arial"/>
              </a:rPr>
              <a:t>Diabetes</a:t>
            </a:r>
            <a:r>
              <a:rPr lang="fr-CA" sz="1400" dirty="0">
                <a:latin typeface="Arial"/>
                <a:cs typeface="Arial"/>
              </a:rPr>
              <a:t> Association</a:t>
            </a:r>
            <a:r>
              <a:rPr lang="fr-CA" sz="1400" b="0" i="0" u="none" baseline="30000" dirty="0">
                <a:latin typeface="Arial"/>
                <a:cs typeface="Arial"/>
              </a:rPr>
              <a:t>®</a:t>
            </a:r>
            <a:r>
              <a:rPr lang="fr-CA" sz="1400" dirty="0">
                <a:latin typeface="Arial"/>
                <a:cs typeface="Arial"/>
              </a:rPr>
              <a:t> (ADA), de Kidney </a:t>
            </a:r>
            <a:r>
              <a:rPr lang="fr-CA" sz="1400" dirty="0" err="1">
                <a:latin typeface="Arial"/>
                <a:cs typeface="Arial"/>
              </a:rPr>
              <a:t>Disease</a:t>
            </a:r>
            <a:r>
              <a:rPr lang="fr-CA" sz="1400" dirty="0">
                <a:latin typeface="Arial"/>
                <a:cs typeface="Arial"/>
              </a:rPr>
              <a:t>: </a:t>
            </a:r>
            <a:r>
              <a:rPr lang="fr-CA" sz="1400" dirty="0" err="1">
                <a:latin typeface="Arial"/>
                <a:cs typeface="Arial"/>
              </a:rPr>
              <a:t>Improving</a:t>
            </a:r>
            <a:r>
              <a:rPr lang="fr-CA" sz="1400" dirty="0">
                <a:latin typeface="Arial"/>
                <a:cs typeface="Arial"/>
              </a:rPr>
              <a:t> Global </a:t>
            </a:r>
            <a:r>
              <a:rPr lang="fr-CA" sz="1400" dirty="0" err="1">
                <a:latin typeface="Arial"/>
                <a:cs typeface="Arial"/>
              </a:rPr>
              <a:t>Outcomes</a:t>
            </a:r>
            <a:r>
              <a:rPr lang="fr-CA" sz="1400" b="0" i="0" u="none" baseline="30000" dirty="0">
                <a:latin typeface="Arial"/>
                <a:cs typeface="Arial"/>
              </a:rPr>
              <a:t>®</a:t>
            </a:r>
            <a:r>
              <a:rPr lang="fr-CA" sz="1400" dirty="0">
                <a:latin typeface="Arial"/>
                <a:cs typeface="Arial"/>
              </a:rPr>
              <a:t> (KDIGO), de l’American Association of </a:t>
            </a:r>
            <a:r>
              <a:rPr lang="fr-CA" sz="1400" dirty="0" err="1">
                <a:latin typeface="Arial"/>
                <a:cs typeface="Arial"/>
              </a:rPr>
              <a:t>Clinical</a:t>
            </a:r>
            <a:r>
              <a:rPr lang="fr-CA" sz="1400" dirty="0">
                <a:latin typeface="Arial"/>
                <a:cs typeface="Arial"/>
              </a:rPr>
              <a:t> </a:t>
            </a:r>
            <a:r>
              <a:rPr lang="fr-CA" sz="1400" dirty="0" err="1">
                <a:latin typeface="Arial"/>
                <a:cs typeface="Arial"/>
              </a:rPr>
              <a:t>Endocrinology</a:t>
            </a:r>
            <a:r>
              <a:rPr lang="fr-CA" sz="1400" b="0" i="0" u="none" baseline="30000" dirty="0">
                <a:latin typeface="Arial"/>
                <a:cs typeface="Arial"/>
              </a:rPr>
              <a:t>®</a:t>
            </a:r>
            <a:r>
              <a:rPr lang="fr-CA" sz="1400" dirty="0">
                <a:latin typeface="Arial"/>
                <a:cs typeface="Arial"/>
              </a:rPr>
              <a:t> (AACR) et de la Société européenne de cardiologie</a:t>
            </a:r>
            <a:r>
              <a:rPr lang="fr-CA" sz="1400" b="0" i="0" u="none" baseline="30000" dirty="0">
                <a:latin typeface="Arial"/>
                <a:cs typeface="Arial"/>
              </a:rPr>
              <a:t>®</a:t>
            </a:r>
            <a:r>
              <a:rPr lang="fr-CA" sz="1400" dirty="0">
                <a:latin typeface="Arial"/>
                <a:cs typeface="Arial"/>
              </a:rPr>
              <a:t> (SEC) </a:t>
            </a:r>
            <a:r>
              <a:rPr lang="fr-CA" sz="1400" b="1" i="0" u="none" baseline="0" dirty="0">
                <a:latin typeface="Arial"/>
                <a:cs typeface="Arial"/>
              </a:rPr>
              <a:t>recommandent d’évaluer le RACU et le </a:t>
            </a:r>
            <a:r>
              <a:rPr lang="fr-CA" sz="1400" b="1" i="0" u="none" baseline="0" dirty="0" err="1">
                <a:latin typeface="Arial"/>
                <a:cs typeface="Arial"/>
              </a:rPr>
              <a:t>DFGe</a:t>
            </a:r>
            <a:r>
              <a:rPr lang="fr-CA" sz="1400" b="1" i="0" u="none" baseline="0" dirty="0">
                <a:latin typeface="Arial"/>
                <a:cs typeface="Arial"/>
              </a:rPr>
              <a:t> au moins une fois par an</a:t>
            </a:r>
            <a:r>
              <a:rPr lang="fr-CA" sz="1400" b="1" i="0" u="none" baseline="30000" dirty="0">
                <a:latin typeface="Arial"/>
                <a:cs typeface="Arial"/>
              </a:rPr>
              <a:t>2-6</a:t>
            </a:r>
            <a:r>
              <a:rPr lang="fr-CA" sz="1400" dirty="0">
                <a:latin typeface="Arial"/>
                <a:cs typeface="Arial"/>
              </a:rPr>
              <a:t>.</a:t>
            </a:r>
          </a:p>
        </p:txBody>
      </p:sp>
      <p:sp>
        <p:nvSpPr>
          <p:cNvPr id="7" name="TextBox 6">
            <a:extLst>
              <a:ext uri="{FF2B5EF4-FFF2-40B4-BE49-F238E27FC236}">
                <a16:creationId xmlns:a16="http://schemas.microsoft.com/office/drawing/2014/main" id="{F1CA51B0-9BFD-C147-2819-55E34AFCFB7D}"/>
              </a:ext>
            </a:extLst>
          </p:cNvPr>
          <p:cNvSpPr txBox="1"/>
          <p:nvPr>
            <p:custDataLst>
              <p:tags r:id="rId5"/>
            </p:custDataLst>
          </p:nvPr>
        </p:nvSpPr>
        <p:spPr>
          <a:xfrm>
            <a:off x="815865" y="5824210"/>
            <a:ext cx="11118441" cy="246221"/>
          </a:xfrm>
          <a:prstGeom prst="rect">
            <a:avLst/>
          </a:prstGeom>
          <a:noFill/>
        </p:spPr>
        <p:txBody>
          <a:bodyPr wrap="square" lIns="60960" tIns="30480" rIns="60960" bIns="30480" anchor="t">
            <a:spAutoFit/>
          </a:bodyPr>
          <a:lstStyle/>
          <a:p>
            <a:pPr algn="ctr" defTabSz="914264">
              <a:defRPr/>
            </a:pPr>
            <a:r>
              <a:rPr lang="fr-CA" sz="1200" b="1" dirty="0">
                <a:solidFill>
                  <a:srgbClr val="003455"/>
                </a:solidFill>
                <a:latin typeface="Arial"/>
                <a:cs typeface="Arial"/>
              </a:rPr>
              <a:t>Les patients peuvent présenter un risque CV élevé et non détecté si le diagnostic de néphropathie chronique repose uniquement sur le DFGe</a:t>
            </a:r>
            <a:r>
              <a:rPr lang="fr-CA" sz="1200" b="1" i="0" u="none" baseline="30000" dirty="0">
                <a:solidFill>
                  <a:srgbClr val="003455"/>
                </a:solidFill>
                <a:latin typeface="Arial"/>
                <a:cs typeface="Arial"/>
              </a:rPr>
              <a:t>1,7</a:t>
            </a:r>
          </a:p>
        </p:txBody>
      </p:sp>
      <p:graphicFrame>
        <p:nvGraphicFramePr>
          <p:cNvPr id="8" name="Table 7">
            <a:extLst>
              <a:ext uri="{FF2B5EF4-FFF2-40B4-BE49-F238E27FC236}">
                <a16:creationId xmlns:a16="http://schemas.microsoft.com/office/drawing/2014/main" id="{3E6EE374-B67F-4A28-47A6-017AAF8FDD01}"/>
              </a:ext>
            </a:extLst>
          </p:cNvPr>
          <p:cNvGraphicFramePr>
            <a:graphicFrameLocks noGrp="1"/>
          </p:cNvGraphicFramePr>
          <p:nvPr>
            <p:custDataLst>
              <p:tags r:id="rId6"/>
            </p:custDataLst>
            <p:extLst>
              <p:ext uri="{D42A27DB-BD31-4B8C-83A1-F6EECF244321}">
                <p14:modId xmlns:p14="http://schemas.microsoft.com/office/powerpoint/2010/main" val="1840835472"/>
              </p:ext>
            </p:extLst>
          </p:nvPr>
        </p:nvGraphicFramePr>
        <p:xfrm>
          <a:off x="1392423" y="1762809"/>
          <a:ext cx="8629649" cy="3395368"/>
        </p:xfrm>
        <a:graphic>
          <a:graphicData uri="http://schemas.openxmlformats.org/drawingml/2006/table">
            <a:tbl>
              <a:tblPr firstRow="1" bandRow="1">
                <a:tableStyleId>{5C22544A-7EE6-4342-B048-85BDC9FD1C3A}</a:tableStyleId>
              </a:tblPr>
              <a:tblGrid>
                <a:gridCol w="1892300">
                  <a:extLst>
                    <a:ext uri="{9D8B030D-6E8A-4147-A177-3AD203B41FA5}">
                      <a16:colId xmlns:a16="http://schemas.microsoft.com/office/drawing/2014/main" val="113202456"/>
                    </a:ext>
                  </a:extLst>
                </a:gridCol>
                <a:gridCol w="1369916">
                  <a:extLst>
                    <a:ext uri="{9D8B030D-6E8A-4147-A177-3AD203B41FA5}">
                      <a16:colId xmlns:a16="http://schemas.microsoft.com/office/drawing/2014/main" val="3321816085"/>
                    </a:ext>
                  </a:extLst>
                </a:gridCol>
                <a:gridCol w="1198768">
                  <a:extLst>
                    <a:ext uri="{9D8B030D-6E8A-4147-A177-3AD203B41FA5}">
                      <a16:colId xmlns:a16="http://schemas.microsoft.com/office/drawing/2014/main" val="3072825106"/>
                    </a:ext>
                  </a:extLst>
                </a:gridCol>
                <a:gridCol w="1385491">
                  <a:extLst>
                    <a:ext uri="{9D8B030D-6E8A-4147-A177-3AD203B41FA5}">
                      <a16:colId xmlns:a16="http://schemas.microsoft.com/office/drawing/2014/main" val="664390720"/>
                    </a:ext>
                  </a:extLst>
                </a:gridCol>
                <a:gridCol w="1513182">
                  <a:extLst>
                    <a:ext uri="{9D8B030D-6E8A-4147-A177-3AD203B41FA5}">
                      <a16:colId xmlns:a16="http://schemas.microsoft.com/office/drawing/2014/main" val="704625763"/>
                    </a:ext>
                  </a:extLst>
                </a:gridCol>
                <a:gridCol w="1269992">
                  <a:extLst>
                    <a:ext uri="{9D8B030D-6E8A-4147-A177-3AD203B41FA5}">
                      <a16:colId xmlns:a16="http://schemas.microsoft.com/office/drawing/2014/main" val="852775537"/>
                    </a:ext>
                  </a:extLst>
                </a:gridCol>
              </a:tblGrid>
              <a:tr h="396579">
                <a:tc>
                  <a:txBody>
                    <a:bodyPr/>
                    <a:lstStyle/>
                    <a:p>
                      <a:endParaRPr lang="en-US" sz="1400" dirty="0">
                        <a:solidFill>
                          <a:schemeClr val="tx2"/>
                        </a:solidFill>
                      </a:endParaRPr>
                    </a:p>
                  </a:txBody>
                  <a:tcP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5">
                  <a:txBody>
                    <a:bodyPr/>
                    <a:lstStyle/>
                    <a:p>
                      <a:pPr algn="ctr"/>
                      <a:r>
                        <a:rPr lang="fr-CA" sz="1400" dirty="0">
                          <a:solidFill>
                            <a:schemeClr val="tx2"/>
                          </a:solidFill>
                        </a:rPr>
                        <a:t>Rapport albumine-créatinine urinaire (RACU) (mg/g)</a:t>
                      </a:r>
                    </a:p>
                  </a:txBody>
                  <a:tcP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74496113"/>
                  </a:ext>
                </a:extLst>
              </a:tr>
              <a:tr h="619315">
                <a:tc>
                  <a:txBody>
                    <a:bodyPr/>
                    <a:lstStyle/>
                    <a:p>
                      <a:pPr algn="ctr"/>
                      <a:r>
                        <a:rPr lang="fr-CA" sz="1400" b="1" dirty="0" err="1"/>
                        <a:t>DFGe</a:t>
                      </a:r>
                      <a:endParaRPr lang="fr-CA" sz="1400" b="1" dirty="0"/>
                    </a:p>
                    <a:p>
                      <a:pPr algn="ctr"/>
                      <a:r>
                        <a:rPr lang="fr-CA" sz="1400" b="1" dirty="0"/>
                        <a:t>(ml/min/1,73 m</a:t>
                      </a:r>
                      <a:r>
                        <a:rPr lang="fr-CA" sz="1400" b="1" i="0" u="none" baseline="30000" dirty="0"/>
                        <a:t>2</a:t>
                      </a:r>
                      <a:r>
                        <a:rPr lang="fr-CA" sz="1400" b="1" dirty="0"/>
                        <a:t>)</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algn="ctr"/>
                      <a:r>
                        <a:rPr lang="fr-CA" sz="1400"/>
                        <a:t>&lt; 10</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algn="ctr"/>
                      <a:r>
                        <a:rPr lang="fr-CA" sz="1400"/>
                        <a:t>10 à 29</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algn="ctr"/>
                      <a:r>
                        <a:rPr lang="fr-CA" sz="1400"/>
                        <a:t>30 à 299</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algn="ctr"/>
                      <a:r>
                        <a:rPr lang="fr-CA" sz="1400"/>
                        <a:t>300 à 999</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algn="ctr"/>
                      <a:r>
                        <a:rPr lang="fr-CA" sz="1400"/>
                        <a:t>≥ 1 000</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371379206"/>
                  </a:ext>
                </a:extLst>
              </a:tr>
              <a:tr h="396579">
                <a:tc>
                  <a:txBody>
                    <a:bodyPr/>
                    <a:lstStyle/>
                    <a:p>
                      <a:pPr algn="ctr"/>
                      <a:r>
                        <a:rPr lang="fr-CA" sz="1400"/>
                        <a:t>≥ 90</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r>
                        <a:rPr lang="fr-CA" sz="1400" b="1">
                          <a:solidFill>
                            <a:srgbClr val="003455"/>
                          </a:solidFill>
                        </a:rPr>
                        <a:t>référence</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3BA32"/>
                    </a:solidFill>
                  </a:tcPr>
                </a:tc>
                <a:tc>
                  <a:txBody>
                    <a:bodyPr/>
                    <a:lstStyle/>
                    <a:p>
                      <a:r>
                        <a:rPr lang="fr-CA" sz="1400" b="1">
                          <a:solidFill>
                            <a:srgbClr val="003455"/>
                          </a:solidFill>
                        </a:rPr>
                        <a:t>1,3</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6D700"/>
                    </a:solidFill>
                  </a:tcPr>
                </a:tc>
                <a:tc>
                  <a:txBody>
                    <a:bodyPr/>
                    <a:lstStyle/>
                    <a:p>
                      <a:r>
                        <a:rPr lang="fr-CA" sz="1400" b="1">
                          <a:solidFill>
                            <a:srgbClr val="003455"/>
                          </a:solidFill>
                        </a:rPr>
                        <a:t>1,9</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CD00"/>
                    </a:solidFill>
                  </a:tcPr>
                </a:tc>
                <a:tc>
                  <a:txBody>
                    <a:bodyPr/>
                    <a:lstStyle/>
                    <a:p>
                      <a:r>
                        <a:rPr lang="fr-CA" sz="1400" b="1">
                          <a:solidFill>
                            <a:srgbClr val="003455"/>
                          </a:solidFill>
                        </a:rPr>
                        <a:t>2,7</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7900"/>
                    </a:solidFill>
                  </a:tcPr>
                </a:tc>
                <a:tc>
                  <a:txBody>
                    <a:bodyPr/>
                    <a:lstStyle/>
                    <a:p>
                      <a:r>
                        <a:rPr lang="fr-CA" sz="1400" b="1">
                          <a:solidFill>
                            <a:srgbClr val="003455"/>
                          </a:solidFill>
                        </a:rPr>
                        <a:t>3,6</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0041"/>
                    </a:solidFill>
                  </a:tcPr>
                </a:tc>
                <a:extLst>
                  <a:ext uri="{0D108BD9-81ED-4DB2-BD59-A6C34878D82A}">
                    <a16:rowId xmlns:a16="http://schemas.microsoft.com/office/drawing/2014/main" val="2881832643"/>
                  </a:ext>
                </a:extLst>
              </a:tr>
              <a:tr h="396579">
                <a:tc>
                  <a:txBody>
                    <a:bodyPr/>
                    <a:lstStyle/>
                    <a:p>
                      <a:pPr algn="ctr"/>
                      <a:r>
                        <a:rPr lang="fr-CA" sz="1400"/>
                        <a:t>60 à 89</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r>
                        <a:rPr lang="fr-CA" sz="1400" b="1" dirty="0">
                          <a:solidFill>
                            <a:srgbClr val="003455"/>
                          </a:solidFill>
                        </a:rPr>
                        <a:t>1,0</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3BA32"/>
                    </a:solidFill>
                  </a:tcPr>
                </a:tc>
                <a:tc>
                  <a:txBody>
                    <a:bodyPr/>
                    <a:lstStyle/>
                    <a:p>
                      <a:r>
                        <a:rPr lang="fr-CA" sz="1400" b="1">
                          <a:solidFill>
                            <a:srgbClr val="003455"/>
                          </a:solidFill>
                        </a:rPr>
                        <a:t>1,4</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6D700"/>
                    </a:solidFill>
                  </a:tcPr>
                </a:tc>
                <a:tc>
                  <a:txBody>
                    <a:bodyPr/>
                    <a:lstStyle/>
                    <a:p>
                      <a:r>
                        <a:rPr lang="fr-CA" sz="1400" b="1">
                          <a:solidFill>
                            <a:srgbClr val="003455"/>
                          </a:solidFill>
                        </a:rPr>
                        <a:t>1,7</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CEE00"/>
                    </a:solidFill>
                  </a:tcPr>
                </a:tc>
                <a:tc>
                  <a:txBody>
                    <a:bodyPr/>
                    <a:lstStyle/>
                    <a:p>
                      <a:r>
                        <a:rPr lang="fr-CA" sz="1400" b="1">
                          <a:solidFill>
                            <a:srgbClr val="003455"/>
                          </a:solidFill>
                        </a:rPr>
                        <a:t>2,4</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CD00"/>
                    </a:solidFill>
                  </a:tcPr>
                </a:tc>
                <a:tc>
                  <a:txBody>
                    <a:bodyPr/>
                    <a:lstStyle/>
                    <a:p>
                      <a:r>
                        <a:rPr lang="fr-CA" sz="1400" b="1">
                          <a:solidFill>
                            <a:srgbClr val="003455"/>
                          </a:solidFill>
                        </a:rPr>
                        <a:t>3,2</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C3E1C"/>
                    </a:solidFill>
                  </a:tcPr>
                </a:tc>
                <a:extLst>
                  <a:ext uri="{0D108BD9-81ED-4DB2-BD59-A6C34878D82A}">
                    <a16:rowId xmlns:a16="http://schemas.microsoft.com/office/drawing/2014/main" val="434588363"/>
                  </a:ext>
                </a:extLst>
              </a:tr>
              <a:tr h="396579">
                <a:tc>
                  <a:txBody>
                    <a:bodyPr/>
                    <a:lstStyle/>
                    <a:p>
                      <a:pPr algn="ctr"/>
                      <a:r>
                        <a:rPr lang="fr-CA" sz="1400"/>
                        <a:t>45 à 59</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r>
                        <a:rPr lang="fr-CA" sz="1400" b="1">
                          <a:solidFill>
                            <a:srgbClr val="003455"/>
                          </a:solidFill>
                        </a:rPr>
                        <a:t>1,4</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6D700"/>
                    </a:solidFill>
                  </a:tcPr>
                </a:tc>
                <a:tc>
                  <a:txBody>
                    <a:bodyPr/>
                    <a:lstStyle/>
                    <a:p>
                      <a:r>
                        <a:rPr lang="fr-CA" sz="1400" b="1">
                          <a:solidFill>
                            <a:srgbClr val="003455"/>
                          </a:solidFill>
                        </a:rPr>
                        <a:t>1,7</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CEE00"/>
                    </a:solidFill>
                  </a:tcPr>
                </a:tc>
                <a:tc>
                  <a:txBody>
                    <a:bodyPr/>
                    <a:lstStyle/>
                    <a:p>
                      <a:r>
                        <a:rPr lang="fr-CA" sz="1400" b="1">
                          <a:solidFill>
                            <a:srgbClr val="003455"/>
                          </a:solidFill>
                        </a:rPr>
                        <a:t>2,2</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CD00"/>
                    </a:solidFill>
                  </a:tcPr>
                </a:tc>
                <a:tc>
                  <a:txBody>
                    <a:bodyPr/>
                    <a:lstStyle/>
                    <a:p>
                      <a:r>
                        <a:rPr lang="fr-CA" sz="1400" b="1">
                          <a:solidFill>
                            <a:srgbClr val="003455"/>
                          </a:solidFill>
                        </a:rPr>
                        <a:t>2,8</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7900"/>
                    </a:solidFill>
                  </a:tcPr>
                </a:tc>
                <a:tc>
                  <a:txBody>
                    <a:bodyPr/>
                    <a:lstStyle/>
                    <a:p>
                      <a:r>
                        <a:rPr lang="fr-CA" sz="1400" b="1">
                          <a:solidFill>
                            <a:srgbClr val="003455"/>
                          </a:solidFill>
                        </a:rPr>
                        <a:t>3,8</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0041"/>
                    </a:solidFill>
                  </a:tcPr>
                </a:tc>
                <a:extLst>
                  <a:ext uri="{0D108BD9-81ED-4DB2-BD59-A6C34878D82A}">
                    <a16:rowId xmlns:a16="http://schemas.microsoft.com/office/drawing/2014/main" val="3412437821"/>
                  </a:ext>
                </a:extLst>
              </a:tr>
              <a:tr h="396579">
                <a:tc>
                  <a:txBody>
                    <a:bodyPr/>
                    <a:lstStyle/>
                    <a:p>
                      <a:pPr algn="ctr"/>
                      <a:r>
                        <a:rPr lang="fr-CA" sz="1400"/>
                        <a:t>30 à 44</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r>
                        <a:rPr lang="fr-CA" sz="1400" b="1">
                          <a:solidFill>
                            <a:srgbClr val="003455"/>
                          </a:solidFill>
                        </a:rPr>
                        <a:t>2,0</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CD00"/>
                    </a:solidFill>
                  </a:tcPr>
                </a:tc>
                <a:tc>
                  <a:txBody>
                    <a:bodyPr/>
                    <a:lstStyle/>
                    <a:p>
                      <a:r>
                        <a:rPr lang="fr-CA" sz="1400" b="1">
                          <a:solidFill>
                            <a:srgbClr val="003455"/>
                          </a:solidFill>
                        </a:rPr>
                        <a:t>2,3</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CD00"/>
                    </a:solidFill>
                  </a:tcPr>
                </a:tc>
                <a:tc>
                  <a:txBody>
                    <a:bodyPr/>
                    <a:lstStyle/>
                    <a:p>
                      <a:r>
                        <a:rPr lang="fr-CA" sz="1400" b="1">
                          <a:solidFill>
                            <a:srgbClr val="003455"/>
                          </a:solidFill>
                        </a:rPr>
                        <a:t>2,8</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7900"/>
                    </a:solidFill>
                  </a:tcPr>
                </a:tc>
                <a:tc>
                  <a:txBody>
                    <a:bodyPr/>
                    <a:lstStyle/>
                    <a:p>
                      <a:r>
                        <a:rPr lang="fr-CA" sz="1400" b="1">
                          <a:solidFill>
                            <a:srgbClr val="003455"/>
                          </a:solidFill>
                        </a:rPr>
                        <a:t>3,7</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0041"/>
                    </a:solidFill>
                  </a:tcPr>
                </a:tc>
                <a:tc>
                  <a:txBody>
                    <a:bodyPr/>
                    <a:lstStyle/>
                    <a:p>
                      <a:r>
                        <a:rPr lang="fr-CA" sz="1400" b="1">
                          <a:solidFill>
                            <a:srgbClr val="003455"/>
                          </a:solidFill>
                        </a:rPr>
                        <a:t>4,8</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0041"/>
                    </a:solidFill>
                  </a:tcPr>
                </a:tc>
                <a:extLst>
                  <a:ext uri="{0D108BD9-81ED-4DB2-BD59-A6C34878D82A}">
                    <a16:rowId xmlns:a16="http://schemas.microsoft.com/office/drawing/2014/main" val="596034409"/>
                  </a:ext>
                </a:extLst>
              </a:tr>
              <a:tr h="396579">
                <a:tc>
                  <a:txBody>
                    <a:bodyPr/>
                    <a:lstStyle/>
                    <a:p>
                      <a:pPr algn="ctr"/>
                      <a:r>
                        <a:rPr lang="fr-CA" sz="1400"/>
                        <a:t>15 à 29</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r>
                        <a:rPr lang="fr-CA" sz="1400" b="1">
                          <a:solidFill>
                            <a:srgbClr val="003455"/>
                          </a:solidFill>
                        </a:rPr>
                        <a:t>3,2</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C3E1C"/>
                    </a:solidFill>
                  </a:tcPr>
                </a:tc>
                <a:tc>
                  <a:txBody>
                    <a:bodyPr/>
                    <a:lstStyle/>
                    <a:p>
                      <a:r>
                        <a:rPr lang="fr-CA" sz="1400" b="1">
                          <a:solidFill>
                            <a:srgbClr val="003455"/>
                          </a:solidFill>
                        </a:rPr>
                        <a:t>3,1</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C3E1C"/>
                    </a:solidFill>
                  </a:tcPr>
                </a:tc>
                <a:tc>
                  <a:txBody>
                    <a:bodyPr/>
                    <a:lstStyle/>
                    <a:p>
                      <a:r>
                        <a:rPr lang="fr-CA" sz="1400" b="1">
                          <a:solidFill>
                            <a:srgbClr val="003455"/>
                          </a:solidFill>
                        </a:rPr>
                        <a:t>3,5</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0041"/>
                    </a:solidFill>
                  </a:tcPr>
                </a:tc>
                <a:tc>
                  <a:txBody>
                    <a:bodyPr/>
                    <a:lstStyle/>
                    <a:p>
                      <a:r>
                        <a:rPr lang="fr-CA" sz="1400" b="1">
                          <a:solidFill>
                            <a:srgbClr val="003455"/>
                          </a:solidFill>
                        </a:rPr>
                        <a:t>5,0</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0041"/>
                    </a:solidFill>
                  </a:tcPr>
                </a:tc>
                <a:tc>
                  <a:txBody>
                    <a:bodyPr/>
                    <a:lstStyle/>
                    <a:p>
                      <a:r>
                        <a:rPr lang="fr-CA" sz="1400" b="1">
                          <a:solidFill>
                            <a:srgbClr val="003455"/>
                          </a:solidFill>
                        </a:rPr>
                        <a:t>6,5</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0041"/>
                    </a:solidFill>
                  </a:tcPr>
                </a:tc>
                <a:extLst>
                  <a:ext uri="{0D108BD9-81ED-4DB2-BD59-A6C34878D82A}">
                    <a16:rowId xmlns:a16="http://schemas.microsoft.com/office/drawing/2014/main" val="2211013905"/>
                  </a:ext>
                </a:extLst>
              </a:tr>
              <a:tr h="396579">
                <a:tc>
                  <a:txBody>
                    <a:bodyPr/>
                    <a:lstStyle/>
                    <a:p>
                      <a:pPr algn="ctr"/>
                      <a:r>
                        <a:rPr lang="fr-CA" sz="1400"/>
                        <a:t>&lt; 15</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r>
                        <a:rPr lang="fr-CA" sz="1400" b="1">
                          <a:solidFill>
                            <a:srgbClr val="003455"/>
                          </a:solidFill>
                        </a:rPr>
                        <a:t>6,1</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0041"/>
                    </a:solidFill>
                  </a:tcPr>
                </a:tc>
                <a:tc>
                  <a:txBody>
                    <a:bodyPr/>
                    <a:lstStyle/>
                    <a:p>
                      <a:r>
                        <a:rPr lang="fr-CA" sz="1400" b="1">
                          <a:solidFill>
                            <a:srgbClr val="003455"/>
                          </a:solidFill>
                        </a:rPr>
                        <a:t>6,4</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0041"/>
                    </a:solidFill>
                  </a:tcPr>
                </a:tc>
                <a:tc>
                  <a:txBody>
                    <a:bodyPr/>
                    <a:lstStyle/>
                    <a:p>
                      <a:r>
                        <a:rPr lang="fr-CA" sz="1400" b="1">
                          <a:solidFill>
                            <a:srgbClr val="003455"/>
                          </a:solidFill>
                        </a:rPr>
                        <a:t>6,4</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0041"/>
                    </a:solidFill>
                  </a:tcPr>
                </a:tc>
                <a:tc>
                  <a:txBody>
                    <a:bodyPr/>
                    <a:lstStyle/>
                    <a:p>
                      <a:r>
                        <a:rPr lang="fr-CA" sz="1400" b="1">
                          <a:solidFill>
                            <a:srgbClr val="003455"/>
                          </a:solidFill>
                        </a:rPr>
                        <a:t>7,3</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0041"/>
                    </a:solidFill>
                  </a:tcPr>
                </a:tc>
                <a:tc>
                  <a:txBody>
                    <a:bodyPr/>
                    <a:lstStyle/>
                    <a:p>
                      <a:r>
                        <a:rPr lang="fr-CA" sz="1400" b="1" dirty="0">
                          <a:solidFill>
                            <a:srgbClr val="003455"/>
                          </a:solidFill>
                        </a:rPr>
                        <a:t>8,2</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0041"/>
                    </a:solidFill>
                  </a:tcPr>
                </a:tc>
                <a:extLst>
                  <a:ext uri="{0D108BD9-81ED-4DB2-BD59-A6C34878D82A}">
                    <a16:rowId xmlns:a16="http://schemas.microsoft.com/office/drawing/2014/main" val="3437757886"/>
                  </a:ext>
                </a:extLst>
              </a:tr>
            </a:tbl>
          </a:graphicData>
        </a:graphic>
      </p:graphicFrame>
      <p:sp>
        <p:nvSpPr>
          <p:cNvPr id="15" name="TextBox 14">
            <a:extLst>
              <a:ext uri="{FF2B5EF4-FFF2-40B4-BE49-F238E27FC236}">
                <a16:creationId xmlns:a16="http://schemas.microsoft.com/office/drawing/2014/main" id="{F7ED62C6-B726-76B6-4037-8E6E8E036733}"/>
              </a:ext>
            </a:extLst>
          </p:cNvPr>
          <p:cNvSpPr txBox="1"/>
          <p:nvPr>
            <p:custDataLst>
              <p:tags r:id="rId7"/>
            </p:custDataLst>
          </p:nvPr>
        </p:nvSpPr>
        <p:spPr>
          <a:xfrm rot="5400000">
            <a:off x="8790796" y="3622936"/>
            <a:ext cx="2958729" cy="230832"/>
          </a:xfrm>
          <a:prstGeom prst="rect">
            <a:avLst/>
          </a:prstGeom>
          <a:noFill/>
        </p:spPr>
        <p:txBody>
          <a:bodyPr wrap="square" lIns="60960" tIns="30480" rIns="60960" bIns="30480" anchor="t">
            <a:spAutoFit/>
          </a:bodyPr>
          <a:lstStyle/>
          <a:p>
            <a:pPr algn="ctr" defTabSz="914264">
              <a:defRPr/>
            </a:pPr>
            <a:r>
              <a:rPr lang="fr-CA" sz="1050" b="1">
                <a:solidFill>
                  <a:srgbClr val="FF0041"/>
                </a:solidFill>
                <a:latin typeface="Arial"/>
                <a:cs typeface="Arial"/>
                <a:sym typeface="Wingdings" panose="05000000000000000000" pitchFamily="2" charset="2"/>
              </a:rPr>
              <a:t>Risque accru de décès d’origine cardiovasculaire </a:t>
            </a:r>
          </a:p>
        </p:txBody>
      </p:sp>
      <p:sp>
        <p:nvSpPr>
          <p:cNvPr id="16" name="TextBox 15">
            <a:extLst>
              <a:ext uri="{FF2B5EF4-FFF2-40B4-BE49-F238E27FC236}">
                <a16:creationId xmlns:a16="http://schemas.microsoft.com/office/drawing/2014/main" id="{F8C5A7A7-AF86-B98B-6C21-2CAB6CAE1A53}"/>
              </a:ext>
            </a:extLst>
          </p:cNvPr>
          <p:cNvSpPr txBox="1"/>
          <p:nvPr>
            <p:custDataLst>
              <p:tags r:id="rId8"/>
            </p:custDataLst>
          </p:nvPr>
        </p:nvSpPr>
        <p:spPr>
          <a:xfrm>
            <a:off x="5068753" y="5158177"/>
            <a:ext cx="3596782" cy="223138"/>
          </a:xfrm>
          <a:prstGeom prst="rect">
            <a:avLst/>
          </a:prstGeom>
          <a:noFill/>
        </p:spPr>
        <p:txBody>
          <a:bodyPr wrap="square" lIns="60960" tIns="30480" rIns="60960" bIns="30480" anchor="t">
            <a:spAutoFit/>
          </a:bodyPr>
          <a:lstStyle/>
          <a:p>
            <a:pPr algn="ctr" defTabSz="914264">
              <a:defRPr/>
            </a:pPr>
            <a:r>
              <a:rPr lang="fr-CA" sz="1050" b="1" dirty="0">
                <a:solidFill>
                  <a:srgbClr val="FF0041"/>
                </a:solidFill>
                <a:latin typeface="Arial"/>
                <a:cs typeface="Arial"/>
                <a:sym typeface="Wingdings" panose="05000000000000000000" pitchFamily="2" charset="2"/>
              </a:rPr>
              <a:t>Risque accru de décès d’origine cardiovasculaire </a:t>
            </a:r>
          </a:p>
        </p:txBody>
      </p:sp>
      <p:pic>
        <p:nvPicPr>
          <p:cNvPr id="17" name="Picture 16">
            <a:extLst>
              <a:ext uri="{FF2B5EF4-FFF2-40B4-BE49-F238E27FC236}">
                <a16:creationId xmlns:a16="http://schemas.microsoft.com/office/drawing/2014/main" id="{599E0916-81C3-2E1C-7AAB-16405FFD5916}"/>
              </a:ext>
            </a:extLst>
          </p:cNvPr>
          <p:cNvPicPr>
            <a:picLocks noChangeAspect="1"/>
          </p:cNvPicPr>
          <p:nvPr/>
        </p:nvPicPr>
        <p:blipFill>
          <a:blip r:embed="rId14"/>
          <a:srcRect l="26410" t="78902" r="32496" b="19573"/>
          <a:stretch>
            <a:fillRect/>
          </a:stretch>
        </p:blipFill>
        <p:spPr>
          <a:xfrm>
            <a:off x="4023857" y="5624771"/>
            <a:ext cx="5282439" cy="145713"/>
          </a:xfrm>
          <a:prstGeom prst="rect">
            <a:avLst/>
          </a:prstGeom>
        </p:spPr>
      </p:pic>
      <p:sp>
        <p:nvSpPr>
          <p:cNvPr id="18" name="TextBox 17">
            <a:extLst>
              <a:ext uri="{FF2B5EF4-FFF2-40B4-BE49-F238E27FC236}">
                <a16:creationId xmlns:a16="http://schemas.microsoft.com/office/drawing/2014/main" id="{4CB107CD-3352-32E1-CB34-C2F36D165867}"/>
              </a:ext>
            </a:extLst>
          </p:cNvPr>
          <p:cNvSpPr txBox="1"/>
          <p:nvPr>
            <p:custDataLst>
              <p:tags r:id="rId9"/>
            </p:custDataLst>
          </p:nvPr>
        </p:nvSpPr>
        <p:spPr>
          <a:xfrm>
            <a:off x="5287692" y="5387264"/>
            <a:ext cx="2958729" cy="223138"/>
          </a:xfrm>
          <a:prstGeom prst="rect">
            <a:avLst/>
          </a:prstGeom>
          <a:noFill/>
        </p:spPr>
        <p:txBody>
          <a:bodyPr wrap="square" lIns="60960" tIns="30480" rIns="60960" bIns="30480" anchor="t">
            <a:spAutoFit/>
          </a:bodyPr>
          <a:lstStyle/>
          <a:p>
            <a:pPr algn="ctr" defTabSz="914264">
              <a:defRPr/>
            </a:pPr>
            <a:r>
              <a:rPr lang="fr-CA" sz="1050">
                <a:latin typeface="Arial"/>
                <a:cs typeface="Arial"/>
              </a:rPr>
              <a:t>Risque de décès d’origine CV</a:t>
            </a:r>
          </a:p>
        </p:txBody>
      </p:sp>
      <p:sp>
        <p:nvSpPr>
          <p:cNvPr id="19" name="TextBox 18">
            <a:extLst>
              <a:ext uri="{FF2B5EF4-FFF2-40B4-BE49-F238E27FC236}">
                <a16:creationId xmlns:a16="http://schemas.microsoft.com/office/drawing/2014/main" id="{9333FC58-44C1-B2BD-0F59-0FADB9CBEB7B}"/>
              </a:ext>
            </a:extLst>
          </p:cNvPr>
          <p:cNvSpPr txBox="1"/>
          <p:nvPr>
            <p:custDataLst>
              <p:tags r:id="rId10"/>
            </p:custDataLst>
          </p:nvPr>
        </p:nvSpPr>
        <p:spPr>
          <a:xfrm>
            <a:off x="8462606" y="5572505"/>
            <a:ext cx="2958729" cy="223138"/>
          </a:xfrm>
          <a:prstGeom prst="rect">
            <a:avLst/>
          </a:prstGeom>
          <a:noFill/>
        </p:spPr>
        <p:txBody>
          <a:bodyPr wrap="square" lIns="60960" tIns="30480" rIns="60960" bIns="30480" anchor="t">
            <a:spAutoFit/>
          </a:bodyPr>
          <a:lstStyle/>
          <a:p>
            <a:pPr algn="ctr" defTabSz="914264">
              <a:defRPr/>
            </a:pPr>
            <a:r>
              <a:rPr lang="fr-CA" sz="1050" dirty="0">
                <a:latin typeface="Arial"/>
                <a:cs typeface="Arial"/>
              </a:rPr>
              <a:t>Risque maximal</a:t>
            </a:r>
          </a:p>
        </p:txBody>
      </p:sp>
      <p:sp>
        <p:nvSpPr>
          <p:cNvPr id="20" name="TextBox 19">
            <a:extLst>
              <a:ext uri="{FF2B5EF4-FFF2-40B4-BE49-F238E27FC236}">
                <a16:creationId xmlns:a16="http://schemas.microsoft.com/office/drawing/2014/main" id="{E28D8B67-3F0D-1824-9B97-305D40D95F2A}"/>
              </a:ext>
            </a:extLst>
          </p:cNvPr>
          <p:cNvSpPr txBox="1"/>
          <p:nvPr>
            <p:custDataLst>
              <p:tags r:id="rId11"/>
            </p:custDataLst>
          </p:nvPr>
        </p:nvSpPr>
        <p:spPr>
          <a:xfrm>
            <a:off x="2015024" y="5610402"/>
            <a:ext cx="2958729" cy="223138"/>
          </a:xfrm>
          <a:prstGeom prst="rect">
            <a:avLst/>
          </a:prstGeom>
          <a:noFill/>
        </p:spPr>
        <p:txBody>
          <a:bodyPr wrap="square" lIns="60960" tIns="30480" rIns="60960" bIns="30480" anchor="t">
            <a:spAutoFit/>
          </a:bodyPr>
          <a:lstStyle/>
          <a:p>
            <a:pPr algn="ctr" defTabSz="914264">
              <a:defRPr/>
            </a:pPr>
            <a:r>
              <a:rPr lang="fr-CA" sz="1050" dirty="0">
                <a:latin typeface="Arial"/>
                <a:cs typeface="Arial"/>
              </a:rPr>
              <a:t>Risque minimal</a:t>
            </a:r>
          </a:p>
        </p:txBody>
      </p:sp>
      <p:pic>
        <p:nvPicPr>
          <p:cNvPr id="22" name="Graphic 21" descr="Heart with pulse outline">
            <a:extLst>
              <a:ext uri="{FF2B5EF4-FFF2-40B4-BE49-F238E27FC236}">
                <a16:creationId xmlns:a16="http://schemas.microsoft.com/office/drawing/2014/main" id="{EE9370AD-4CB3-89B3-14E9-8F64077F7EEE}"/>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696310" y="5639600"/>
            <a:ext cx="557727" cy="557727"/>
          </a:xfrm>
          <a:prstGeom prst="rect">
            <a:avLst/>
          </a:prstGeom>
        </p:spPr>
      </p:pic>
    </p:spTree>
    <p:extLst>
      <p:ext uri="{BB962C8B-B14F-4D97-AF65-F5344CB8AC3E}">
        <p14:creationId xmlns:p14="http://schemas.microsoft.com/office/powerpoint/2010/main" val="2463557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9C046-6AD9-E8F6-5A34-AD4044B2D04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57CD71C-D2B7-3F77-9D66-8B1D70C406AD}"/>
              </a:ext>
            </a:extLst>
          </p:cNvPr>
          <p:cNvSpPr>
            <a:spLocks noGrp="1"/>
          </p:cNvSpPr>
          <p:nvPr>
            <p:ph type="title"/>
            <p:custDataLst>
              <p:tags r:id="rId1"/>
            </p:custDataLst>
          </p:nvPr>
        </p:nvSpPr>
        <p:spPr>
          <a:xfrm>
            <a:off x="421869" y="205379"/>
            <a:ext cx="10988676" cy="962377"/>
          </a:xfrm>
        </p:spPr>
        <p:txBody>
          <a:bodyPr>
            <a:normAutofit fontScale="90000"/>
          </a:bodyPr>
          <a:lstStyle/>
          <a:p>
            <a:r>
              <a:rPr lang="fr-CA" dirty="0"/>
              <a:t>Les lignes directrices recommandent l’utilisation des équations PREVENT¹ pour le calcul du risque cardiovasculaire (syndrome cardio-rénal-métabolique [CRM])</a:t>
            </a:r>
          </a:p>
        </p:txBody>
      </p:sp>
      <p:sp>
        <p:nvSpPr>
          <p:cNvPr id="6" name="Slide Number Placeholder 5">
            <a:extLst>
              <a:ext uri="{FF2B5EF4-FFF2-40B4-BE49-F238E27FC236}">
                <a16:creationId xmlns:a16="http://schemas.microsoft.com/office/drawing/2014/main" id="{888F5682-CF0C-1695-ADFC-1F362FD65E46}"/>
              </a:ext>
            </a:extLst>
          </p:cNvPr>
          <p:cNvSpPr>
            <a:spLocks noGrp="1"/>
          </p:cNvSpPr>
          <p:nvPr>
            <p:ph type="sldNum" sz="quarter" idx="16"/>
            <p:custDataLst>
              <p:tags r:id="rId2"/>
            </p:custDataLst>
          </p:nvPr>
        </p:nvSpPr>
        <p:spPr/>
        <p:txBody>
          <a:bodyPr/>
          <a:lstStyle/>
          <a:p>
            <a:fld id="{7AF8E309-D608-654D-B811-6A2C46C88181}" type="slidenum">
              <a:rPr lang="en-US" smtClean="0"/>
              <a:pPr/>
              <a:t>13</a:t>
            </a:fld>
            <a:endParaRPr lang="en-US"/>
          </a:p>
        </p:txBody>
      </p:sp>
      <p:pic>
        <p:nvPicPr>
          <p:cNvPr id="9" name="Picture 8">
            <a:extLst>
              <a:ext uri="{FF2B5EF4-FFF2-40B4-BE49-F238E27FC236}">
                <a16:creationId xmlns:a16="http://schemas.microsoft.com/office/drawing/2014/main" id="{509F1A25-D372-36C1-4CD9-2C81971A0826}"/>
              </a:ext>
            </a:extLst>
          </p:cNvPr>
          <p:cNvPicPr>
            <a:picLocks noChangeAspect="1"/>
          </p:cNvPicPr>
          <p:nvPr/>
        </p:nvPicPr>
        <p:blipFill>
          <a:blip r:embed="rId5"/>
          <a:stretch>
            <a:fillRect/>
          </a:stretch>
        </p:blipFill>
        <p:spPr>
          <a:xfrm>
            <a:off x="932596" y="4300165"/>
            <a:ext cx="5441583" cy="1799867"/>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46409DA1-0682-7D4F-C124-5D96818BDF72}"/>
              </a:ext>
            </a:extLst>
          </p:cNvPr>
          <p:cNvPicPr>
            <a:picLocks noChangeAspect="1"/>
          </p:cNvPicPr>
          <p:nvPr/>
        </p:nvPicPr>
        <p:blipFill>
          <a:blip r:embed="rId6"/>
          <a:stretch>
            <a:fillRect/>
          </a:stretch>
        </p:blipFill>
        <p:spPr>
          <a:xfrm>
            <a:off x="889806" y="1557733"/>
            <a:ext cx="5531848" cy="1871267"/>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043B0F01-EA11-0311-1F53-469A0FC8635A}"/>
              </a:ext>
            </a:extLst>
          </p:cNvPr>
          <p:cNvPicPr>
            <a:picLocks noChangeAspect="1"/>
          </p:cNvPicPr>
          <p:nvPr/>
        </p:nvPicPr>
        <p:blipFill>
          <a:blip r:embed="rId7"/>
          <a:stretch>
            <a:fillRect/>
          </a:stretch>
        </p:blipFill>
        <p:spPr>
          <a:xfrm>
            <a:off x="6642834" y="1965137"/>
            <a:ext cx="5112337" cy="3599299"/>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15B35020-A266-3052-E0D7-034297B39F27}"/>
              </a:ext>
            </a:extLst>
          </p:cNvPr>
          <p:cNvSpPr txBox="1"/>
          <p:nvPr/>
        </p:nvSpPr>
        <p:spPr>
          <a:xfrm>
            <a:off x="932596" y="6416384"/>
            <a:ext cx="6096000" cy="230832"/>
          </a:xfrm>
          <a:prstGeom prst="rect">
            <a:avLst/>
          </a:prstGeom>
          <a:noFill/>
        </p:spPr>
        <p:txBody>
          <a:bodyPr wrap="square">
            <a:spAutoFit/>
          </a:bodyPr>
          <a:lstStyle/>
          <a:p>
            <a:r>
              <a:rPr lang="fr-CA" sz="900"/>
              <a:t>1. Khan SS et al., Circulation 2023,149(7);558-573 </a:t>
            </a:r>
          </a:p>
        </p:txBody>
      </p:sp>
    </p:spTree>
    <p:extLst>
      <p:ext uri="{BB962C8B-B14F-4D97-AF65-F5344CB8AC3E}">
        <p14:creationId xmlns:p14="http://schemas.microsoft.com/office/powerpoint/2010/main" val="496492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26">
            <a:extLst>
              <a:ext uri="{FF2B5EF4-FFF2-40B4-BE49-F238E27FC236}">
                <a16:creationId xmlns:a16="http://schemas.microsoft.com/office/drawing/2014/main" id="{8A96CD71-1601-1C0C-75F5-6320CA7BA5C4}"/>
              </a:ext>
            </a:extLst>
          </p:cNvPr>
          <p:cNvGraphicFramePr>
            <a:graphicFrameLocks noGrp="1"/>
          </p:cNvGraphicFramePr>
          <p:nvPr>
            <p:custDataLst>
              <p:tags r:id="rId1"/>
            </p:custDataLst>
            <p:extLst>
              <p:ext uri="{D42A27DB-BD31-4B8C-83A1-F6EECF244321}">
                <p14:modId xmlns:p14="http://schemas.microsoft.com/office/powerpoint/2010/main" val="4281135815"/>
              </p:ext>
            </p:extLst>
          </p:nvPr>
        </p:nvGraphicFramePr>
        <p:xfrm>
          <a:off x="2031880" y="1813648"/>
          <a:ext cx="9355789" cy="3637280"/>
        </p:xfrm>
        <a:graphic>
          <a:graphicData uri="http://schemas.openxmlformats.org/drawingml/2006/table">
            <a:tbl>
              <a:tblPr bandRow="1">
                <a:tableStyleId>{C083E6E3-FA7D-4D7B-A595-EF9225AFEA82}</a:tableStyleId>
              </a:tblPr>
              <a:tblGrid>
                <a:gridCol w="1645609">
                  <a:extLst>
                    <a:ext uri="{9D8B030D-6E8A-4147-A177-3AD203B41FA5}">
                      <a16:colId xmlns:a16="http://schemas.microsoft.com/office/drawing/2014/main" val="1779768566"/>
                    </a:ext>
                  </a:extLst>
                </a:gridCol>
                <a:gridCol w="7710180">
                  <a:extLst>
                    <a:ext uri="{9D8B030D-6E8A-4147-A177-3AD203B41FA5}">
                      <a16:colId xmlns:a16="http://schemas.microsoft.com/office/drawing/2014/main" val="2741929543"/>
                    </a:ext>
                  </a:extLst>
                </a:gridCol>
              </a:tblGrid>
              <a:tr h="1625600">
                <a:tc>
                  <a:txBody>
                    <a:bodyPr/>
                    <a:lstStyle/>
                    <a:p>
                      <a:endParaRPr lang="en-CA" dirty="0"/>
                    </a:p>
                  </a:txBody>
                  <a:tcPr anchor="ctr"/>
                </a:tc>
                <a:tc>
                  <a:txBody>
                    <a:bodyPr/>
                    <a:lstStyle/>
                    <a:p>
                      <a:pPr marL="285750" indent="-285750">
                        <a:buFont typeface="Arial" panose="020B0604020202020204" pitchFamily="34" charset="0"/>
                        <a:buChar char="•"/>
                      </a:pPr>
                      <a:r>
                        <a:rPr lang="fr-CA" b="1" dirty="0"/>
                        <a:t>Diagnostic récent de diabète de type 2 et d’hypertension artérielle</a:t>
                      </a:r>
                    </a:p>
                    <a:p>
                      <a:pPr marL="285750" indent="-285750">
                        <a:buFont typeface="Arial" panose="020B0604020202020204" pitchFamily="34" charset="0"/>
                        <a:buChar char="•"/>
                      </a:pPr>
                      <a:r>
                        <a:rPr lang="fr-CA" b="1" dirty="0"/>
                        <a:t>Fumeuse</a:t>
                      </a:r>
                    </a:p>
                    <a:p>
                      <a:pPr marL="285750" indent="-285750">
                        <a:buFont typeface="Arial" panose="020B0604020202020204" pitchFamily="34" charset="0"/>
                        <a:buChar char="•"/>
                      </a:pPr>
                      <a:r>
                        <a:rPr lang="fr-CA" b="1" dirty="0"/>
                        <a:t>IMC : 27 kg/m</a:t>
                      </a:r>
                      <a:r>
                        <a:rPr lang="fr-CA" b="1" baseline="30000" dirty="0"/>
                        <a:t>2</a:t>
                      </a:r>
                    </a:p>
                    <a:p>
                      <a:pPr marL="285750" indent="-285750">
                        <a:buFont typeface="Arial" panose="020B0604020202020204" pitchFamily="34" charset="0"/>
                        <a:buChar char="•"/>
                      </a:pPr>
                      <a:r>
                        <a:rPr lang="fr-CA" b="1" dirty="0"/>
                        <a:t>TA : 135/85 mm Hg</a:t>
                      </a:r>
                    </a:p>
                    <a:p>
                      <a:pPr marL="285750" indent="-285750">
                        <a:buFont typeface="Arial" panose="020B0604020202020204" pitchFamily="34" charset="0"/>
                        <a:buChar char="•"/>
                      </a:pPr>
                      <a:r>
                        <a:rPr lang="fr-CA" b="1" dirty="0"/>
                        <a:t>A</a:t>
                      </a:r>
                      <a:r>
                        <a:rPr lang="fr-CA" b="1" baseline="-25000" dirty="0"/>
                        <a:t>1c</a:t>
                      </a:r>
                      <a:r>
                        <a:rPr lang="fr-CA" b="1" dirty="0"/>
                        <a:t> : 7,1 %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b="1" dirty="0" err="1">
                          <a:solidFill>
                            <a:schemeClr val="tx1"/>
                          </a:solidFill>
                        </a:rPr>
                        <a:t>DFGe</a:t>
                      </a:r>
                      <a:r>
                        <a:rPr lang="fr-CA" b="1" dirty="0">
                          <a:solidFill>
                            <a:schemeClr val="tx1"/>
                          </a:solidFill>
                        </a:rPr>
                        <a:t> : 58 ml/min/1,73 m</a:t>
                      </a:r>
                      <a:r>
                        <a:rPr lang="fr-CA" b="1" baseline="30000" dirty="0">
                          <a:solidFill>
                            <a:schemeClr val="tx1"/>
                          </a:solidFill>
                        </a:rPr>
                        <a:t>2</a:t>
                      </a:r>
                      <a:r>
                        <a:rPr lang="fr-CA" b="1" dirty="0">
                          <a:solidFill>
                            <a:schemeClr val="tx1"/>
                          </a:solidFill>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b="1" dirty="0">
                          <a:solidFill>
                            <a:schemeClr val="tx1"/>
                          </a:solidFill>
                          <a:highlight>
                            <a:srgbClr val="FFFF00"/>
                          </a:highlight>
                        </a:rPr>
                        <a:t>RACU ≥ 34 mg/</a:t>
                      </a:r>
                      <a:r>
                        <a:rPr lang="fr-CA" b="1" dirty="0" err="1">
                          <a:solidFill>
                            <a:schemeClr val="tx1"/>
                          </a:solidFill>
                          <a:highlight>
                            <a:srgbClr val="FFFF00"/>
                          </a:highlight>
                        </a:rPr>
                        <a:t>mmol</a:t>
                      </a:r>
                      <a:endParaRPr lang="fr-CA" b="1" dirty="0">
                        <a:solidFill>
                          <a:schemeClr val="tx1"/>
                        </a:solidFill>
                        <a:highlight>
                          <a:srgbClr val="FFFF00"/>
                        </a:highlight>
                      </a:endParaRPr>
                    </a:p>
                  </a:txBody>
                  <a:tcPr anchor="ctr"/>
                </a:tc>
                <a:extLst>
                  <a:ext uri="{0D108BD9-81ED-4DB2-BD59-A6C34878D82A}">
                    <a16:rowId xmlns:a16="http://schemas.microsoft.com/office/drawing/2014/main" val="2315603103"/>
                  </a:ext>
                </a:extLst>
              </a:tr>
              <a:tr h="1625600">
                <a:tc>
                  <a:txBody>
                    <a:bodyPr/>
                    <a:lstStyle/>
                    <a:p>
                      <a:endParaRPr lang="en-CA" dirty="0"/>
                    </a:p>
                  </a:txBody>
                  <a:tcPr anchor="ctr"/>
                </a:tc>
                <a:tc>
                  <a:txBody>
                    <a:bodyPr/>
                    <a:lstStyle/>
                    <a:p>
                      <a:pPr marL="285750" indent="-285750">
                        <a:buFont typeface="Arial" panose="020B0604020202020204" pitchFamily="34" charset="0"/>
                        <a:buChar char="•"/>
                      </a:pPr>
                      <a:r>
                        <a:rPr lang="fr-CA" b="1" dirty="0"/>
                        <a:t>Rosuvastatine à 20 mg</a:t>
                      </a:r>
                    </a:p>
                    <a:p>
                      <a:pPr marL="285750" indent="-285750">
                        <a:buFont typeface="Arial" panose="020B0604020202020204" pitchFamily="34" charset="0"/>
                        <a:buChar char="•"/>
                      </a:pPr>
                      <a:r>
                        <a:rPr lang="fr-CA" b="1" dirty="0"/>
                        <a:t>Sitagliptine/metformine à 50/1000 mg 2 </a:t>
                      </a:r>
                      <a:r>
                        <a:rPr lang="fr-CA" b="1" dirty="0" err="1"/>
                        <a:t>f.p.j</a:t>
                      </a:r>
                      <a:r>
                        <a:rPr lang="fr-CA" b="1" dirty="0"/>
                        <a:t>.</a:t>
                      </a:r>
                    </a:p>
                    <a:p>
                      <a:pPr marL="285750" indent="-285750">
                        <a:buFont typeface="Arial" panose="020B0604020202020204" pitchFamily="34" charset="0"/>
                        <a:buChar char="•"/>
                      </a:pPr>
                      <a:r>
                        <a:rPr lang="fr-CA" b="1" dirty="0"/>
                        <a:t>Ramipril à 5 mg</a:t>
                      </a:r>
                    </a:p>
                  </a:txBody>
                  <a:tcPr anchor="ctr"/>
                </a:tc>
                <a:extLst>
                  <a:ext uri="{0D108BD9-81ED-4DB2-BD59-A6C34878D82A}">
                    <a16:rowId xmlns:a16="http://schemas.microsoft.com/office/drawing/2014/main" val="364714683"/>
                  </a:ext>
                </a:extLst>
              </a:tr>
            </a:tbl>
          </a:graphicData>
        </a:graphic>
      </p:graphicFrame>
      <p:sp>
        <p:nvSpPr>
          <p:cNvPr id="4" name="Title 4">
            <a:extLst>
              <a:ext uri="{FF2B5EF4-FFF2-40B4-BE49-F238E27FC236}">
                <a16:creationId xmlns:a16="http://schemas.microsoft.com/office/drawing/2014/main" id="{761A4D1F-B7FC-3326-3E92-8A8749059AC7}"/>
              </a:ext>
            </a:extLst>
          </p:cNvPr>
          <p:cNvSpPr txBox="1">
            <a:spLocks/>
          </p:cNvSpPr>
          <p:nvPr>
            <p:custDataLst>
              <p:tags r:id="rId2"/>
            </p:custDataLst>
          </p:nvPr>
        </p:nvSpPr>
        <p:spPr>
          <a:xfrm>
            <a:off x="2212434" y="645997"/>
            <a:ext cx="9467850" cy="962377"/>
          </a:xfrm>
          <a:prstGeom prst="rect">
            <a:avLst/>
          </a:prstGeom>
        </p:spPr>
        <p:txBody>
          <a:bodyPr/>
          <a:lstStyle>
            <a:lvl1pPr algn="l" defTabSz="914400" rtl="0" eaLnBrk="1" latinLnBrk="0" hangingPunct="1">
              <a:lnSpc>
                <a:spcPct val="90000"/>
              </a:lnSpc>
              <a:spcBef>
                <a:spcPct val="0"/>
              </a:spcBef>
              <a:buNone/>
              <a:defRPr sz="2800" b="1" kern="1200">
                <a:solidFill>
                  <a:schemeClr val="accent3"/>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CA" sz="2800" b="1" i="0" u="none" strike="noStrike" cap="none" normalizeH="0" baseline="0" noProof="0" dirty="0">
                <a:ln>
                  <a:noFill/>
                </a:ln>
                <a:solidFill>
                  <a:srgbClr val="003455"/>
                </a:solidFill>
                <a:uLnTx/>
                <a:uFillTx/>
                <a:latin typeface="Arial" panose="020B0604020202020204"/>
                <a:ea typeface="+mj-ea"/>
                <a:cs typeface="+mj-cs"/>
              </a:rPr>
              <a:t>Cas d’une patiente</a:t>
            </a:r>
            <a:br>
              <a:rPr kumimoji="0" lang="fr-CA" sz="2800" b="1" i="0" u="none" strike="noStrike" cap="none" normalizeH="0" baseline="0" noProof="0" dirty="0">
                <a:ln>
                  <a:noFill/>
                </a:ln>
                <a:solidFill>
                  <a:srgbClr val="003455"/>
                </a:solidFill>
                <a:uLnTx/>
                <a:uFillTx/>
                <a:latin typeface="Arial" panose="020B0604020202020204"/>
                <a:ea typeface="+mj-ea"/>
                <a:cs typeface="+mj-cs"/>
              </a:rPr>
            </a:br>
            <a:r>
              <a:rPr lang="fr-CA" dirty="0">
                <a:solidFill>
                  <a:srgbClr val="988983"/>
                </a:solidFill>
                <a:latin typeface="Arial" panose="020B0604020202020204"/>
                <a:ea typeface="+mj-ea"/>
                <a:cs typeface="+mj-cs"/>
              </a:rPr>
              <a:t>de 6</a:t>
            </a:r>
            <a:r>
              <a:rPr kumimoji="0" lang="fr-CA" sz="2800" b="1" i="0" u="none" strike="noStrike" cap="none" normalizeH="0" baseline="0" noProof="0" dirty="0">
                <a:ln>
                  <a:noFill/>
                </a:ln>
                <a:solidFill>
                  <a:srgbClr val="988983"/>
                </a:solidFill>
                <a:uLnTx/>
                <a:uFillTx/>
                <a:latin typeface="Arial" panose="020B0604020202020204"/>
                <a:ea typeface="+mj-ea"/>
                <a:cs typeface="+mj-cs"/>
              </a:rPr>
              <a:t>5 ans </a:t>
            </a:r>
          </a:p>
        </p:txBody>
      </p:sp>
      <p:pic>
        <p:nvPicPr>
          <p:cNvPr id="12" name="Graphic 11">
            <a:extLst>
              <a:ext uri="{FF2B5EF4-FFF2-40B4-BE49-F238E27FC236}">
                <a16:creationId xmlns:a16="http://schemas.microsoft.com/office/drawing/2014/main" id="{EB4685E8-2EC1-1073-390C-D213497B1DB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636091" y="2234336"/>
            <a:ext cx="642938" cy="714375"/>
          </a:xfrm>
          <a:prstGeom prst="rect">
            <a:avLst/>
          </a:prstGeom>
        </p:spPr>
      </p:pic>
      <p:pic>
        <p:nvPicPr>
          <p:cNvPr id="13" name="Graphic 12">
            <a:extLst>
              <a:ext uri="{FF2B5EF4-FFF2-40B4-BE49-F238E27FC236}">
                <a16:creationId xmlns:a16="http://schemas.microsoft.com/office/drawing/2014/main" id="{4930B264-B6A0-AD90-34C0-F3ED0D9B2D7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595141" y="4248874"/>
            <a:ext cx="724838" cy="691512"/>
          </a:xfrm>
          <a:prstGeom prst="rect">
            <a:avLst/>
          </a:prstGeom>
        </p:spPr>
      </p:pic>
      <p:sp>
        <p:nvSpPr>
          <p:cNvPr id="15" name="Text Placeholder 6">
            <a:extLst>
              <a:ext uri="{FF2B5EF4-FFF2-40B4-BE49-F238E27FC236}">
                <a16:creationId xmlns:a16="http://schemas.microsoft.com/office/drawing/2014/main" id="{52E147AB-F2FE-01B1-BEFE-B2CA16765F06}"/>
              </a:ext>
            </a:extLst>
          </p:cNvPr>
          <p:cNvSpPr txBox="1">
            <a:spLocks/>
          </p:cNvSpPr>
          <p:nvPr/>
        </p:nvSpPr>
        <p:spPr>
          <a:xfrm>
            <a:off x="2720623" y="6360036"/>
            <a:ext cx="8667046" cy="365125"/>
          </a:xfrm>
          <a:prstGeom prst="rect">
            <a:avLst/>
          </a:prstGeom>
        </p:spPr>
        <p:txBody>
          <a:bodyPr/>
          <a:lstStyle>
            <a:lvl1pPr marL="266700" indent="-266700" algn="l" defTabSz="914400" rtl="0" eaLnBrk="1" latinLnBrk="0" hangingPunct="1">
              <a:lnSpc>
                <a:spcPct val="100000"/>
              </a:lnSpc>
              <a:spcBef>
                <a:spcPts val="1000"/>
              </a:spcBef>
              <a:buClr>
                <a:schemeClr val="accent3"/>
              </a:buClr>
              <a:buFont typeface="Arial" panose="020B0604020202020204" pitchFamily="34" charset="0"/>
              <a:buChar char="•"/>
              <a:tabLst/>
              <a:defRPr lang="en-US" sz="1600" kern="1200" dirty="0">
                <a:solidFill>
                  <a:schemeClr val="tx1"/>
                </a:solidFill>
                <a:latin typeface="+mn-lt"/>
                <a:ea typeface="+mn-ea"/>
                <a:cs typeface="+mn-cs"/>
              </a:defRPr>
            </a:lvl1pPr>
            <a:lvl2pPr marL="533400" indent="-249238" algn="l" defTabSz="914400" rtl="0" eaLnBrk="1" latinLnBrk="0" hangingPunct="1">
              <a:lnSpc>
                <a:spcPct val="100000"/>
              </a:lnSpc>
              <a:spcBef>
                <a:spcPts val="600"/>
              </a:spcBef>
              <a:buClr>
                <a:schemeClr val="accent1"/>
              </a:buClr>
              <a:buFont typeface="System Font"/>
              <a:buChar char="–"/>
              <a:tabLst/>
              <a:defRPr lang="en-US" sz="1600" kern="1200" dirty="0">
                <a:solidFill>
                  <a:schemeClr val="tx1"/>
                </a:solidFill>
                <a:latin typeface="+mn-lt"/>
                <a:ea typeface="+mn-ea"/>
                <a:cs typeface="+mn-cs"/>
              </a:defRPr>
            </a:lvl2pPr>
            <a:lvl3pPr marL="800100" indent="-266700" algn="l" defTabSz="914400" rtl="0" eaLnBrk="1" latinLnBrk="0" hangingPunct="1">
              <a:lnSpc>
                <a:spcPct val="100000"/>
              </a:lnSpc>
              <a:spcBef>
                <a:spcPts val="600"/>
              </a:spcBef>
              <a:buClr>
                <a:schemeClr val="accent2"/>
              </a:buClr>
              <a:buFont typeface="Arial" panose="020B0604020202020204" pitchFamily="34" charset="0"/>
              <a:buChar char="•"/>
              <a:tabLst/>
              <a:defRPr lang="en-US" sz="1400" kern="1200" dirty="0">
                <a:solidFill>
                  <a:schemeClr val="tx1"/>
                </a:solidFill>
                <a:latin typeface="+mn-lt"/>
                <a:ea typeface="+mn-ea"/>
                <a:cs typeface="+mn-cs"/>
              </a:defRPr>
            </a:lvl3pPr>
            <a:lvl4pPr marL="1016000" indent="-215900" algn="l" defTabSz="914400" rtl="0" eaLnBrk="1" latinLnBrk="0" hangingPunct="1">
              <a:lnSpc>
                <a:spcPct val="100000"/>
              </a:lnSpc>
              <a:spcBef>
                <a:spcPts val="600"/>
              </a:spcBef>
              <a:buClr>
                <a:schemeClr val="accent6"/>
              </a:buClr>
              <a:buFont typeface="System Font"/>
              <a:buChar char="–"/>
              <a:tabLst/>
              <a:defRPr lang="en-US" sz="1200" kern="1200" dirty="0">
                <a:solidFill>
                  <a:schemeClr val="tx1"/>
                </a:solidFill>
                <a:latin typeface="+mn-lt"/>
                <a:ea typeface="+mn-ea"/>
                <a:cs typeface="+mn-cs"/>
              </a:defRPr>
            </a:lvl4pPr>
            <a:lvl5pPr marL="1244600" indent="-228600" algn="l" defTabSz="914400" rtl="0" eaLnBrk="1" latinLnBrk="0" hangingPunct="1">
              <a:lnSpc>
                <a:spcPct val="100000"/>
              </a:lnSpc>
              <a:spcBef>
                <a:spcPts val="600"/>
              </a:spcBef>
              <a:buClr>
                <a:schemeClr val="accent6"/>
              </a:buClr>
              <a:buFont typeface="Arial" panose="020B0604020202020204" pitchFamily="34" charset="0"/>
              <a:buChar char="•"/>
              <a:tabLst/>
              <a:defRPr lang="en-US" sz="12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Clr>
                <a:srgbClr val="003455"/>
              </a:buClr>
              <a:buNone/>
              <a:defRPr/>
            </a:pPr>
            <a:r>
              <a:rPr lang="fr-CA" sz="1050" dirty="0" err="1">
                <a:solidFill>
                  <a:srgbClr val="53585A"/>
                </a:solidFill>
              </a:rPr>
              <a:t>f.p.j</a:t>
            </a:r>
            <a:r>
              <a:rPr lang="fr-CA" sz="1050" dirty="0">
                <a:solidFill>
                  <a:srgbClr val="53585A"/>
                </a:solidFill>
              </a:rPr>
              <a:t>. : fois par jour; </a:t>
            </a:r>
            <a:r>
              <a:rPr kumimoji="0" lang="fr-CA" sz="1050" b="0" i="0" u="none" strike="noStrike" cap="none" normalizeH="0" baseline="0" noProof="0" dirty="0">
                <a:ln>
                  <a:noFill/>
                </a:ln>
                <a:solidFill>
                  <a:srgbClr val="53585A"/>
                </a:solidFill>
                <a:uLnTx/>
                <a:uFillTx/>
                <a:latin typeface="Arial" panose="020B0604020202020204"/>
                <a:ea typeface="+mn-ea"/>
                <a:cs typeface="+mn-cs"/>
              </a:rPr>
              <a:t>IMC : indice de masse corporelle; TA : tension artérielle</a:t>
            </a:r>
          </a:p>
        </p:txBody>
      </p:sp>
      <p:sp>
        <p:nvSpPr>
          <p:cNvPr id="2" name="Slide Number Placeholder 5">
            <a:extLst>
              <a:ext uri="{FF2B5EF4-FFF2-40B4-BE49-F238E27FC236}">
                <a16:creationId xmlns:a16="http://schemas.microsoft.com/office/drawing/2014/main" id="{B48875BF-7509-1245-96F0-FB6A0D1D4F83}"/>
              </a:ext>
            </a:extLst>
          </p:cNvPr>
          <p:cNvSpPr txBox="1">
            <a:spLocks/>
          </p:cNvSpPr>
          <p:nvPr>
            <p:custDataLst>
              <p:tags r:id="rId3"/>
            </p:custDataLst>
          </p:nvPr>
        </p:nvSpPr>
        <p:spPr>
          <a:xfrm>
            <a:off x="623887" y="6233822"/>
            <a:ext cx="56001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AF8E309-D608-654D-B811-6A2C46C88181}" type="slidenum">
              <a:rPr lang="en-US" sz="900" smtClean="0">
                <a:solidFill>
                  <a:srgbClr val="92D050"/>
                </a:solidFill>
              </a:rPr>
              <a:pPr/>
              <a:t>14</a:t>
            </a:fld>
            <a:endParaRPr lang="en-US" sz="900">
              <a:solidFill>
                <a:srgbClr val="92D050"/>
              </a:solidFill>
            </a:endParaRPr>
          </a:p>
        </p:txBody>
      </p:sp>
    </p:spTree>
    <p:extLst>
      <p:ext uri="{BB962C8B-B14F-4D97-AF65-F5344CB8AC3E}">
        <p14:creationId xmlns:p14="http://schemas.microsoft.com/office/powerpoint/2010/main" val="559939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60B79-9FE7-BC83-5276-BE2575A913E9}"/>
            </a:ext>
          </a:extLst>
        </p:cNvPr>
        <p:cNvGrpSpPr/>
        <p:nvPr/>
      </p:nvGrpSpPr>
      <p:grpSpPr>
        <a:xfrm>
          <a:off x="0" y="0"/>
          <a:ext cx="0" cy="0"/>
          <a:chOff x="0" y="0"/>
          <a:chExt cx="0" cy="0"/>
        </a:xfrm>
      </p:grpSpPr>
      <p:graphicFrame>
        <p:nvGraphicFramePr>
          <p:cNvPr id="8" name="Table 26">
            <a:extLst>
              <a:ext uri="{FF2B5EF4-FFF2-40B4-BE49-F238E27FC236}">
                <a16:creationId xmlns:a16="http://schemas.microsoft.com/office/drawing/2014/main" id="{0E0F9E15-4684-1642-2174-270824A699B7}"/>
              </a:ext>
            </a:extLst>
          </p:cNvPr>
          <p:cNvGraphicFramePr>
            <a:graphicFrameLocks noGrp="1"/>
          </p:cNvGraphicFramePr>
          <p:nvPr>
            <p:custDataLst>
              <p:tags r:id="rId1"/>
            </p:custDataLst>
            <p:extLst>
              <p:ext uri="{D42A27DB-BD31-4B8C-83A1-F6EECF244321}">
                <p14:modId xmlns:p14="http://schemas.microsoft.com/office/powerpoint/2010/main" val="2580475564"/>
              </p:ext>
            </p:extLst>
          </p:nvPr>
        </p:nvGraphicFramePr>
        <p:xfrm>
          <a:off x="488078" y="1536489"/>
          <a:ext cx="5034981" cy="1371600"/>
        </p:xfrm>
        <a:graphic>
          <a:graphicData uri="http://schemas.openxmlformats.org/drawingml/2006/table">
            <a:tbl>
              <a:tblPr bandRow="1">
                <a:tableStyleId>{C083E6E3-FA7D-4D7B-A595-EF9225AFEA82}</a:tableStyleId>
              </a:tblPr>
              <a:tblGrid>
                <a:gridCol w="885613">
                  <a:extLst>
                    <a:ext uri="{9D8B030D-6E8A-4147-A177-3AD203B41FA5}">
                      <a16:colId xmlns:a16="http://schemas.microsoft.com/office/drawing/2014/main" val="1779768566"/>
                    </a:ext>
                  </a:extLst>
                </a:gridCol>
                <a:gridCol w="4149368">
                  <a:extLst>
                    <a:ext uri="{9D8B030D-6E8A-4147-A177-3AD203B41FA5}">
                      <a16:colId xmlns:a16="http://schemas.microsoft.com/office/drawing/2014/main" val="2741929543"/>
                    </a:ext>
                  </a:extLst>
                </a:gridCol>
              </a:tblGrid>
              <a:tr h="1211635">
                <a:tc>
                  <a:txBody>
                    <a:bodyPr/>
                    <a:lstStyle/>
                    <a:p>
                      <a:endParaRPr lang="en-CA" sz="1200"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4E1D4"/>
                    </a:solidFill>
                  </a:tcPr>
                </a:tc>
                <a:tc>
                  <a:txBody>
                    <a:bodyPr/>
                    <a:lstStyle/>
                    <a:p>
                      <a:pPr marL="285750" indent="-285750">
                        <a:buFont typeface="Arial" panose="020B0604020202020204" pitchFamily="34" charset="0"/>
                        <a:buChar char="•"/>
                      </a:pPr>
                      <a:r>
                        <a:rPr lang="fr-CA" sz="1200" b="1" dirty="0">
                          <a:solidFill>
                            <a:schemeClr val="tx2"/>
                          </a:solidFill>
                        </a:rPr>
                        <a:t>Diagnostic récent de diabète de type 2 et d’hypertension artérielle*</a:t>
                      </a:r>
                    </a:p>
                    <a:p>
                      <a:pPr marL="285750" indent="-285750">
                        <a:buFont typeface="Arial" panose="020B0604020202020204" pitchFamily="34" charset="0"/>
                        <a:buChar char="•"/>
                      </a:pPr>
                      <a:r>
                        <a:rPr lang="fr-CA" sz="1200" b="1" dirty="0">
                          <a:solidFill>
                            <a:schemeClr val="tx2"/>
                          </a:solidFill>
                        </a:rPr>
                        <a:t>IMC : 27 kg/m</a:t>
                      </a:r>
                      <a:r>
                        <a:rPr lang="fr-CA" sz="1200" b="1" baseline="30000" dirty="0">
                          <a:solidFill>
                            <a:schemeClr val="tx2"/>
                          </a:solidFill>
                        </a:rPr>
                        <a:t>2</a:t>
                      </a:r>
                    </a:p>
                    <a:p>
                      <a:pPr marL="285750" indent="-285750">
                        <a:buFont typeface="Arial" panose="020B0604020202020204" pitchFamily="34" charset="0"/>
                        <a:buChar char="•"/>
                      </a:pPr>
                      <a:r>
                        <a:rPr lang="fr-CA" sz="1200" b="1" dirty="0">
                          <a:solidFill>
                            <a:schemeClr val="tx2"/>
                          </a:solidFill>
                        </a:rPr>
                        <a:t>TA : 135/85 mm Hg</a:t>
                      </a:r>
                    </a:p>
                    <a:p>
                      <a:pPr marL="285750" indent="-285750">
                        <a:buFont typeface="Arial" panose="020B0604020202020204" pitchFamily="34" charset="0"/>
                        <a:buChar char="•"/>
                      </a:pPr>
                      <a:r>
                        <a:rPr lang="fr-CA" sz="1200" b="1" dirty="0">
                          <a:solidFill>
                            <a:schemeClr val="tx2"/>
                          </a:solidFill>
                        </a:rPr>
                        <a:t>A</a:t>
                      </a:r>
                      <a:r>
                        <a:rPr lang="fr-CA" sz="1200" b="1" baseline="-25000" dirty="0">
                          <a:solidFill>
                            <a:schemeClr val="tx2"/>
                          </a:solidFill>
                        </a:rPr>
                        <a:t>1c</a:t>
                      </a:r>
                      <a:r>
                        <a:rPr lang="fr-CA" sz="1200" b="1" dirty="0">
                          <a:solidFill>
                            <a:schemeClr val="tx2"/>
                          </a:solidFill>
                        </a:rPr>
                        <a:t> : 7,1 %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1" dirty="0" err="1">
                          <a:solidFill>
                            <a:schemeClr val="tx2"/>
                          </a:solidFill>
                        </a:rPr>
                        <a:t>DFGe</a:t>
                      </a:r>
                      <a:r>
                        <a:rPr lang="fr-CA" sz="1200" b="1" dirty="0">
                          <a:solidFill>
                            <a:schemeClr val="tx2"/>
                          </a:solidFill>
                        </a:rPr>
                        <a:t> : 58 ml/min/1,73 m</a:t>
                      </a:r>
                      <a:r>
                        <a:rPr lang="fr-CA" sz="1200" b="1" i="0" u="none" baseline="30000" dirty="0">
                          <a:solidFill>
                            <a:schemeClr val="tx2"/>
                          </a:solidFill>
                        </a:rPr>
                        <a:t>2</a:t>
                      </a:r>
                      <a:r>
                        <a:rPr lang="fr-CA" sz="1200" b="1" dirty="0">
                          <a:solidFill>
                            <a:schemeClr val="tx2"/>
                          </a:solidFill>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1" dirty="0">
                          <a:solidFill>
                            <a:schemeClr val="tx2"/>
                          </a:solidFill>
                          <a:highlight>
                            <a:srgbClr val="FFFF00"/>
                          </a:highlight>
                        </a:rPr>
                        <a:t>RACU : 34 mg/</a:t>
                      </a:r>
                      <a:r>
                        <a:rPr lang="fr-CA" sz="1200" b="1" dirty="0" err="1">
                          <a:solidFill>
                            <a:schemeClr val="tx2"/>
                          </a:solidFill>
                          <a:highlight>
                            <a:srgbClr val="FFFF00"/>
                          </a:highlight>
                        </a:rPr>
                        <a:t>mmol</a:t>
                      </a:r>
                      <a:r>
                        <a:rPr lang="fr-CA" sz="1200" b="1" dirty="0">
                          <a:solidFill>
                            <a:schemeClr val="tx2"/>
                          </a:solidFill>
                          <a:highlight>
                            <a:srgbClr val="FFFF00"/>
                          </a:highlight>
                          <a:sym typeface="Wingdings" panose="05000000000000000000" pitchFamily="2" charset="2"/>
                        </a:rPr>
                        <a:t></a:t>
                      </a:r>
                      <a:r>
                        <a:rPr lang="fr-CA" sz="1200" b="1" dirty="0">
                          <a:solidFill>
                            <a:schemeClr val="tx2"/>
                          </a:solidFill>
                          <a:highlight>
                            <a:srgbClr val="FFFF00"/>
                          </a:highlight>
                        </a:rPr>
                        <a:t> 0 mg/</a:t>
                      </a:r>
                      <a:r>
                        <a:rPr lang="fr-CA" sz="1200" b="1" dirty="0" err="1">
                          <a:solidFill>
                            <a:schemeClr val="tx2"/>
                          </a:solidFill>
                          <a:highlight>
                            <a:srgbClr val="FFFF00"/>
                          </a:highlight>
                        </a:rPr>
                        <a:t>mmol</a:t>
                      </a:r>
                      <a:endParaRPr lang="fr-CA" sz="1200" b="1" dirty="0">
                        <a:solidFill>
                          <a:schemeClr val="tx2"/>
                        </a:solidFill>
                        <a:highlight>
                          <a:srgbClr val="FFFF00"/>
                        </a:highligh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4E1D4"/>
                    </a:solidFill>
                  </a:tcPr>
                </a:tc>
                <a:extLst>
                  <a:ext uri="{0D108BD9-81ED-4DB2-BD59-A6C34878D82A}">
                    <a16:rowId xmlns:a16="http://schemas.microsoft.com/office/drawing/2014/main" val="2315603103"/>
                  </a:ext>
                </a:extLst>
              </a:tr>
            </a:tbl>
          </a:graphicData>
        </a:graphic>
      </p:graphicFrame>
      <p:sp>
        <p:nvSpPr>
          <p:cNvPr id="11" name="Freeform: Shape 10">
            <a:extLst>
              <a:ext uri="{FF2B5EF4-FFF2-40B4-BE49-F238E27FC236}">
                <a16:creationId xmlns:a16="http://schemas.microsoft.com/office/drawing/2014/main" id="{10727EB7-A49B-4E2C-9B61-72E165D03D0E}"/>
              </a:ext>
            </a:extLst>
          </p:cNvPr>
          <p:cNvSpPr/>
          <p:nvPr>
            <p:custDataLst>
              <p:tags r:id="rId2"/>
            </p:custDataLst>
          </p:nvPr>
        </p:nvSpPr>
        <p:spPr>
          <a:xfrm>
            <a:off x="871448" y="2132223"/>
            <a:ext cx="245559" cy="245559"/>
          </a:xfrm>
          <a:custGeom>
            <a:avLst/>
            <a:gdLst>
              <a:gd name="csX0" fmla="*/ 61202 w 245559"/>
              <a:gd name="csY0" fmla="*/ 184715 h 245559"/>
              <a:gd name="csX1" fmla="*/ 61564 w 245559"/>
              <a:gd name="csY1" fmla="*/ 209914 h 245559"/>
              <a:gd name="csX2" fmla="*/ 61202 w 245559"/>
              <a:gd name="csY2" fmla="*/ 210276 h 245559"/>
              <a:gd name="csX3" fmla="*/ 30601 w 245559"/>
              <a:gd name="csY3" fmla="*/ 220355 h 245559"/>
              <a:gd name="csX4" fmla="*/ 25204 w 245559"/>
              <a:gd name="csY4" fmla="*/ 214958 h 245559"/>
              <a:gd name="csX5" fmla="*/ 35283 w 245559"/>
              <a:gd name="csY5" fmla="*/ 184357 h 245559"/>
              <a:gd name="csX6" fmla="*/ 61202 w 245559"/>
              <a:gd name="csY6" fmla="*/ 184715 h 245559"/>
              <a:gd name="csX7" fmla="*/ 199476 w 245559"/>
              <a:gd name="csY7" fmla="*/ 0 h 245559"/>
              <a:gd name="csX8" fmla="*/ 22716 w 245559"/>
              <a:gd name="csY8" fmla="*/ 177155 h 245559"/>
              <a:gd name="csX9" fmla="*/ 0 w 245559"/>
              <a:gd name="csY9" fmla="*/ 245559 h 245559"/>
              <a:gd name="csX10" fmla="*/ 68761 w 245559"/>
              <a:gd name="csY10" fmla="*/ 222875 h 245559"/>
              <a:gd name="csX11" fmla="*/ 245559 w 245559"/>
              <a:gd name="csY11" fmla="*/ 46114 h 2455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45559" h="245559">
                <a:moveTo>
                  <a:pt x="61202" y="184715"/>
                </a:moveTo>
                <a:cubicBezTo>
                  <a:pt x="68260" y="191573"/>
                  <a:pt x="68423" y="202855"/>
                  <a:pt x="61564" y="209914"/>
                </a:cubicBezTo>
                <a:cubicBezTo>
                  <a:pt x="61445" y="210036"/>
                  <a:pt x="61324" y="210157"/>
                  <a:pt x="61202" y="210276"/>
                </a:cubicBezTo>
                <a:lnTo>
                  <a:pt x="30601" y="220355"/>
                </a:lnTo>
                <a:lnTo>
                  <a:pt x="25204" y="214958"/>
                </a:lnTo>
                <a:lnTo>
                  <a:pt x="35283" y="184357"/>
                </a:lnTo>
                <a:cubicBezTo>
                  <a:pt x="42591" y="177431"/>
                  <a:pt x="54087" y="177590"/>
                  <a:pt x="61202" y="184715"/>
                </a:cubicBezTo>
                <a:close/>
                <a:moveTo>
                  <a:pt x="199476" y="0"/>
                </a:moveTo>
                <a:lnTo>
                  <a:pt x="22716" y="177155"/>
                </a:lnTo>
                <a:lnTo>
                  <a:pt x="0" y="245559"/>
                </a:lnTo>
                <a:lnTo>
                  <a:pt x="68761" y="222875"/>
                </a:lnTo>
                <a:lnTo>
                  <a:pt x="245559" y="46114"/>
                </a:lnTo>
                <a:close/>
              </a:path>
            </a:pathLst>
          </a:custGeom>
          <a:solidFill>
            <a:srgbClr val="000000"/>
          </a:solidFill>
          <a:ln w="6251" cap="flat">
            <a:noFill/>
            <a:prstDash val="solid"/>
            <a:miter/>
          </a:ln>
        </p:spPr>
        <p:txBody>
          <a:bodyPr/>
          <a:lstStyle/>
          <a:p>
            <a:endParaRPr lang="en-US"/>
          </a:p>
        </p:txBody>
      </p:sp>
      <p:sp>
        <p:nvSpPr>
          <p:cNvPr id="12" name="Freeform: Shape 11">
            <a:extLst>
              <a:ext uri="{FF2B5EF4-FFF2-40B4-BE49-F238E27FC236}">
                <a16:creationId xmlns:a16="http://schemas.microsoft.com/office/drawing/2014/main" id="{D11AFFF5-63FA-D4DD-1CAE-F3CA82B9D7D6}"/>
              </a:ext>
            </a:extLst>
          </p:cNvPr>
          <p:cNvSpPr/>
          <p:nvPr>
            <p:custDataLst>
              <p:tags r:id="rId3"/>
            </p:custDataLst>
          </p:nvPr>
        </p:nvSpPr>
        <p:spPr>
          <a:xfrm>
            <a:off x="1084219" y="2089405"/>
            <a:ext cx="75551" cy="75217"/>
          </a:xfrm>
          <a:custGeom>
            <a:avLst/>
            <a:gdLst>
              <a:gd name="csX0" fmla="*/ 71287 w 75551"/>
              <a:gd name="csY0" fmla="*/ 29881 h 75217"/>
              <a:gd name="csX1" fmla="*/ 45726 w 75551"/>
              <a:gd name="csY1" fmla="*/ 4319 h 75217"/>
              <a:gd name="csX2" fmla="*/ 25437 w 75551"/>
              <a:gd name="csY2" fmla="*/ 4087 h 75217"/>
              <a:gd name="csX3" fmla="*/ 25204 w 75551"/>
              <a:gd name="csY3" fmla="*/ 4319 h 75217"/>
              <a:gd name="csX4" fmla="*/ 0 w 75551"/>
              <a:gd name="csY4" fmla="*/ 29523 h 75217"/>
              <a:gd name="csX5" fmla="*/ 45726 w 75551"/>
              <a:gd name="csY5" fmla="*/ 75218 h 75217"/>
              <a:gd name="csX6" fmla="*/ 70924 w 75551"/>
              <a:gd name="csY6" fmla="*/ 50020 h 75217"/>
              <a:gd name="csX7" fmla="*/ 72154 w 75551"/>
              <a:gd name="csY7" fmla="*/ 30779 h 75217"/>
              <a:gd name="csX8" fmla="*/ 71287 w 75551"/>
              <a:gd name="csY8" fmla="*/ 29881 h 752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5551" h="75217">
                <a:moveTo>
                  <a:pt x="71287" y="29881"/>
                </a:moveTo>
                <a:lnTo>
                  <a:pt x="45726" y="4319"/>
                </a:lnTo>
                <a:cubicBezTo>
                  <a:pt x="40187" y="-1348"/>
                  <a:pt x="31104" y="-1452"/>
                  <a:pt x="25437" y="4087"/>
                </a:cubicBezTo>
                <a:cubicBezTo>
                  <a:pt x="25358" y="4163"/>
                  <a:pt x="25281" y="4241"/>
                  <a:pt x="25204" y="4319"/>
                </a:cubicBezTo>
                <a:lnTo>
                  <a:pt x="0" y="29523"/>
                </a:lnTo>
                <a:lnTo>
                  <a:pt x="45726" y="75218"/>
                </a:lnTo>
                <a:lnTo>
                  <a:pt x="70924" y="50020"/>
                </a:lnTo>
                <a:cubicBezTo>
                  <a:pt x="76577" y="45046"/>
                  <a:pt x="77127" y="36432"/>
                  <a:pt x="72154" y="30779"/>
                </a:cubicBezTo>
                <a:cubicBezTo>
                  <a:pt x="71879" y="30467"/>
                  <a:pt x="71590" y="30166"/>
                  <a:pt x="71287" y="29881"/>
                </a:cubicBezTo>
                <a:close/>
              </a:path>
            </a:pathLst>
          </a:custGeom>
          <a:solidFill>
            <a:srgbClr val="000000"/>
          </a:solidFill>
          <a:ln w="6251" cap="flat">
            <a:noFill/>
            <a:prstDash val="solid"/>
            <a:miter/>
          </a:ln>
        </p:spPr>
        <p:txBody>
          <a:bodyPr/>
          <a:lstStyle/>
          <a:p>
            <a:endParaRPr lang="en-US"/>
          </a:p>
        </p:txBody>
      </p:sp>
      <p:sp>
        <p:nvSpPr>
          <p:cNvPr id="14" name="Freeform: Shape 13">
            <a:extLst>
              <a:ext uri="{FF2B5EF4-FFF2-40B4-BE49-F238E27FC236}">
                <a16:creationId xmlns:a16="http://schemas.microsoft.com/office/drawing/2014/main" id="{CBD83ED1-E202-F7F9-AEE1-99567DCA6053}"/>
              </a:ext>
            </a:extLst>
          </p:cNvPr>
          <p:cNvSpPr/>
          <p:nvPr>
            <p:custDataLst>
              <p:tags r:id="rId4"/>
            </p:custDataLst>
          </p:nvPr>
        </p:nvSpPr>
        <p:spPr>
          <a:xfrm>
            <a:off x="752354" y="2352666"/>
            <a:ext cx="107610" cy="25072"/>
          </a:xfrm>
          <a:custGeom>
            <a:avLst/>
            <a:gdLst>
              <a:gd name="csX0" fmla="*/ 0 w 107610"/>
              <a:gd name="csY0" fmla="*/ 25072 h 25072"/>
              <a:gd name="csX1" fmla="*/ 99299 w 107610"/>
              <a:gd name="csY1" fmla="*/ 25072 h 25072"/>
              <a:gd name="csX2" fmla="*/ 107611 w 107610"/>
              <a:gd name="csY2" fmla="*/ 0 h 25072"/>
              <a:gd name="csX3" fmla="*/ 0 w 107610"/>
              <a:gd name="csY3" fmla="*/ 0 h 25072"/>
              <a:gd name="csX4" fmla="*/ 0 w 107610"/>
              <a:gd name="csY4" fmla="*/ 25072 h 25072"/>
            </a:gdLst>
            <a:ahLst/>
            <a:cxnLst>
              <a:cxn ang="0">
                <a:pos x="csX0" y="csY0"/>
              </a:cxn>
              <a:cxn ang="0">
                <a:pos x="csX1" y="csY1"/>
              </a:cxn>
              <a:cxn ang="0">
                <a:pos x="csX2" y="csY2"/>
              </a:cxn>
              <a:cxn ang="0">
                <a:pos x="csX3" y="csY3"/>
              </a:cxn>
              <a:cxn ang="0">
                <a:pos x="csX4" y="csY4"/>
              </a:cxn>
            </a:cxnLst>
            <a:rect l="l" t="t" r="r" b="b"/>
            <a:pathLst>
              <a:path w="107610" h="25072">
                <a:moveTo>
                  <a:pt x="0" y="25072"/>
                </a:moveTo>
                <a:lnTo>
                  <a:pt x="99299" y="25072"/>
                </a:lnTo>
                <a:lnTo>
                  <a:pt x="107611" y="0"/>
                </a:lnTo>
                <a:lnTo>
                  <a:pt x="0" y="0"/>
                </a:lnTo>
                <a:lnTo>
                  <a:pt x="0" y="25072"/>
                </a:lnTo>
                <a:close/>
              </a:path>
            </a:pathLst>
          </a:custGeom>
          <a:solidFill>
            <a:srgbClr val="000000"/>
          </a:solidFill>
          <a:ln w="6251" cap="flat">
            <a:noFill/>
            <a:prstDash val="solid"/>
            <a:miter/>
          </a:ln>
        </p:spPr>
        <p:txBody>
          <a:bodyPr/>
          <a:lstStyle/>
          <a:p>
            <a:endParaRPr lang="en-US"/>
          </a:p>
        </p:txBody>
      </p:sp>
      <p:sp>
        <p:nvSpPr>
          <p:cNvPr id="15" name="Freeform: Shape 14">
            <a:extLst>
              <a:ext uri="{FF2B5EF4-FFF2-40B4-BE49-F238E27FC236}">
                <a16:creationId xmlns:a16="http://schemas.microsoft.com/office/drawing/2014/main" id="{EB57298E-9595-5EF3-B12A-8EB223CC9E28}"/>
              </a:ext>
            </a:extLst>
          </p:cNvPr>
          <p:cNvSpPr/>
          <p:nvPr>
            <p:custDataLst>
              <p:tags r:id="rId5"/>
            </p:custDataLst>
          </p:nvPr>
        </p:nvSpPr>
        <p:spPr>
          <a:xfrm>
            <a:off x="752354" y="2202231"/>
            <a:ext cx="222141" cy="25072"/>
          </a:xfrm>
          <a:custGeom>
            <a:avLst/>
            <a:gdLst>
              <a:gd name="csX0" fmla="*/ 0 w 222141"/>
              <a:gd name="csY0" fmla="*/ 25072 h 25072"/>
              <a:gd name="csX1" fmla="*/ 197119 w 222141"/>
              <a:gd name="csY1" fmla="*/ 25072 h 25072"/>
              <a:gd name="csX2" fmla="*/ 222142 w 222141"/>
              <a:gd name="csY2" fmla="*/ 0 h 25072"/>
              <a:gd name="csX3" fmla="*/ 0 w 222141"/>
              <a:gd name="csY3" fmla="*/ 0 h 25072"/>
              <a:gd name="csX4" fmla="*/ 0 w 222141"/>
              <a:gd name="csY4" fmla="*/ 25072 h 25072"/>
            </a:gdLst>
            <a:ahLst/>
            <a:cxnLst>
              <a:cxn ang="0">
                <a:pos x="csX0" y="csY0"/>
              </a:cxn>
              <a:cxn ang="0">
                <a:pos x="csX1" y="csY1"/>
              </a:cxn>
              <a:cxn ang="0">
                <a:pos x="csX2" y="csY2"/>
              </a:cxn>
              <a:cxn ang="0">
                <a:pos x="csX3" y="csY3"/>
              </a:cxn>
              <a:cxn ang="0">
                <a:pos x="csX4" y="csY4"/>
              </a:cxn>
            </a:cxnLst>
            <a:rect l="l" t="t" r="r" b="b"/>
            <a:pathLst>
              <a:path w="222141" h="25072">
                <a:moveTo>
                  <a:pt x="0" y="25072"/>
                </a:moveTo>
                <a:lnTo>
                  <a:pt x="197119" y="25072"/>
                </a:lnTo>
                <a:lnTo>
                  <a:pt x="222142" y="0"/>
                </a:lnTo>
                <a:lnTo>
                  <a:pt x="0" y="0"/>
                </a:lnTo>
                <a:lnTo>
                  <a:pt x="0" y="25072"/>
                </a:lnTo>
                <a:close/>
              </a:path>
            </a:pathLst>
          </a:custGeom>
          <a:solidFill>
            <a:srgbClr val="000000"/>
          </a:solidFill>
          <a:ln w="6251" cap="flat">
            <a:noFill/>
            <a:prstDash val="solid"/>
            <a:miter/>
          </a:ln>
        </p:spPr>
        <p:txBody>
          <a:bodyPr/>
          <a:lstStyle/>
          <a:p>
            <a:endParaRPr lang="en-US"/>
          </a:p>
        </p:txBody>
      </p:sp>
      <p:sp>
        <p:nvSpPr>
          <p:cNvPr id="16" name="Freeform: Shape 15">
            <a:extLst>
              <a:ext uri="{FF2B5EF4-FFF2-40B4-BE49-F238E27FC236}">
                <a16:creationId xmlns:a16="http://schemas.microsoft.com/office/drawing/2014/main" id="{74377AA8-5F00-844E-FCD7-8691104A3B99}"/>
              </a:ext>
            </a:extLst>
          </p:cNvPr>
          <p:cNvSpPr/>
          <p:nvPr>
            <p:custDataLst>
              <p:tags r:id="rId6"/>
            </p:custDataLst>
          </p:nvPr>
        </p:nvSpPr>
        <p:spPr>
          <a:xfrm>
            <a:off x="677137" y="2020456"/>
            <a:ext cx="388622" cy="501448"/>
          </a:xfrm>
          <a:custGeom>
            <a:avLst/>
            <a:gdLst>
              <a:gd name="csX0" fmla="*/ 351014 w 388622"/>
              <a:gd name="csY0" fmla="*/ 273289 h 501448"/>
              <a:gd name="csX1" fmla="*/ 351014 w 388622"/>
              <a:gd name="csY1" fmla="*/ 463840 h 501448"/>
              <a:gd name="csX2" fmla="*/ 37609 w 388622"/>
              <a:gd name="csY2" fmla="*/ 463840 h 501448"/>
              <a:gd name="csX3" fmla="*/ 37609 w 388622"/>
              <a:gd name="csY3" fmla="*/ 75217 h 501448"/>
              <a:gd name="csX4" fmla="*/ 106558 w 388622"/>
              <a:gd name="csY4" fmla="*/ 75217 h 501448"/>
              <a:gd name="csX5" fmla="*/ 106558 w 388622"/>
              <a:gd name="csY5" fmla="*/ 112826 h 501448"/>
              <a:gd name="csX6" fmla="*/ 282065 w 388622"/>
              <a:gd name="csY6" fmla="*/ 112826 h 501448"/>
              <a:gd name="csX7" fmla="*/ 282065 w 388622"/>
              <a:gd name="csY7" fmla="*/ 75217 h 501448"/>
              <a:gd name="csX8" fmla="*/ 351014 w 388622"/>
              <a:gd name="csY8" fmla="*/ 75217 h 501448"/>
              <a:gd name="csX9" fmla="*/ 351014 w 388622"/>
              <a:gd name="csY9" fmla="*/ 128007 h 501448"/>
              <a:gd name="csX10" fmla="*/ 380474 w 388622"/>
              <a:gd name="csY10" fmla="*/ 98472 h 501448"/>
              <a:gd name="csX11" fmla="*/ 380474 w 388622"/>
              <a:gd name="csY11" fmla="*/ 98472 h 501448"/>
              <a:gd name="csX12" fmla="*/ 381546 w 388622"/>
              <a:gd name="csY12" fmla="*/ 97400 h 501448"/>
              <a:gd name="csX13" fmla="*/ 388622 w 388622"/>
              <a:gd name="csY13" fmla="*/ 90323 h 501448"/>
              <a:gd name="csX14" fmla="*/ 388622 w 388622"/>
              <a:gd name="csY14" fmla="*/ 62681 h 501448"/>
              <a:gd name="csX15" fmla="*/ 363550 w 388622"/>
              <a:gd name="csY15" fmla="*/ 37609 h 501448"/>
              <a:gd name="csX16" fmla="*/ 256992 w 388622"/>
              <a:gd name="csY16" fmla="*/ 37609 h 501448"/>
              <a:gd name="csX17" fmla="*/ 256992 w 388622"/>
              <a:gd name="csY17" fmla="*/ 25072 h 501448"/>
              <a:gd name="csX18" fmla="*/ 231920 w 388622"/>
              <a:gd name="csY18" fmla="*/ 0 h 501448"/>
              <a:gd name="csX19" fmla="*/ 156703 w 388622"/>
              <a:gd name="csY19" fmla="*/ 0 h 501448"/>
              <a:gd name="csX20" fmla="*/ 131630 w 388622"/>
              <a:gd name="csY20" fmla="*/ 25072 h 501448"/>
              <a:gd name="csX21" fmla="*/ 131630 w 388622"/>
              <a:gd name="csY21" fmla="*/ 37609 h 501448"/>
              <a:gd name="csX22" fmla="*/ 25072 w 388622"/>
              <a:gd name="csY22" fmla="*/ 37609 h 501448"/>
              <a:gd name="csX23" fmla="*/ 0 w 388622"/>
              <a:gd name="csY23" fmla="*/ 62681 h 501448"/>
              <a:gd name="csX24" fmla="*/ 0 w 388622"/>
              <a:gd name="csY24" fmla="*/ 476376 h 501448"/>
              <a:gd name="csX25" fmla="*/ 25072 w 388622"/>
              <a:gd name="csY25" fmla="*/ 501448 h 501448"/>
              <a:gd name="csX26" fmla="*/ 363550 w 388622"/>
              <a:gd name="csY26" fmla="*/ 501448 h 501448"/>
              <a:gd name="csX27" fmla="*/ 388622 w 388622"/>
              <a:gd name="csY27" fmla="*/ 476376 h 501448"/>
              <a:gd name="csX28" fmla="*/ 388622 w 388622"/>
              <a:gd name="csY28" fmla="*/ 235681 h 501448"/>
              <a:gd name="csX29" fmla="*/ 180923 w 388622"/>
              <a:gd name="csY29" fmla="*/ 30488 h 501448"/>
              <a:gd name="csX30" fmla="*/ 194311 w 388622"/>
              <a:gd name="csY30" fmla="*/ 25072 h 501448"/>
              <a:gd name="csX31" fmla="*/ 213116 w 388622"/>
              <a:gd name="csY31" fmla="*/ 43877 h 501448"/>
              <a:gd name="csX32" fmla="*/ 194311 w 388622"/>
              <a:gd name="csY32" fmla="*/ 62681 h 501448"/>
              <a:gd name="csX33" fmla="*/ 175507 w 388622"/>
              <a:gd name="csY33" fmla="*/ 43877 h 501448"/>
              <a:gd name="csX34" fmla="*/ 180923 w 388622"/>
              <a:gd name="csY34" fmla="*/ 30488 h 5014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388622" h="501448">
                <a:moveTo>
                  <a:pt x="351014" y="273289"/>
                </a:moveTo>
                <a:lnTo>
                  <a:pt x="351014" y="463840"/>
                </a:lnTo>
                <a:lnTo>
                  <a:pt x="37609" y="463840"/>
                </a:lnTo>
                <a:lnTo>
                  <a:pt x="37609" y="75217"/>
                </a:lnTo>
                <a:lnTo>
                  <a:pt x="106558" y="75217"/>
                </a:lnTo>
                <a:lnTo>
                  <a:pt x="106558" y="112826"/>
                </a:lnTo>
                <a:lnTo>
                  <a:pt x="282065" y="112826"/>
                </a:lnTo>
                <a:lnTo>
                  <a:pt x="282065" y="75217"/>
                </a:lnTo>
                <a:lnTo>
                  <a:pt x="351014" y="75217"/>
                </a:lnTo>
                <a:lnTo>
                  <a:pt x="351014" y="128007"/>
                </a:lnTo>
                <a:lnTo>
                  <a:pt x="380474" y="98472"/>
                </a:lnTo>
                <a:lnTo>
                  <a:pt x="380474" y="98472"/>
                </a:lnTo>
                <a:lnTo>
                  <a:pt x="381546" y="97400"/>
                </a:lnTo>
                <a:lnTo>
                  <a:pt x="388622" y="90323"/>
                </a:lnTo>
                <a:lnTo>
                  <a:pt x="388622" y="62681"/>
                </a:lnTo>
                <a:cubicBezTo>
                  <a:pt x="388622" y="48834"/>
                  <a:pt x="377397" y="37609"/>
                  <a:pt x="363550" y="37609"/>
                </a:cubicBezTo>
                <a:lnTo>
                  <a:pt x="256992" y="37609"/>
                </a:lnTo>
                <a:lnTo>
                  <a:pt x="256992" y="25072"/>
                </a:lnTo>
                <a:cubicBezTo>
                  <a:pt x="256992" y="11225"/>
                  <a:pt x="245767" y="0"/>
                  <a:pt x="231920" y="0"/>
                </a:cubicBezTo>
                <a:lnTo>
                  <a:pt x="156703" y="0"/>
                </a:lnTo>
                <a:cubicBezTo>
                  <a:pt x="142856" y="0"/>
                  <a:pt x="131630" y="11225"/>
                  <a:pt x="131630" y="25072"/>
                </a:cubicBezTo>
                <a:lnTo>
                  <a:pt x="131630" y="37609"/>
                </a:lnTo>
                <a:lnTo>
                  <a:pt x="25072" y="37609"/>
                </a:lnTo>
                <a:cubicBezTo>
                  <a:pt x="11226" y="37609"/>
                  <a:pt x="0" y="48834"/>
                  <a:pt x="0" y="62681"/>
                </a:cubicBezTo>
                <a:lnTo>
                  <a:pt x="0" y="476376"/>
                </a:lnTo>
                <a:cubicBezTo>
                  <a:pt x="0" y="490223"/>
                  <a:pt x="11226" y="501448"/>
                  <a:pt x="25072" y="501448"/>
                </a:cubicBezTo>
                <a:lnTo>
                  <a:pt x="363550" y="501448"/>
                </a:lnTo>
                <a:cubicBezTo>
                  <a:pt x="377397" y="501448"/>
                  <a:pt x="388622" y="490223"/>
                  <a:pt x="388622" y="476376"/>
                </a:cubicBezTo>
                <a:lnTo>
                  <a:pt x="388622" y="235681"/>
                </a:lnTo>
                <a:close/>
                <a:moveTo>
                  <a:pt x="180923" y="30488"/>
                </a:moveTo>
                <a:cubicBezTo>
                  <a:pt x="184465" y="26940"/>
                  <a:pt x="189298" y="24985"/>
                  <a:pt x="194311" y="25072"/>
                </a:cubicBezTo>
                <a:cubicBezTo>
                  <a:pt x="204697" y="25072"/>
                  <a:pt x="213116" y="33491"/>
                  <a:pt x="213116" y="43877"/>
                </a:cubicBezTo>
                <a:cubicBezTo>
                  <a:pt x="213116" y="54262"/>
                  <a:pt x="204697" y="62681"/>
                  <a:pt x="194311" y="62681"/>
                </a:cubicBezTo>
                <a:cubicBezTo>
                  <a:pt x="183926" y="62681"/>
                  <a:pt x="175507" y="54262"/>
                  <a:pt x="175507" y="43877"/>
                </a:cubicBezTo>
                <a:cubicBezTo>
                  <a:pt x="175419" y="38864"/>
                  <a:pt x="177374" y="34030"/>
                  <a:pt x="180923" y="30488"/>
                </a:cubicBezTo>
                <a:close/>
              </a:path>
            </a:pathLst>
          </a:custGeom>
          <a:solidFill>
            <a:srgbClr val="000000"/>
          </a:solidFill>
          <a:ln w="6251" cap="flat">
            <a:noFill/>
            <a:prstDash val="solid"/>
            <a:miter/>
          </a:ln>
        </p:spPr>
        <p:txBody>
          <a:bodyPr/>
          <a:lstStyle/>
          <a:p>
            <a:endParaRPr lang="en-US"/>
          </a:p>
        </p:txBody>
      </p:sp>
      <p:sp>
        <p:nvSpPr>
          <p:cNvPr id="18" name="Freeform: Shape 17">
            <a:extLst>
              <a:ext uri="{FF2B5EF4-FFF2-40B4-BE49-F238E27FC236}">
                <a16:creationId xmlns:a16="http://schemas.microsoft.com/office/drawing/2014/main" id="{3AF74AB9-9A02-5EAA-661C-FC2787D71EEF}"/>
              </a:ext>
            </a:extLst>
          </p:cNvPr>
          <p:cNvSpPr/>
          <p:nvPr>
            <p:custDataLst>
              <p:tags r:id="rId7"/>
            </p:custDataLst>
          </p:nvPr>
        </p:nvSpPr>
        <p:spPr>
          <a:xfrm>
            <a:off x="752354" y="2277449"/>
            <a:ext cx="146924" cy="25072"/>
          </a:xfrm>
          <a:custGeom>
            <a:avLst/>
            <a:gdLst>
              <a:gd name="csX0" fmla="*/ 0 w 146924"/>
              <a:gd name="csY0" fmla="*/ 25072 h 25072"/>
              <a:gd name="csX1" fmla="*/ 121902 w 146924"/>
              <a:gd name="csY1" fmla="*/ 25072 h 25072"/>
              <a:gd name="csX2" fmla="*/ 146924 w 146924"/>
              <a:gd name="csY2" fmla="*/ 0 h 25072"/>
              <a:gd name="csX3" fmla="*/ 0 w 146924"/>
              <a:gd name="csY3" fmla="*/ 0 h 25072"/>
              <a:gd name="csX4" fmla="*/ 0 w 146924"/>
              <a:gd name="csY4" fmla="*/ 25072 h 25072"/>
            </a:gdLst>
            <a:ahLst/>
            <a:cxnLst>
              <a:cxn ang="0">
                <a:pos x="csX0" y="csY0"/>
              </a:cxn>
              <a:cxn ang="0">
                <a:pos x="csX1" y="csY1"/>
              </a:cxn>
              <a:cxn ang="0">
                <a:pos x="csX2" y="csY2"/>
              </a:cxn>
              <a:cxn ang="0">
                <a:pos x="csX3" y="csY3"/>
              </a:cxn>
              <a:cxn ang="0">
                <a:pos x="csX4" y="csY4"/>
              </a:cxn>
            </a:cxnLst>
            <a:rect l="l" t="t" r="r" b="b"/>
            <a:pathLst>
              <a:path w="146924" h="25072">
                <a:moveTo>
                  <a:pt x="0" y="25072"/>
                </a:moveTo>
                <a:lnTo>
                  <a:pt x="121902" y="25072"/>
                </a:lnTo>
                <a:lnTo>
                  <a:pt x="146924" y="0"/>
                </a:lnTo>
                <a:lnTo>
                  <a:pt x="0" y="0"/>
                </a:lnTo>
                <a:lnTo>
                  <a:pt x="0" y="25072"/>
                </a:lnTo>
                <a:close/>
              </a:path>
            </a:pathLst>
          </a:custGeom>
          <a:solidFill>
            <a:srgbClr val="000000"/>
          </a:solidFill>
          <a:ln w="6251" cap="flat">
            <a:noFill/>
            <a:prstDash val="solid"/>
            <a:miter/>
          </a:ln>
        </p:spPr>
        <p:txBody>
          <a:bodyPr/>
          <a:lstStyle/>
          <a:p>
            <a:endParaRPr lang="en-US"/>
          </a:p>
        </p:txBody>
      </p:sp>
      <p:sp>
        <p:nvSpPr>
          <p:cNvPr id="13" name="Oval 12">
            <a:extLst>
              <a:ext uri="{FF2B5EF4-FFF2-40B4-BE49-F238E27FC236}">
                <a16:creationId xmlns:a16="http://schemas.microsoft.com/office/drawing/2014/main" id="{F585FB85-D882-CF00-3068-24D770EBD6F4}"/>
              </a:ext>
            </a:extLst>
          </p:cNvPr>
          <p:cNvSpPr/>
          <p:nvPr>
            <p:custDataLst>
              <p:tags r:id="rId8"/>
            </p:custDataLst>
          </p:nvPr>
        </p:nvSpPr>
        <p:spPr>
          <a:xfrm>
            <a:off x="9772864" y="4470173"/>
            <a:ext cx="163829" cy="163829"/>
          </a:xfrm>
          <a:prstGeom prst="ellipse">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D27A1867-D35E-2D87-9DBC-981B258C933D}"/>
              </a:ext>
            </a:extLst>
          </p:cNvPr>
          <p:cNvCxnSpPr>
            <a:cxnSpLocks/>
          </p:cNvCxnSpPr>
          <p:nvPr/>
        </p:nvCxnSpPr>
        <p:spPr>
          <a:xfrm flipH="1">
            <a:off x="8450756" y="4537532"/>
            <a:ext cx="1234440" cy="0"/>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51A7766E-2D4A-3B6A-1551-A5DA268B4E3B}"/>
              </a:ext>
            </a:extLst>
          </p:cNvPr>
          <p:cNvSpPr/>
          <p:nvPr>
            <p:custDataLst>
              <p:tags r:id="rId9"/>
            </p:custDataLst>
          </p:nvPr>
        </p:nvSpPr>
        <p:spPr>
          <a:xfrm>
            <a:off x="8179340" y="4462894"/>
            <a:ext cx="163829" cy="163829"/>
          </a:xfrm>
          <a:prstGeom prst="ellipse">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4" name="Table 23">
            <a:extLst>
              <a:ext uri="{FF2B5EF4-FFF2-40B4-BE49-F238E27FC236}">
                <a16:creationId xmlns:a16="http://schemas.microsoft.com/office/drawing/2014/main" id="{9068CF03-5861-9F65-C5C8-B3660E3D8571}"/>
              </a:ext>
            </a:extLst>
          </p:cNvPr>
          <p:cNvGraphicFramePr>
            <a:graphicFrameLocks noGrp="1"/>
          </p:cNvGraphicFramePr>
          <p:nvPr>
            <p:custDataLst>
              <p:tags r:id="rId10"/>
            </p:custDataLst>
            <p:extLst>
              <p:ext uri="{D42A27DB-BD31-4B8C-83A1-F6EECF244321}">
                <p14:modId xmlns:p14="http://schemas.microsoft.com/office/powerpoint/2010/main" val="1450986172"/>
              </p:ext>
            </p:extLst>
          </p:nvPr>
        </p:nvGraphicFramePr>
        <p:xfrm>
          <a:off x="473639" y="3724878"/>
          <a:ext cx="5034979" cy="2072640"/>
        </p:xfrm>
        <a:graphic>
          <a:graphicData uri="http://schemas.openxmlformats.org/drawingml/2006/table">
            <a:tbl>
              <a:tblPr firstRow="1" bandRow="1">
                <a:tableStyleId>{5C22544A-7EE6-4342-B048-85BDC9FD1C3A}</a:tableStyleId>
              </a:tblPr>
              <a:tblGrid>
                <a:gridCol w="2803111">
                  <a:extLst>
                    <a:ext uri="{9D8B030D-6E8A-4147-A177-3AD203B41FA5}">
                      <a16:colId xmlns:a16="http://schemas.microsoft.com/office/drawing/2014/main" val="187241538"/>
                    </a:ext>
                  </a:extLst>
                </a:gridCol>
                <a:gridCol w="1103851">
                  <a:extLst>
                    <a:ext uri="{9D8B030D-6E8A-4147-A177-3AD203B41FA5}">
                      <a16:colId xmlns:a16="http://schemas.microsoft.com/office/drawing/2014/main" val="519105374"/>
                    </a:ext>
                  </a:extLst>
                </a:gridCol>
                <a:gridCol w="1128017">
                  <a:extLst>
                    <a:ext uri="{9D8B030D-6E8A-4147-A177-3AD203B41FA5}">
                      <a16:colId xmlns:a16="http://schemas.microsoft.com/office/drawing/2014/main" val="3206900046"/>
                    </a:ext>
                  </a:extLst>
                </a:gridCol>
              </a:tblGrid>
              <a:tr h="370840">
                <a:tc>
                  <a:txBody>
                    <a:bodyPr/>
                    <a:lstStyle/>
                    <a:p>
                      <a:r>
                        <a:rPr lang="fr-CA" sz="1400" b="1">
                          <a:solidFill>
                            <a:schemeClr val="tx2"/>
                          </a:solidFill>
                        </a:rPr>
                        <a:t>RACU</a:t>
                      </a:r>
                    </a:p>
                  </a:txBody>
                  <a:tcPr anchor="ctr">
                    <a:lnB w="12700" cap="flat" cmpd="sng" algn="ctr">
                      <a:solidFill>
                        <a:schemeClr val="tx2"/>
                      </a:solidFill>
                      <a:prstDash val="solid"/>
                      <a:round/>
                      <a:headEnd type="none" w="med" len="med"/>
                      <a:tailEnd type="none" w="med" len="med"/>
                    </a:lnB>
                    <a:noFill/>
                  </a:tcPr>
                </a:tc>
                <a:tc>
                  <a:txBody>
                    <a:bodyPr/>
                    <a:lstStyle/>
                    <a:p>
                      <a:pPr algn="ctr"/>
                      <a:r>
                        <a:rPr lang="fr-CA" sz="1400" b="1">
                          <a:solidFill>
                            <a:srgbClr val="C00000"/>
                          </a:solidFill>
                        </a:rPr>
                        <a:t>34 </a:t>
                      </a:r>
                    </a:p>
                    <a:p>
                      <a:pPr algn="ctr"/>
                      <a:r>
                        <a:rPr lang="fr-CA" sz="1400" b="1">
                          <a:solidFill>
                            <a:srgbClr val="C00000"/>
                          </a:solidFill>
                        </a:rPr>
                        <a:t>mg/mmol</a:t>
                      </a:r>
                    </a:p>
                  </a:txBody>
                  <a:tcPr anchor="b">
                    <a:lnB w="12700" cap="flat" cmpd="sng" algn="ctr">
                      <a:solidFill>
                        <a:schemeClr val="tx2"/>
                      </a:solidFill>
                      <a:prstDash val="solid"/>
                      <a:round/>
                      <a:headEnd type="none" w="med" len="med"/>
                      <a:tailEnd type="none" w="med" len="med"/>
                    </a:lnB>
                    <a:noFill/>
                  </a:tcPr>
                </a:tc>
                <a:tc>
                  <a:txBody>
                    <a:bodyPr/>
                    <a:lstStyle/>
                    <a:p>
                      <a:pPr algn="ctr"/>
                      <a:r>
                        <a:rPr lang="fr-CA" sz="1400">
                          <a:solidFill>
                            <a:srgbClr val="C00000"/>
                          </a:solidFill>
                        </a:rPr>
                        <a:t>0 </a:t>
                      </a:r>
                    </a:p>
                    <a:p>
                      <a:pPr algn="ctr"/>
                      <a:r>
                        <a:rPr lang="fr-CA" sz="1400">
                          <a:solidFill>
                            <a:srgbClr val="C00000"/>
                          </a:solidFill>
                        </a:rPr>
                        <a:t>mg/mmol</a:t>
                      </a:r>
                    </a:p>
                  </a:txBody>
                  <a:tcPr anchor="b">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324860321"/>
                  </a:ext>
                </a:extLst>
              </a:tr>
              <a:tr h="370840">
                <a:tc>
                  <a:txBody>
                    <a:bodyPr/>
                    <a:lstStyle/>
                    <a:p>
                      <a:r>
                        <a:rPr lang="fr-CA" sz="1400" b="0" dirty="0">
                          <a:solidFill>
                            <a:schemeClr val="tx2"/>
                          </a:solidFill>
                        </a:rPr>
                        <a:t>Risque estimé de MCV sur 10 ans</a:t>
                      </a:r>
                    </a:p>
                  </a:txBody>
                  <a:tcPr>
                    <a:lnT w="12700" cap="flat" cmpd="sng" algn="ctr">
                      <a:solidFill>
                        <a:schemeClr val="tx2"/>
                      </a:solidFill>
                      <a:prstDash val="solid"/>
                      <a:round/>
                      <a:headEnd type="none" w="med" len="med"/>
                      <a:tailEnd type="none" w="med" len="med"/>
                    </a:lnT>
                    <a:noFill/>
                  </a:tcPr>
                </a:tc>
                <a:tc>
                  <a:txBody>
                    <a:bodyPr/>
                    <a:lstStyle/>
                    <a:p>
                      <a:pPr algn="ctr"/>
                      <a:r>
                        <a:rPr lang="fr-CA" sz="1400" b="1">
                          <a:solidFill>
                            <a:srgbClr val="C00000"/>
                          </a:solidFill>
                        </a:rPr>
                        <a:t>27,1 %</a:t>
                      </a:r>
                    </a:p>
                  </a:txBody>
                  <a:tcPr>
                    <a:lnT w="12700" cap="flat" cmpd="sng" algn="ctr">
                      <a:solidFill>
                        <a:schemeClr val="tx2"/>
                      </a:solidFill>
                      <a:prstDash val="solid"/>
                      <a:round/>
                      <a:headEnd type="none" w="med" len="med"/>
                      <a:tailEnd type="none" w="med" len="med"/>
                    </a:lnT>
                    <a:noFill/>
                  </a:tcPr>
                </a:tc>
                <a:tc>
                  <a:txBody>
                    <a:bodyPr/>
                    <a:lstStyle/>
                    <a:p>
                      <a:pPr algn="ctr"/>
                      <a:r>
                        <a:rPr lang="fr-CA" sz="1400" b="1">
                          <a:solidFill>
                            <a:srgbClr val="C00000"/>
                          </a:solidFill>
                        </a:rPr>
                        <a:t>9,0 %</a:t>
                      </a:r>
                    </a:p>
                  </a:txBody>
                  <a:tcPr>
                    <a:lnT w="12700" cap="flat" cmpd="sng" algn="ctr">
                      <a:solidFill>
                        <a:schemeClr val="tx2"/>
                      </a:solidFill>
                      <a:prstDash val="solid"/>
                      <a:round/>
                      <a:headEnd type="none" w="med" len="med"/>
                      <a:tailEnd type="none" w="med" len="med"/>
                    </a:lnT>
                    <a:noFill/>
                  </a:tcPr>
                </a:tc>
                <a:extLst>
                  <a:ext uri="{0D108BD9-81ED-4DB2-BD59-A6C34878D82A}">
                    <a16:rowId xmlns:a16="http://schemas.microsoft.com/office/drawing/2014/main" val="3098246314"/>
                  </a:ext>
                </a:extLst>
              </a:tr>
              <a:tr h="370840">
                <a:tc>
                  <a:txBody>
                    <a:bodyPr/>
                    <a:lstStyle/>
                    <a:p>
                      <a:r>
                        <a:rPr lang="fr-CA" sz="1400">
                          <a:solidFill>
                            <a:schemeClr val="tx2"/>
                          </a:solidFill>
                        </a:rPr>
                        <a:t>Risque estimé de MCVAS sur 10 ans</a:t>
                      </a:r>
                    </a:p>
                  </a:txBody>
                  <a:tcPr>
                    <a:noFill/>
                  </a:tcPr>
                </a:tc>
                <a:tc>
                  <a:txBody>
                    <a:bodyPr/>
                    <a:lstStyle/>
                    <a:p>
                      <a:pPr algn="ctr"/>
                      <a:r>
                        <a:rPr lang="fr-CA" sz="1400" b="1">
                          <a:solidFill>
                            <a:srgbClr val="C00000"/>
                          </a:solidFill>
                        </a:rPr>
                        <a:t>14,1 %</a:t>
                      </a:r>
                    </a:p>
                  </a:txBody>
                  <a:tcPr>
                    <a:noFill/>
                  </a:tcPr>
                </a:tc>
                <a:tc>
                  <a:txBody>
                    <a:bodyPr/>
                    <a:lstStyle/>
                    <a:p>
                      <a:pPr algn="ctr"/>
                      <a:r>
                        <a:rPr lang="fr-CA" sz="1400" b="1">
                          <a:solidFill>
                            <a:srgbClr val="C00000"/>
                          </a:solidFill>
                        </a:rPr>
                        <a:t>5,2 %</a:t>
                      </a:r>
                    </a:p>
                  </a:txBody>
                  <a:tcPr>
                    <a:noFill/>
                  </a:tcPr>
                </a:tc>
                <a:extLst>
                  <a:ext uri="{0D108BD9-81ED-4DB2-BD59-A6C34878D82A}">
                    <a16:rowId xmlns:a16="http://schemas.microsoft.com/office/drawing/2014/main" val="682220564"/>
                  </a:ext>
                </a:extLst>
              </a:tr>
              <a:tr h="370840">
                <a:tc>
                  <a:txBody>
                    <a:bodyPr/>
                    <a:lstStyle/>
                    <a:p>
                      <a:r>
                        <a:rPr lang="fr-CA" sz="1400">
                          <a:solidFill>
                            <a:schemeClr val="tx2"/>
                          </a:solidFill>
                        </a:rPr>
                        <a:t>Risque estimé d’insuffisance cardiaque sur 10 ans</a:t>
                      </a:r>
                    </a:p>
                  </a:txBody>
                  <a:tcPr>
                    <a:noFill/>
                  </a:tcPr>
                </a:tc>
                <a:tc>
                  <a:txBody>
                    <a:bodyPr/>
                    <a:lstStyle/>
                    <a:p>
                      <a:pPr algn="ctr"/>
                      <a:r>
                        <a:rPr lang="fr-CA" sz="1400" b="1">
                          <a:solidFill>
                            <a:srgbClr val="C00000"/>
                          </a:solidFill>
                        </a:rPr>
                        <a:t>24,7 %</a:t>
                      </a:r>
                    </a:p>
                  </a:txBody>
                  <a:tcPr>
                    <a:noFill/>
                  </a:tcPr>
                </a:tc>
                <a:tc>
                  <a:txBody>
                    <a:bodyPr/>
                    <a:lstStyle/>
                    <a:p>
                      <a:pPr algn="ctr"/>
                      <a:r>
                        <a:rPr lang="fr-CA" sz="1400" b="1" dirty="0">
                          <a:solidFill>
                            <a:srgbClr val="C00000"/>
                          </a:solidFill>
                        </a:rPr>
                        <a:t>6,4 %</a:t>
                      </a:r>
                    </a:p>
                  </a:txBody>
                  <a:tcPr>
                    <a:noFill/>
                  </a:tcPr>
                </a:tc>
                <a:extLst>
                  <a:ext uri="{0D108BD9-81ED-4DB2-BD59-A6C34878D82A}">
                    <a16:rowId xmlns:a16="http://schemas.microsoft.com/office/drawing/2014/main" val="3233762120"/>
                  </a:ext>
                </a:extLst>
              </a:tr>
            </a:tbl>
          </a:graphicData>
        </a:graphic>
      </p:graphicFrame>
      <p:cxnSp>
        <p:nvCxnSpPr>
          <p:cNvPr id="26" name="Straight Arrow Connector 25">
            <a:extLst>
              <a:ext uri="{FF2B5EF4-FFF2-40B4-BE49-F238E27FC236}">
                <a16:creationId xmlns:a16="http://schemas.microsoft.com/office/drawing/2014/main" id="{BE4D4277-81F6-DB8F-4217-02AA75609E00}"/>
              </a:ext>
            </a:extLst>
          </p:cNvPr>
          <p:cNvCxnSpPr>
            <a:cxnSpLocks/>
          </p:cNvCxnSpPr>
          <p:nvPr/>
        </p:nvCxnSpPr>
        <p:spPr>
          <a:xfrm>
            <a:off x="4254716" y="3890101"/>
            <a:ext cx="289710"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D468656-6021-CDC8-EFED-B947FB44EAB7}"/>
              </a:ext>
            </a:extLst>
          </p:cNvPr>
          <p:cNvCxnSpPr>
            <a:cxnSpLocks/>
          </p:cNvCxnSpPr>
          <p:nvPr/>
        </p:nvCxnSpPr>
        <p:spPr>
          <a:xfrm>
            <a:off x="4254716" y="4440302"/>
            <a:ext cx="289710"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6745A44B-7943-1780-2690-D3C0F18A436E}"/>
              </a:ext>
            </a:extLst>
          </p:cNvPr>
          <p:cNvCxnSpPr>
            <a:cxnSpLocks/>
          </p:cNvCxnSpPr>
          <p:nvPr/>
        </p:nvCxnSpPr>
        <p:spPr>
          <a:xfrm>
            <a:off x="4254716" y="4928053"/>
            <a:ext cx="289710"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AF68170C-35E1-AD07-55B2-71DB2B9904B1}"/>
              </a:ext>
            </a:extLst>
          </p:cNvPr>
          <p:cNvCxnSpPr>
            <a:cxnSpLocks/>
          </p:cNvCxnSpPr>
          <p:nvPr/>
        </p:nvCxnSpPr>
        <p:spPr>
          <a:xfrm>
            <a:off x="4254716" y="5454722"/>
            <a:ext cx="289710"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DE37920-47DE-9B1E-4D6A-F8D4AB847915}"/>
              </a:ext>
            </a:extLst>
          </p:cNvPr>
          <p:cNvSpPr txBox="1"/>
          <p:nvPr>
            <p:custDataLst>
              <p:tags r:id="rId11"/>
            </p:custDataLst>
          </p:nvPr>
        </p:nvSpPr>
        <p:spPr>
          <a:xfrm>
            <a:off x="473639" y="2876191"/>
            <a:ext cx="5734582" cy="261610"/>
          </a:xfrm>
          <a:prstGeom prst="rect">
            <a:avLst/>
          </a:prstGeom>
          <a:noFill/>
          <a:ln w="19050">
            <a:noFill/>
          </a:ln>
        </p:spPr>
        <p:txBody>
          <a:bodyPr wrap="square">
            <a:spAutoFit/>
          </a:bodyPr>
          <a:lstStyle/>
          <a:p>
            <a:pPr marL="0" marR="0" lvl="0" indent="0" algn="l" defTabSz="609585" rtl="0" eaLnBrk="0" fontAlgn="base" latinLnBrk="0" hangingPunct="0">
              <a:lnSpc>
                <a:spcPct val="100000"/>
              </a:lnSpc>
              <a:spcBef>
                <a:spcPct val="0"/>
              </a:spcBef>
              <a:spcAft>
                <a:spcPct val="0"/>
              </a:spcAft>
              <a:buClrTx/>
              <a:buSzTx/>
              <a:buFontTx/>
              <a:buNone/>
              <a:tabLst/>
              <a:defRPr/>
            </a:pPr>
            <a:r>
              <a:rPr kumimoji="0" lang="fr-CA" sz="1100" b="0" i="0" u="none" strike="noStrike" cap="none" normalizeH="0" baseline="0" noProof="0" dirty="0">
                <a:ln>
                  <a:noFill/>
                </a:ln>
                <a:solidFill>
                  <a:srgbClr val="53585A"/>
                </a:solidFill>
                <a:uLnTx/>
                <a:uFillTx/>
                <a:latin typeface="Calibri" charset="0"/>
                <a:ea typeface="MS PGothic" charset="0"/>
              </a:rPr>
              <a:t>* Fumeuse; cholestérol HDL : 70 mg/dl; cholestérol total : 160 mg/dl. </a:t>
            </a:r>
          </a:p>
        </p:txBody>
      </p:sp>
      <p:sp>
        <p:nvSpPr>
          <p:cNvPr id="4" name="Title 4">
            <a:extLst>
              <a:ext uri="{FF2B5EF4-FFF2-40B4-BE49-F238E27FC236}">
                <a16:creationId xmlns:a16="http://schemas.microsoft.com/office/drawing/2014/main" id="{069CAF00-C506-4DF6-78FA-77CD1D168087}"/>
              </a:ext>
            </a:extLst>
          </p:cNvPr>
          <p:cNvSpPr txBox="1">
            <a:spLocks/>
          </p:cNvSpPr>
          <p:nvPr>
            <p:custDataLst>
              <p:tags r:id="rId12"/>
            </p:custDataLst>
          </p:nvPr>
        </p:nvSpPr>
        <p:spPr>
          <a:xfrm>
            <a:off x="445471" y="607988"/>
            <a:ext cx="9467850" cy="962377"/>
          </a:xfrm>
          <a:prstGeom prst="rect">
            <a:avLst/>
          </a:prstGeom>
        </p:spPr>
        <p:txBody>
          <a:bodyPr/>
          <a:lstStyle>
            <a:lvl1pPr algn="l" defTabSz="914400" rtl="0" eaLnBrk="1" latinLnBrk="0" hangingPunct="1">
              <a:lnSpc>
                <a:spcPct val="90000"/>
              </a:lnSpc>
              <a:spcBef>
                <a:spcPct val="0"/>
              </a:spcBef>
              <a:buNone/>
              <a:defRPr sz="2800" b="1" kern="1200">
                <a:solidFill>
                  <a:schemeClr val="accent3"/>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CA" sz="2800" b="1" i="0" u="none" strike="noStrike" cap="none" normalizeH="0" baseline="0" noProof="0" dirty="0">
                <a:ln>
                  <a:noFill/>
                </a:ln>
                <a:solidFill>
                  <a:srgbClr val="003455"/>
                </a:solidFill>
                <a:uLnTx/>
                <a:uFillTx/>
                <a:latin typeface="Arial" panose="020B0604020202020204"/>
                <a:ea typeface="+mj-ea"/>
                <a:cs typeface="+mj-cs"/>
              </a:rPr>
              <a:t>Cas d’une patiente</a:t>
            </a:r>
            <a:br>
              <a:rPr kumimoji="0" lang="fr-CA" sz="2800" b="1" i="0" u="none" strike="noStrike" cap="none" normalizeH="0" baseline="0" noProof="0" dirty="0">
                <a:ln>
                  <a:noFill/>
                </a:ln>
                <a:solidFill>
                  <a:srgbClr val="003455"/>
                </a:solidFill>
                <a:uLnTx/>
                <a:uFillTx/>
                <a:latin typeface="Arial" panose="020B0604020202020204"/>
                <a:ea typeface="+mj-ea"/>
                <a:cs typeface="+mj-cs"/>
              </a:rPr>
            </a:br>
            <a:r>
              <a:rPr lang="fr-CA" dirty="0">
                <a:solidFill>
                  <a:srgbClr val="988983"/>
                </a:solidFill>
                <a:latin typeface="Arial" panose="020B0604020202020204"/>
                <a:ea typeface="+mj-ea"/>
                <a:cs typeface="+mj-cs"/>
              </a:rPr>
              <a:t>de 6</a:t>
            </a:r>
            <a:r>
              <a:rPr kumimoji="0" lang="fr-CA" sz="2800" b="1" i="0" u="none" strike="noStrike" cap="none" normalizeH="0" baseline="0" noProof="0" dirty="0">
                <a:ln>
                  <a:noFill/>
                </a:ln>
                <a:solidFill>
                  <a:srgbClr val="988983"/>
                </a:solidFill>
                <a:uLnTx/>
                <a:uFillTx/>
                <a:latin typeface="Arial" panose="020B0604020202020204"/>
                <a:ea typeface="+mj-ea"/>
                <a:cs typeface="+mj-cs"/>
              </a:rPr>
              <a:t>5 ans </a:t>
            </a:r>
          </a:p>
        </p:txBody>
      </p:sp>
      <p:sp>
        <p:nvSpPr>
          <p:cNvPr id="19" name="Rectangle 18">
            <a:extLst>
              <a:ext uri="{FF2B5EF4-FFF2-40B4-BE49-F238E27FC236}">
                <a16:creationId xmlns:a16="http://schemas.microsoft.com/office/drawing/2014/main" id="{744383D3-D9F8-6870-1BD7-DF73F7CAC1BE}"/>
              </a:ext>
            </a:extLst>
          </p:cNvPr>
          <p:cNvSpPr/>
          <p:nvPr>
            <p:custDataLst>
              <p:tags r:id="rId13"/>
            </p:custDataLst>
          </p:nvPr>
        </p:nvSpPr>
        <p:spPr>
          <a:xfrm>
            <a:off x="361215" y="3724878"/>
            <a:ext cx="5214653" cy="2416039"/>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4">
            <a:extLst>
              <a:ext uri="{FF2B5EF4-FFF2-40B4-BE49-F238E27FC236}">
                <a16:creationId xmlns:a16="http://schemas.microsoft.com/office/drawing/2014/main" id="{CCA2ACAE-87A4-6700-521B-6B1436B1F216}"/>
              </a:ext>
            </a:extLst>
          </p:cNvPr>
          <p:cNvGraphicFramePr>
            <a:graphicFrameLocks noGrp="1"/>
          </p:cNvGraphicFramePr>
          <p:nvPr>
            <p:custDataLst>
              <p:tags r:id="rId14"/>
            </p:custDataLst>
            <p:extLst>
              <p:ext uri="{D42A27DB-BD31-4B8C-83A1-F6EECF244321}">
                <p14:modId xmlns:p14="http://schemas.microsoft.com/office/powerpoint/2010/main" val="2894929005"/>
              </p:ext>
            </p:extLst>
          </p:nvPr>
        </p:nvGraphicFramePr>
        <p:xfrm>
          <a:off x="7494351" y="1370829"/>
          <a:ext cx="4320810" cy="3517926"/>
        </p:xfrm>
        <a:graphic>
          <a:graphicData uri="http://schemas.openxmlformats.org/drawingml/2006/table">
            <a:tbl>
              <a:tblPr firstRow="1" bandRow="1">
                <a:tableStyleId>{073A0DAA-6AF3-43AB-8588-CEC1D06C72B9}</a:tableStyleId>
              </a:tblPr>
              <a:tblGrid>
                <a:gridCol w="1440270">
                  <a:extLst>
                    <a:ext uri="{9D8B030D-6E8A-4147-A177-3AD203B41FA5}">
                      <a16:colId xmlns:a16="http://schemas.microsoft.com/office/drawing/2014/main" val="4235160134"/>
                    </a:ext>
                  </a:extLst>
                </a:gridCol>
                <a:gridCol w="1440270">
                  <a:extLst>
                    <a:ext uri="{9D8B030D-6E8A-4147-A177-3AD203B41FA5}">
                      <a16:colId xmlns:a16="http://schemas.microsoft.com/office/drawing/2014/main" val="2157103453"/>
                    </a:ext>
                  </a:extLst>
                </a:gridCol>
                <a:gridCol w="1440270">
                  <a:extLst>
                    <a:ext uri="{9D8B030D-6E8A-4147-A177-3AD203B41FA5}">
                      <a16:colId xmlns:a16="http://schemas.microsoft.com/office/drawing/2014/main" val="885816617"/>
                    </a:ext>
                  </a:extLst>
                </a:gridCol>
              </a:tblGrid>
              <a:tr h="252000">
                <a:tc gridSpan="3">
                  <a:txBody>
                    <a:bodyPr/>
                    <a:lstStyle/>
                    <a:p>
                      <a:pPr algn="ctr" defTabSz="914012">
                        <a:defRPr/>
                      </a:pPr>
                      <a:r>
                        <a:rPr lang="fr-CA" sz="1300" b="0">
                          <a:solidFill>
                            <a:schemeClr val="accent3"/>
                          </a:solidFill>
                          <a:latin typeface="+mn-lt"/>
                          <a:cs typeface="Arial"/>
                        </a:rPr>
                        <a:t>Catégories d’albuminurie </a:t>
                      </a:r>
                    </a:p>
                  </a:txBody>
                  <a:tcPr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2069931608"/>
                  </a:ext>
                </a:extLst>
              </a:tr>
              <a:tr h="564726">
                <a:tc>
                  <a:txBody>
                    <a:bodyPr/>
                    <a:lstStyle/>
                    <a:p>
                      <a:pPr algn="ctr" defTabSz="914012">
                        <a:lnSpc>
                          <a:spcPct val="80000"/>
                        </a:lnSpc>
                        <a:defRPr/>
                      </a:pPr>
                      <a:r>
                        <a:rPr lang="fr-CA" sz="1300" b="1">
                          <a:solidFill>
                            <a:schemeClr val="bg1"/>
                          </a:solidFill>
                          <a:latin typeface="+mn-lt"/>
                          <a:cs typeface="Arial"/>
                        </a:rPr>
                        <a:t>A1</a:t>
                      </a:r>
                    </a:p>
                    <a:p>
                      <a:pPr algn="ctr" defTabSz="914012">
                        <a:lnSpc>
                          <a:spcPct val="80000"/>
                        </a:lnSpc>
                        <a:defRPr/>
                      </a:pPr>
                      <a:r>
                        <a:rPr lang="fr-CA" sz="1300">
                          <a:solidFill>
                            <a:schemeClr val="bg1"/>
                          </a:solidFill>
                          <a:latin typeface="+mn-lt"/>
                          <a:cs typeface="Arial"/>
                        </a:rPr>
                        <a:t>Normale</a:t>
                      </a:r>
                    </a:p>
                  </a:txBody>
                  <a:tcPr marL="36000" marR="36000" marT="72000" marB="0">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defTabSz="914012">
                        <a:lnSpc>
                          <a:spcPct val="80000"/>
                        </a:lnSpc>
                        <a:defRPr/>
                      </a:pPr>
                      <a:r>
                        <a:rPr lang="fr-CA" sz="1300" b="1">
                          <a:solidFill>
                            <a:schemeClr val="bg1"/>
                          </a:solidFill>
                          <a:latin typeface="+mn-lt"/>
                          <a:cs typeface="Arial"/>
                        </a:rPr>
                        <a:t>A2</a:t>
                      </a:r>
                    </a:p>
                    <a:p>
                      <a:pPr algn="ctr" defTabSz="914012">
                        <a:lnSpc>
                          <a:spcPct val="80000"/>
                        </a:lnSpc>
                        <a:defRPr/>
                      </a:pPr>
                      <a:r>
                        <a:rPr lang="fr-CA" sz="1300">
                          <a:solidFill>
                            <a:schemeClr val="bg1"/>
                          </a:solidFill>
                          <a:latin typeface="+mn-lt"/>
                          <a:cs typeface="Arial"/>
                        </a:rPr>
                        <a:t>Microalbuminurie</a:t>
                      </a:r>
                    </a:p>
                  </a:txBody>
                  <a:tcPr marL="36000" marR="36000" marT="7200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defTabSz="914012">
                        <a:lnSpc>
                          <a:spcPct val="80000"/>
                        </a:lnSpc>
                        <a:defRPr/>
                      </a:pPr>
                      <a:r>
                        <a:rPr lang="fr-CA" sz="1300" b="1">
                          <a:solidFill>
                            <a:schemeClr val="bg1"/>
                          </a:solidFill>
                          <a:latin typeface="+mn-lt"/>
                          <a:cs typeface="Arial"/>
                        </a:rPr>
                        <a:t>A3</a:t>
                      </a:r>
                    </a:p>
                    <a:p>
                      <a:pPr algn="ctr" defTabSz="914012">
                        <a:lnSpc>
                          <a:spcPct val="80000"/>
                        </a:lnSpc>
                        <a:defRPr/>
                      </a:pPr>
                      <a:r>
                        <a:rPr lang="fr-CA" sz="1300">
                          <a:solidFill>
                            <a:schemeClr val="bg1"/>
                          </a:solidFill>
                          <a:latin typeface="+mn-lt"/>
                          <a:cs typeface="Arial"/>
                        </a:rPr>
                        <a:t>Macroalbuminurie</a:t>
                      </a:r>
                    </a:p>
                  </a:txBody>
                  <a:tcPr marL="36000" marR="36000" marT="72000" marB="0">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2395512810"/>
                  </a:ext>
                </a:extLst>
              </a:tr>
              <a:tr h="360000">
                <a:tc>
                  <a:txBody>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lang="fr-CA" sz="1300" b="0">
                          <a:solidFill>
                            <a:schemeClr val="bg1"/>
                          </a:solidFill>
                          <a:latin typeface="+mn-lt"/>
                          <a:cs typeface="Arial"/>
                        </a:rPr>
                        <a:t>&lt; 2 mg/mmol</a:t>
                      </a:r>
                    </a:p>
                  </a:txBody>
                  <a:tcP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lang="fr-CA" sz="1300" b="0">
                          <a:solidFill>
                            <a:schemeClr val="bg1"/>
                          </a:solidFill>
                          <a:latin typeface="+mn-lt"/>
                          <a:cs typeface="Arial"/>
                        </a:rPr>
                        <a:t>2 à 19 mg/mmol</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lang="fr-CA" sz="1300" b="0">
                          <a:solidFill>
                            <a:schemeClr val="bg1"/>
                          </a:solidFill>
                          <a:latin typeface="+mn-lt"/>
                          <a:cs typeface="Arial"/>
                        </a:rPr>
                        <a:t>&gt; 20 mg/mmol</a:t>
                      </a:r>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486514904"/>
                  </a:ext>
                </a:extLst>
              </a:tr>
              <a:tr h="432000">
                <a:tc>
                  <a:txBody>
                    <a:bodyPr/>
                    <a:lstStyle/>
                    <a:p>
                      <a:pPr algn="ctr"/>
                      <a:r>
                        <a:rPr lang="fr-CA" sz="1300" b="1">
                          <a:solidFill>
                            <a:schemeClr val="tx2"/>
                          </a:solidFill>
                        </a:rPr>
                        <a:t>Dépister</a:t>
                      </a:r>
                    </a:p>
                    <a:p>
                      <a:pPr algn="ctr"/>
                      <a:r>
                        <a:rPr lang="fr-CA" sz="1300" b="1">
                          <a:solidFill>
                            <a:schemeClr val="tx2"/>
                          </a:solidFill>
                        </a:rPr>
                        <a:t>1</a:t>
                      </a:r>
                    </a:p>
                  </a:txBody>
                  <a:tcPr marL="36000" marR="36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alpha val="60000"/>
                      </a:schemeClr>
                    </a:solidFill>
                  </a:tcPr>
                </a:tc>
                <a:tc>
                  <a:txBody>
                    <a:bodyPr/>
                    <a:lstStyle/>
                    <a:p>
                      <a:pPr algn="ctr"/>
                      <a:r>
                        <a:rPr lang="fr-CA" sz="1300" b="1">
                          <a:solidFill>
                            <a:schemeClr val="tx2"/>
                          </a:solidFill>
                        </a:rPr>
                        <a:t>Traiter</a:t>
                      </a:r>
                    </a:p>
                    <a:p>
                      <a:pPr algn="ctr"/>
                      <a:r>
                        <a:rPr lang="fr-CA" sz="1300" b="1">
                          <a:solidFill>
                            <a:schemeClr val="tx2"/>
                          </a:solidFill>
                        </a:rPr>
                        <a:t>1</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F00">
                        <a:alpha val="60000"/>
                      </a:srgbClr>
                    </a:solidFill>
                  </a:tcPr>
                </a:tc>
                <a:tc>
                  <a:txBody>
                    <a:bodyPr/>
                    <a:lstStyle/>
                    <a:p>
                      <a:pPr algn="ctr"/>
                      <a:r>
                        <a:rPr lang="fr-CA" sz="1300" b="1">
                          <a:solidFill>
                            <a:schemeClr val="tx2"/>
                          </a:solidFill>
                        </a:rPr>
                        <a:t>Traiter et orienter</a:t>
                      </a:r>
                    </a:p>
                    <a:p>
                      <a:pPr algn="ctr"/>
                      <a:r>
                        <a:rPr lang="fr-CA" sz="1300" b="1">
                          <a:solidFill>
                            <a:schemeClr val="tx2"/>
                          </a:solidFill>
                        </a:rPr>
                        <a:t>3</a:t>
                      </a:r>
                    </a:p>
                  </a:txBody>
                  <a:tcPr marL="36000" marR="36000" marT="36000" marB="3600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254146330"/>
                  </a:ext>
                </a:extLst>
              </a:tr>
              <a:tr h="432000">
                <a:tc>
                  <a:txBody>
                    <a:bodyPr/>
                    <a:lstStyle/>
                    <a:p>
                      <a:pPr algn="ctr"/>
                      <a:r>
                        <a:rPr lang="fr-CA" sz="1300" b="1">
                          <a:solidFill>
                            <a:schemeClr val="tx2"/>
                          </a:solidFill>
                        </a:rPr>
                        <a:t>Dépister</a:t>
                      </a:r>
                    </a:p>
                    <a:p>
                      <a:pPr algn="ctr"/>
                      <a:r>
                        <a:rPr lang="fr-CA" sz="1300" b="1">
                          <a:solidFill>
                            <a:schemeClr val="tx2"/>
                          </a:solidFill>
                        </a:rPr>
                        <a:t>1</a:t>
                      </a:r>
                    </a:p>
                  </a:txBody>
                  <a:tcPr marL="36000" marR="36000" marT="36000" marB="3600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alpha val="60000"/>
                      </a:schemeClr>
                    </a:solidFill>
                  </a:tcPr>
                </a:tc>
                <a:tc>
                  <a:txBody>
                    <a:bodyPr/>
                    <a:lstStyle/>
                    <a:p>
                      <a:pPr algn="ctr"/>
                      <a:r>
                        <a:rPr lang="fr-CA" sz="1300" b="1">
                          <a:solidFill>
                            <a:schemeClr val="tx2"/>
                          </a:solidFill>
                        </a:rPr>
                        <a:t>Traiter</a:t>
                      </a:r>
                    </a:p>
                    <a:p>
                      <a:pPr algn="ctr"/>
                      <a:r>
                        <a:rPr lang="fr-CA" sz="1300" b="1">
                          <a:solidFill>
                            <a:schemeClr val="tx2"/>
                          </a:solidFill>
                        </a:rPr>
                        <a:t>1</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F00">
                        <a:alpha val="60000"/>
                      </a:srgbClr>
                    </a:solidFill>
                  </a:tcPr>
                </a:tc>
                <a:tc>
                  <a:txBody>
                    <a:bodyPr/>
                    <a:lstStyle/>
                    <a:p>
                      <a:pPr algn="ctr"/>
                      <a:r>
                        <a:rPr lang="fr-CA" sz="1300" b="1">
                          <a:solidFill>
                            <a:schemeClr val="tx2"/>
                          </a:solidFill>
                        </a:rPr>
                        <a:t>Traiter et orienter</a:t>
                      </a:r>
                    </a:p>
                    <a:p>
                      <a:pPr algn="ctr"/>
                      <a:r>
                        <a:rPr lang="fr-CA" sz="1300" b="1">
                          <a:solidFill>
                            <a:schemeClr val="tx2"/>
                          </a:solidFill>
                        </a:rPr>
                        <a:t>3</a:t>
                      </a:r>
                    </a:p>
                  </a:txBody>
                  <a:tcPr marL="36000" marR="36000" marT="36000" marB="3600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543262853"/>
                  </a:ext>
                </a:extLst>
              </a:tr>
              <a:tr h="432000">
                <a:tc>
                  <a:txBody>
                    <a:bodyPr/>
                    <a:lstStyle/>
                    <a:p>
                      <a:pPr algn="ctr"/>
                      <a:r>
                        <a:rPr lang="fr-CA" sz="1300" b="1">
                          <a:solidFill>
                            <a:schemeClr val="tx2"/>
                          </a:solidFill>
                        </a:rPr>
                        <a:t>Traiter</a:t>
                      </a:r>
                    </a:p>
                    <a:p>
                      <a:pPr algn="ctr"/>
                      <a:r>
                        <a:rPr lang="fr-CA" sz="1300" b="1">
                          <a:solidFill>
                            <a:schemeClr val="tx2"/>
                          </a:solidFill>
                        </a:rPr>
                        <a:t>1</a:t>
                      </a:r>
                    </a:p>
                  </a:txBody>
                  <a:tcPr marL="36000" marR="36000" marT="36000" marB="3600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fr-CA" sz="1300" b="1" dirty="0">
                          <a:solidFill>
                            <a:schemeClr val="tx2"/>
                          </a:solidFill>
                        </a:rPr>
                        <a:t>Traiter</a:t>
                      </a:r>
                    </a:p>
                    <a:p>
                      <a:pPr algn="ctr"/>
                      <a:r>
                        <a:rPr lang="fr-CA" sz="1300" b="1" dirty="0">
                          <a:solidFill>
                            <a:schemeClr val="tx2"/>
                          </a:solidFill>
                        </a:rPr>
                        <a:t>2</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fr-CA" sz="1300" b="1">
                          <a:solidFill>
                            <a:schemeClr val="tx2"/>
                          </a:solidFill>
                        </a:rPr>
                        <a:t>Traiter et orienter</a:t>
                      </a:r>
                    </a:p>
                    <a:p>
                      <a:pPr algn="ctr"/>
                      <a:r>
                        <a:rPr lang="fr-CA" sz="1300" b="1">
                          <a:solidFill>
                            <a:schemeClr val="tx2"/>
                          </a:solidFill>
                        </a:rPr>
                        <a:t>3</a:t>
                      </a:r>
                    </a:p>
                  </a:txBody>
                  <a:tcPr marL="36000" marR="36000" marT="36000" marB="3600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8F75"/>
                    </a:solidFill>
                  </a:tcPr>
                </a:tc>
                <a:extLst>
                  <a:ext uri="{0D108BD9-81ED-4DB2-BD59-A6C34878D82A}">
                    <a16:rowId xmlns:a16="http://schemas.microsoft.com/office/drawing/2014/main" val="210041945"/>
                  </a:ext>
                </a:extLst>
              </a:tr>
              <a:tr h="432000">
                <a:tc>
                  <a:txBody>
                    <a:bodyPr/>
                    <a:lstStyle/>
                    <a:p>
                      <a:pPr algn="ctr"/>
                      <a:r>
                        <a:rPr lang="fr-CA" sz="1300" b="1">
                          <a:solidFill>
                            <a:schemeClr val="tx2"/>
                          </a:solidFill>
                        </a:rPr>
                        <a:t>Traiter et orienter</a:t>
                      </a:r>
                    </a:p>
                    <a:p>
                      <a:pPr algn="ctr"/>
                      <a:r>
                        <a:rPr lang="fr-CA" sz="1300" b="1">
                          <a:solidFill>
                            <a:schemeClr val="tx2"/>
                          </a:solidFill>
                        </a:rPr>
                        <a:t>3</a:t>
                      </a:r>
                    </a:p>
                  </a:txBody>
                  <a:tcPr marL="36000" marR="36000" marT="36000" marB="3600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8F75"/>
                    </a:solidFill>
                  </a:tcPr>
                </a:tc>
                <a:tc>
                  <a:txBody>
                    <a:bodyPr/>
                    <a:lstStyle/>
                    <a:p>
                      <a:pPr algn="ctr"/>
                      <a:r>
                        <a:rPr lang="fr-CA" sz="1300" b="1">
                          <a:solidFill>
                            <a:schemeClr val="tx2"/>
                          </a:solidFill>
                        </a:rPr>
                        <a:t>Traiter et orienter</a:t>
                      </a:r>
                    </a:p>
                    <a:p>
                      <a:pPr algn="ctr"/>
                      <a:r>
                        <a:rPr lang="fr-CA" sz="1300" b="1">
                          <a:solidFill>
                            <a:schemeClr val="tx2"/>
                          </a:solidFill>
                        </a:rPr>
                        <a:t>3</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8F75"/>
                    </a:solidFill>
                  </a:tcPr>
                </a:tc>
                <a:tc>
                  <a:txBody>
                    <a:bodyPr/>
                    <a:lstStyle/>
                    <a:p>
                      <a:pPr algn="ctr"/>
                      <a:r>
                        <a:rPr lang="fr-CA" sz="1300" b="1">
                          <a:solidFill>
                            <a:schemeClr val="tx2"/>
                          </a:solidFill>
                        </a:rPr>
                        <a:t>Traiter et orienter</a:t>
                      </a:r>
                    </a:p>
                    <a:p>
                      <a:pPr algn="ctr"/>
                      <a:r>
                        <a:rPr lang="fr-CA" sz="1300" b="1">
                          <a:solidFill>
                            <a:schemeClr val="tx2"/>
                          </a:solidFill>
                        </a:rPr>
                        <a:t>4+</a:t>
                      </a:r>
                    </a:p>
                  </a:txBody>
                  <a:tcPr marL="36000" marR="36000" marT="36000" marB="3600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E00"/>
                    </a:solidFill>
                  </a:tcPr>
                </a:tc>
                <a:extLst>
                  <a:ext uri="{0D108BD9-81ED-4DB2-BD59-A6C34878D82A}">
                    <a16:rowId xmlns:a16="http://schemas.microsoft.com/office/drawing/2014/main" val="1609516177"/>
                  </a:ext>
                </a:extLst>
              </a:tr>
              <a:tr h="432000">
                <a:tc>
                  <a:txBody>
                    <a:bodyPr/>
                    <a:lstStyle/>
                    <a:p>
                      <a:pPr algn="ctr"/>
                      <a:r>
                        <a:rPr lang="fr-CA" sz="1300" b="1">
                          <a:solidFill>
                            <a:schemeClr val="tx2"/>
                          </a:solidFill>
                        </a:rPr>
                        <a:t>Traiter et orienter</a:t>
                      </a:r>
                    </a:p>
                    <a:p>
                      <a:pPr algn="ctr"/>
                      <a:r>
                        <a:rPr lang="fr-CA" sz="1300" b="1">
                          <a:solidFill>
                            <a:schemeClr val="tx2"/>
                          </a:solidFill>
                        </a:rPr>
                        <a:t>4+</a:t>
                      </a:r>
                    </a:p>
                  </a:txBody>
                  <a:tcPr marL="36000" marR="36000" marT="36000" marB="3600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E00"/>
                    </a:solidFill>
                  </a:tcPr>
                </a:tc>
                <a:tc>
                  <a:txBody>
                    <a:bodyPr/>
                    <a:lstStyle/>
                    <a:p>
                      <a:pPr algn="ctr"/>
                      <a:r>
                        <a:rPr lang="fr-CA" sz="1300" b="1">
                          <a:solidFill>
                            <a:schemeClr val="tx2"/>
                          </a:solidFill>
                        </a:rPr>
                        <a:t>Traiter et orienter</a:t>
                      </a:r>
                    </a:p>
                    <a:p>
                      <a:pPr algn="ctr"/>
                      <a:r>
                        <a:rPr lang="fr-CA" sz="1300" b="1">
                          <a:solidFill>
                            <a:schemeClr val="tx2"/>
                          </a:solidFill>
                        </a:rPr>
                        <a:t>4+</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E00"/>
                    </a:solidFill>
                  </a:tcPr>
                </a:tc>
                <a:tc>
                  <a:txBody>
                    <a:bodyPr/>
                    <a:lstStyle/>
                    <a:p>
                      <a:pPr algn="ctr"/>
                      <a:r>
                        <a:rPr lang="fr-CA" sz="1300" b="1" dirty="0">
                          <a:solidFill>
                            <a:schemeClr val="tx2"/>
                          </a:solidFill>
                        </a:rPr>
                        <a:t>Traiter et orienter</a:t>
                      </a:r>
                    </a:p>
                    <a:p>
                      <a:pPr algn="ctr"/>
                      <a:r>
                        <a:rPr lang="fr-CA" sz="1300" b="1" dirty="0">
                          <a:solidFill>
                            <a:schemeClr val="tx2"/>
                          </a:solidFill>
                        </a:rPr>
                        <a:t>4+</a:t>
                      </a:r>
                    </a:p>
                  </a:txBody>
                  <a:tcPr marL="36000" marR="36000" marT="36000" marB="3600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E00"/>
                    </a:solidFill>
                  </a:tcPr>
                </a:tc>
                <a:extLst>
                  <a:ext uri="{0D108BD9-81ED-4DB2-BD59-A6C34878D82A}">
                    <a16:rowId xmlns:a16="http://schemas.microsoft.com/office/drawing/2014/main" val="4000403617"/>
                  </a:ext>
                </a:extLst>
              </a:tr>
            </a:tbl>
          </a:graphicData>
        </a:graphic>
      </p:graphicFrame>
      <p:graphicFrame>
        <p:nvGraphicFramePr>
          <p:cNvPr id="7" name="Table 4">
            <a:extLst>
              <a:ext uri="{FF2B5EF4-FFF2-40B4-BE49-F238E27FC236}">
                <a16:creationId xmlns:a16="http://schemas.microsoft.com/office/drawing/2014/main" id="{8AFAE390-7954-9263-A019-B408097C268B}"/>
              </a:ext>
            </a:extLst>
          </p:cNvPr>
          <p:cNvGraphicFramePr>
            <a:graphicFrameLocks noGrp="1"/>
          </p:cNvGraphicFramePr>
          <p:nvPr>
            <p:custDataLst>
              <p:tags r:id="rId15"/>
            </p:custDataLst>
            <p:extLst>
              <p:ext uri="{D42A27DB-BD31-4B8C-83A1-F6EECF244321}">
                <p14:modId xmlns:p14="http://schemas.microsoft.com/office/powerpoint/2010/main" val="3793693304"/>
              </p:ext>
            </p:extLst>
          </p:nvPr>
        </p:nvGraphicFramePr>
        <p:xfrm>
          <a:off x="5649922" y="2521904"/>
          <a:ext cx="1847468" cy="2382817"/>
        </p:xfrm>
        <a:graphic>
          <a:graphicData uri="http://schemas.openxmlformats.org/drawingml/2006/table">
            <a:tbl>
              <a:tblPr firstCol="1" bandRow="1">
                <a:tableStyleId>{073A0DAA-6AF3-43AB-8588-CEC1D06C72B9}</a:tableStyleId>
              </a:tblPr>
              <a:tblGrid>
                <a:gridCol w="483000">
                  <a:extLst>
                    <a:ext uri="{9D8B030D-6E8A-4147-A177-3AD203B41FA5}">
                      <a16:colId xmlns:a16="http://schemas.microsoft.com/office/drawing/2014/main" val="4235160134"/>
                    </a:ext>
                  </a:extLst>
                </a:gridCol>
                <a:gridCol w="620111">
                  <a:extLst>
                    <a:ext uri="{9D8B030D-6E8A-4147-A177-3AD203B41FA5}">
                      <a16:colId xmlns:a16="http://schemas.microsoft.com/office/drawing/2014/main" val="2157103453"/>
                    </a:ext>
                  </a:extLst>
                </a:gridCol>
                <a:gridCol w="744357">
                  <a:extLst>
                    <a:ext uri="{9D8B030D-6E8A-4147-A177-3AD203B41FA5}">
                      <a16:colId xmlns:a16="http://schemas.microsoft.com/office/drawing/2014/main" val="824884654"/>
                    </a:ext>
                  </a:extLst>
                </a:gridCol>
              </a:tblGrid>
              <a:tr h="401045">
                <a:tc rowSpan="5">
                  <a:txBody>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lang="fr-CA" sz="1400" b="0" dirty="0">
                          <a:solidFill>
                            <a:schemeClr val="accent3"/>
                          </a:solidFill>
                          <a:latin typeface="+mn-lt"/>
                          <a:ea typeface="+mn-ea"/>
                          <a:cs typeface="Arial"/>
                        </a:rPr>
                        <a:t>Catégories de DFG </a:t>
                      </a:r>
                      <a:r>
                        <a:rPr lang="fr-CA" sz="1100" b="0" dirty="0">
                          <a:solidFill>
                            <a:schemeClr val="accent3"/>
                          </a:solidFill>
                          <a:latin typeface="+mn-lt"/>
                          <a:ea typeface="+mn-ea"/>
                          <a:cs typeface="Arial"/>
                        </a:rPr>
                        <a:t>(ml/min/1,73 m</a:t>
                      </a:r>
                      <a:r>
                        <a:rPr lang="fr-CA" sz="1100" b="0" i="0" u="none" baseline="30000" dirty="0">
                          <a:solidFill>
                            <a:schemeClr val="accent3"/>
                          </a:solidFill>
                          <a:latin typeface="+mn-lt"/>
                          <a:ea typeface="+mn-ea"/>
                          <a:cs typeface="Arial"/>
                        </a:rPr>
                        <a:t>2</a:t>
                      </a:r>
                      <a:r>
                        <a:rPr lang="fr-CA" sz="1100" b="0" dirty="0">
                          <a:solidFill>
                            <a:schemeClr val="accent3"/>
                          </a:solidFill>
                          <a:latin typeface="+mn-lt"/>
                          <a:ea typeface="+mn-ea"/>
                          <a:cs typeface="Arial"/>
                        </a:rPr>
                        <a:t>)</a:t>
                      </a:r>
                    </a:p>
                  </a:txBody>
                  <a:tcPr vert="vert270" anchor="ctr">
                    <a:noFill/>
                  </a:tcPr>
                </a:tc>
                <a:tc>
                  <a:txBody>
                    <a:bodyPr/>
                    <a:lstStyle/>
                    <a:p>
                      <a:pPr algn="ctr"/>
                      <a:r>
                        <a:rPr lang="fr-CA" sz="1200" b="1">
                          <a:solidFill>
                            <a:schemeClr val="bg1"/>
                          </a:solidFill>
                        </a:rPr>
                        <a:t>G1</a:t>
                      </a:r>
                    </a:p>
                  </a:txBody>
                  <a:tcPr marL="0" marR="0" marT="0" marB="0" anchor="ctr">
                    <a:solidFill>
                      <a:schemeClr val="accent3"/>
                    </a:solidFill>
                  </a:tcPr>
                </a:tc>
                <a:tc>
                  <a:txBody>
                    <a:bodyPr/>
                    <a:lstStyle/>
                    <a:p>
                      <a:pPr algn="ctr"/>
                      <a:r>
                        <a:rPr lang="fr-CA" sz="1200" b="0">
                          <a:solidFill>
                            <a:schemeClr val="bg1"/>
                          </a:solidFill>
                          <a:latin typeface="+mn-lt"/>
                          <a:cs typeface="Arial"/>
                        </a:rPr>
                        <a:t>≥ 90</a:t>
                      </a:r>
                    </a:p>
                  </a:txBody>
                  <a:tcPr marL="0" marR="0" marT="0" marB="0" anchor="ctr">
                    <a:solidFill>
                      <a:schemeClr val="accent3"/>
                    </a:solidFill>
                  </a:tcPr>
                </a:tc>
                <a:extLst>
                  <a:ext uri="{0D108BD9-81ED-4DB2-BD59-A6C34878D82A}">
                    <a16:rowId xmlns:a16="http://schemas.microsoft.com/office/drawing/2014/main" val="2254146330"/>
                  </a:ext>
                </a:extLst>
              </a:tr>
              <a:tr h="495443">
                <a:tc vMerge="1">
                  <a:txBody>
                    <a:bodyPr/>
                    <a:lstStyle/>
                    <a:p>
                      <a:endParaRPr lang="en-AU" sz="1100">
                        <a:solidFill>
                          <a:schemeClr val="bg1"/>
                        </a:solidFill>
                      </a:endParaRPr>
                    </a:p>
                  </a:txBody>
                  <a:tcPr/>
                </a:tc>
                <a:tc>
                  <a:txBody>
                    <a:bodyPr/>
                    <a:lstStyle/>
                    <a:p>
                      <a:pPr algn="ctr"/>
                      <a:r>
                        <a:rPr lang="fr-CA" sz="1200" b="1">
                          <a:solidFill>
                            <a:schemeClr val="bg1"/>
                          </a:solidFill>
                        </a:rPr>
                        <a:t>G2</a:t>
                      </a:r>
                    </a:p>
                  </a:txBody>
                  <a:tcPr marL="0" marR="0" marT="0" marB="0" anchor="ctr">
                    <a:solidFill>
                      <a:schemeClr val="accent3"/>
                    </a:solidFill>
                  </a:tcPr>
                </a:tc>
                <a:tc>
                  <a:txBody>
                    <a:bodyPr/>
                    <a:lstStyle/>
                    <a:p>
                      <a:pPr algn="ctr"/>
                      <a:r>
                        <a:rPr lang="fr-CA" sz="1200" b="0">
                          <a:solidFill>
                            <a:schemeClr val="bg1"/>
                          </a:solidFill>
                          <a:latin typeface="+mn-lt"/>
                          <a:cs typeface="Arial"/>
                        </a:rPr>
                        <a:t>60-89</a:t>
                      </a:r>
                    </a:p>
                  </a:txBody>
                  <a:tcPr marL="0" marR="0" marT="0" marB="0" anchor="ctr">
                    <a:solidFill>
                      <a:schemeClr val="accent3"/>
                    </a:solidFill>
                  </a:tcPr>
                </a:tc>
                <a:extLst>
                  <a:ext uri="{0D108BD9-81ED-4DB2-BD59-A6C34878D82A}">
                    <a16:rowId xmlns:a16="http://schemas.microsoft.com/office/drawing/2014/main" val="543262853"/>
                  </a:ext>
                </a:extLst>
              </a:tr>
              <a:tr h="495443">
                <a:tc vMerge="1">
                  <a:txBody>
                    <a:bodyPr/>
                    <a:lstStyle/>
                    <a:p>
                      <a:endParaRPr lang="en-AU" sz="1100">
                        <a:solidFill>
                          <a:schemeClr val="bg1"/>
                        </a:solidFill>
                      </a:endParaRPr>
                    </a:p>
                  </a:txBody>
                  <a:tcPr/>
                </a:tc>
                <a:tc>
                  <a:txBody>
                    <a:bodyPr/>
                    <a:lstStyle/>
                    <a:p>
                      <a:pPr algn="ctr"/>
                      <a:r>
                        <a:rPr lang="fr-CA" sz="1200" b="1">
                          <a:solidFill>
                            <a:schemeClr val="bg1"/>
                          </a:solidFill>
                        </a:rPr>
                        <a:t>G3</a:t>
                      </a:r>
                    </a:p>
                  </a:txBody>
                  <a:tcPr marL="0" marR="0" marT="0" marB="0" anchor="ctr">
                    <a:solidFill>
                      <a:schemeClr val="accent3"/>
                    </a:solidFill>
                  </a:tcPr>
                </a:tc>
                <a:tc>
                  <a:txBody>
                    <a:bodyPr/>
                    <a:lstStyle/>
                    <a:p>
                      <a:pPr algn="ctr"/>
                      <a:r>
                        <a:rPr lang="fr-CA" sz="1200" b="0" dirty="0">
                          <a:solidFill>
                            <a:schemeClr val="bg1"/>
                          </a:solidFill>
                          <a:latin typeface="+mn-lt"/>
                          <a:cs typeface="Arial"/>
                        </a:rPr>
                        <a:t>30-59</a:t>
                      </a:r>
                    </a:p>
                  </a:txBody>
                  <a:tcPr marL="0" marR="0" marT="0" marB="0" anchor="ctr">
                    <a:solidFill>
                      <a:schemeClr val="accent3"/>
                    </a:solidFill>
                  </a:tcPr>
                </a:tc>
                <a:extLst>
                  <a:ext uri="{0D108BD9-81ED-4DB2-BD59-A6C34878D82A}">
                    <a16:rowId xmlns:a16="http://schemas.microsoft.com/office/drawing/2014/main" val="210041945"/>
                  </a:ext>
                </a:extLst>
              </a:tr>
              <a:tr h="495443">
                <a:tc vMerge="1">
                  <a:txBody>
                    <a:bodyPr/>
                    <a:lstStyle/>
                    <a:p>
                      <a:endParaRPr lang="en-AU" sz="1100">
                        <a:solidFill>
                          <a:schemeClr val="bg1"/>
                        </a:solidFill>
                      </a:endParaRPr>
                    </a:p>
                  </a:txBody>
                  <a:tcPr/>
                </a:tc>
                <a:tc>
                  <a:txBody>
                    <a:bodyPr/>
                    <a:lstStyle/>
                    <a:p>
                      <a:pPr algn="ctr"/>
                      <a:r>
                        <a:rPr lang="fr-CA" sz="1200" b="1">
                          <a:solidFill>
                            <a:schemeClr val="bg1"/>
                          </a:solidFill>
                        </a:rPr>
                        <a:t>G4</a:t>
                      </a:r>
                    </a:p>
                  </a:txBody>
                  <a:tcPr marL="0" marR="0" marT="0" marB="0" anchor="ctr">
                    <a:solidFill>
                      <a:schemeClr val="accent3"/>
                    </a:solidFill>
                  </a:tcPr>
                </a:tc>
                <a:tc>
                  <a:txBody>
                    <a:bodyPr/>
                    <a:lstStyle/>
                    <a:p>
                      <a:pPr algn="ctr"/>
                      <a:r>
                        <a:rPr lang="fr-CA" sz="1200" b="0">
                          <a:solidFill>
                            <a:schemeClr val="bg1"/>
                          </a:solidFill>
                          <a:latin typeface="+mn-lt"/>
                          <a:cs typeface="Arial"/>
                        </a:rPr>
                        <a:t>15-29</a:t>
                      </a:r>
                    </a:p>
                  </a:txBody>
                  <a:tcPr marL="0" marR="0" marT="0" marB="0" anchor="ctr">
                    <a:solidFill>
                      <a:schemeClr val="accent3"/>
                    </a:solidFill>
                  </a:tcPr>
                </a:tc>
                <a:extLst>
                  <a:ext uri="{0D108BD9-81ED-4DB2-BD59-A6C34878D82A}">
                    <a16:rowId xmlns:a16="http://schemas.microsoft.com/office/drawing/2014/main" val="1609516177"/>
                  </a:ext>
                </a:extLst>
              </a:tr>
              <a:tr h="495443">
                <a:tc vMerge="1">
                  <a:txBody>
                    <a:bodyPr/>
                    <a:lstStyle/>
                    <a:p>
                      <a:endParaRPr lang="en-AU" sz="1100">
                        <a:solidFill>
                          <a:schemeClr val="bg1"/>
                        </a:solidFill>
                      </a:endParaRPr>
                    </a:p>
                  </a:txBody>
                  <a:tcPr/>
                </a:tc>
                <a:tc>
                  <a:txBody>
                    <a:bodyPr/>
                    <a:lstStyle/>
                    <a:p>
                      <a:pPr algn="ctr"/>
                      <a:r>
                        <a:rPr lang="fr-CA" sz="1200" b="1">
                          <a:solidFill>
                            <a:schemeClr val="bg1"/>
                          </a:solidFill>
                        </a:rPr>
                        <a:t>G5</a:t>
                      </a:r>
                    </a:p>
                  </a:txBody>
                  <a:tcPr marL="0" marR="0" marT="0" marB="0" anchor="ctr">
                    <a:solidFill>
                      <a:schemeClr val="accent3"/>
                    </a:solidFill>
                  </a:tcPr>
                </a:tc>
                <a:tc>
                  <a:txBody>
                    <a:bodyPr/>
                    <a:lstStyle/>
                    <a:p>
                      <a:pPr algn="ctr"/>
                      <a:r>
                        <a:rPr lang="fr-CA" sz="1200" b="0" dirty="0">
                          <a:solidFill>
                            <a:schemeClr val="bg1"/>
                          </a:solidFill>
                          <a:latin typeface="+mn-lt"/>
                          <a:cs typeface="Arial"/>
                        </a:rPr>
                        <a:t>&lt; 15</a:t>
                      </a:r>
                    </a:p>
                  </a:txBody>
                  <a:tcPr marL="0" marR="0" marT="0" marB="0" anchor="ctr">
                    <a:solidFill>
                      <a:schemeClr val="accent3"/>
                    </a:solidFill>
                  </a:tcPr>
                </a:tc>
                <a:extLst>
                  <a:ext uri="{0D108BD9-81ED-4DB2-BD59-A6C34878D82A}">
                    <a16:rowId xmlns:a16="http://schemas.microsoft.com/office/drawing/2014/main" val="4000403617"/>
                  </a:ext>
                </a:extLst>
              </a:tr>
            </a:tbl>
          </a:graphicData>
        </a:graphic>
      </p:graphicFrame>
      <p:sp>
        <p:nvSpPr>
          <p:cNvPr id="23" name="Rectangle 22">
            <a:extLst>
              <a:ext uri="{FF2B5EF4-FFF2-40B4-BE49-F238E27FC236}">
                <a16:creationId xmlns:a16="http://schemas.microsoft.com/office/drawing/2014/main" id="{D932D76C-77BC-24D3-6AE2-2429AE55AC51}"/>
              </a:ext>
            </a:extLst>
          </p:cNvPr>
          <p:cNvSpPr/>
          <p:nvPr>
            <p:custDataLst>
              <p:tags r:id="rId16"/>
            </p:custDataLst>
          </p:nvPr>
        </p:nvSpPr>
        <p:spPr>
          <a:xfrm>
            <a:off x="6609014" y="5176308"/>
            <a:ext cx="483476" cy="252248"/>
          </a:xfrm>
          <a:prstGeom prst="rect">
            <a:avLst/>
          </a:prstGeom>
          <a:solidFill>
            <a:srgbClr val="A7D38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2C358C7D-F0F0-61E4-F2D0-B441FB6841DF}"/>
              </a:ext>
            </a:extLst>
          </p:cNvPr>
          <p:cNvSpPr/>
          <p:nvPr>
            <p:custDataLst>
              <p:tags r:id="rId17"/>
            </p:custDataLst>
          </p:nvPr>
        </p:nvSpPr>
        <p:spPr>
          <a:xfrm>
            <a:off x="6668380" y="5783722"/>
            <a:ext cx="483476" cy="252248"/>
          </a:xfrm>
          <a:prstGeom prst="rect">
            <a:avLst/>
          </a:prstGeom>
          <a:solidFill>
            <a:srgbClr val="FFFD8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63B8F17-9883-881F-7F9D-F8A1EE2241D9}"/>
              </a:ext>
            </a:extLst>
          </p:cNvPr>
          <p:cNvSpPr/>
          <p:nvPr>
            <p:custDataLst>
              <p:tags r:id="rId18"/>
            </p:custDataLst>
          </p:nvPr>
        </p:nvSpPr>
        <p:spPr>
          <a:xfrm>
            <a:off x="9913321" y="5169575"/>
            <a:ext cx="483476" cy="252248"/>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63B455DB-46C9-7371-F57A-564028F8939D}"/>
              </a:ext>
            </a:extLst>
          </p:cNvPr>
          <p:cNvSpPr/>
          <p:nvPr>
            <p:custDataLst>
              <p:tags r:id="rId19"/>
            </p:custDataLst>
          </p:nvPr>
        </p:nvSpPr>
        <p:spPr>
          <a:xfrm>
            <a:off x="9453217" y="5744291"/>
            <a:ext cx="483476" cy="252248"/>
          </a:xfrm>
          <a:prstGeom prst="rect">
            <a:avLst/>
          </a:prstGeom>
          <a:solidFill>
            <a:srgbClr val="FF8F7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2C23CAB4-AF47-EA96-A8CA-7FE5D852C6AB}"/>
              </a:ext>
            </a:extLst>
          </p:cNvPr>
          <p:cNvSpPr/>
          <p:nvPr>
            <p:custDataLst>
              <p:tags r:id="rId20"/>
            </p:custDataLst>
          </p:nvPr>
        </p:nvSpPr>
        <p:spPr>
          <a:xfrm>
            <a:off x="9940380" y="5744291"/>
            <a:ext cx="483476" cy="252248"/>
          </a:xfrm>
          <a:prstGeom prst="rect">
            <a:avLst/>
          </a:prstGeom>
          <a:solidFill>
            <a:srgbClr val="FF0E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A8FA683B-5860-B9AF-14D2-961EBCADCD54}"/>
              </a:ext>
            </a:extLst>
          </p:cNvPr>
          <p:cNvSpPr txBox="1"/>
          <p:nvPr>
            <p:custDataLst>
              <p:tags r:id="rId21"/>
            </p:custDataLst>
          </p:nvPr>
        </p:nvSpPr>
        <p:spPr>
          <a:xfrm>
            <a:off x="7092490" y="5149919"/>
            <a:ext cx="2592706" cy="288927"/>
          </a:xfrm>
          <a:prstGeom prst="rect">
            <a:avLst/>
          </a:prstGeom>
        </p:spPr>
        <p:txBody>
          <a:bodyPr vert="horz" wrap="square" lIns="91440" tIns="45720" rIns="91440" bIns="45720" rtlCol="0">
            <a:noAutofit/>
          </a:bodyPr>
          <a:lstStyle/>
          <a:p>
            <a:pPr algn="l"/>
            <a:r>
              <a:rPr lang="fr-CA" sz="1100" dirty="0">
                <a:latin typeface="+mn-lt"/>
              </a:rPr>
              <a:t>Faible risque (si absence d’autres marqueurs de néphropathie, absence de néphropathie chronique)</a:t>
            </a:r>
          </a:p>
        </p:txBody>
      </p:sp>
      <p:sp>
        <p:nvSpPr>
          <p:cNvPr id="41" name="TextBox 40">
            <a:extLst>
              <a:ext uri="{FF2B5EF4-FFF2-40B4-BE49-F238E27FC236}">
                <a16:creationId xmlns:a16="http://schemas.microsoft.com/office/drawing/2014/main" id="{82F0F4FB-B2C1-E52A-2479-54813D6D79E7}"/>
              </a:ext>
            </a:extLst>
          </p:cNvPr>
          <p:cNvSpPr txBox="1"/>
          <p:nvPr>
            <p:custDataLst>
              <p:tags r:id="rId22"/>
            </p:custDataLst>
          </p:nvPr>
        </p:nvSpPr>
        <p:spPr>
          <a:xfrm>
            <a:off x="7188276" y="5787886"/>
            <a:ext cx="3685320" cy="252249"/>
          </a:xfrm>
          <a:prstGeom prst="rect">
            <a:avLst/>
          </a:prstGeom>
        </p:spPr>
        <p:txBody>
          <a:bodyPr vert="horz" wrap="square" lIns="91440" tIns="45720" rIns="91440" bIns="45720" rtlCol="0">
            <a:noAutofit/>
          </a:bodyPr>
          <a:lstStyle/>
          <a:p>
            <a:pPr algn="l">
              <a:spcBef>
                <a:spcPts val="600"/>
              </a:spcBef>
            </a:pPr>
            <a:r>
              <a:rPr lang="fr-CA" sz="1100" dirty="0">
                <a:latin typeface="+mn-lt"/>
              </a:rPr>
              <a:t>Risque modérément accru</a:t>
            </a:r>
          </a:p>
        </p:txBody>
      </p:sp>
      <p:sp>
        <p:nvSpPr>
          <p:cNvPr id="43" name="TextBox 42">
            <a:extLst>
              <a:ext uri="{FF2B5EF4-FFF2-40B4-BE49-F238E27FC236}">
                <a16:creationId xmlns:a16="http://schemas.microsoft.com/office/drawing/2014/main" id="{293DDB25-159B-5845-E18D-3286AC0F1F7E}"/>
              </a:ext>
            </a:extLst>
          </p:cNvPr>
          <p:cNvSpPr txBox="1"/>
          <p:nvPr>
            <p:custDataLst>
              <p:tags r:id="rId23"/>
            </p:custDataLst>
          </p:nvPr>
        </p:nvSpPr>
        <p:spPr>
          <a:xfrm>
            <a:off x="10421285" y="5176308"/>
            <a:ext cx="2036530" cy="252249"/>
          </a:xfrm>
          <a:prstGeom prst="rect">
            <a:avLst/>
          </a:prstGeom>
        </p:spPr>
        <p:txBody>
          <a:bodyPr vert="horz" wrap="none" lIns="91440" tIns="45720" rIns="91440" bIns="45720" rtlCol="0">
            <a:noAutofit/>
          </a:bodyPr>
          <a:lstStyle/>
          <a:p>
            <a:pPr algn="l">
              <a:spcBef>
                <a:spcPts val="600"/>
              </a:spcBef>
            </a:pPr>
            <a:r>
              <a:rPr lang="fr-CA" sz="1100" dirty="0">
                <a:latin typeface="+mn-lt"/>
              </a:rPr>
              <a:t>Risque élevé</a:t>
            </a:r>
          </a:p>
        </p:txBody>
      </p:sp>
      <p:sp>
        <p:nvSpPr>
          <p:cNvPr id="45" name="TextBox 44">
            <a:extLst>
              <a:ext uri="{FF2B5EF4-FFF2-40B4-BE49-F238E27FC236}">
                <a16:creationId xmlns:a16="http://schemas.microsoft.com/office/drawing/2014/main" id="{549A8F2F-9B97-7737-E6C6-2B213E18FAD0}"/>
              </a:ext>
            </a:extLst>
          </p:cNvPr>
          <p:cNvSpPr txBox="1"/>
          <p:nvPr>
            <p:custDataLst>
              <p:tags r:id="rId24"/>
            </p:custDataLst>
          </p:nvPr>
        </p:nvSpPr>
        <p:spPr>
          <a:xfrm>
            <a:off x="10453028" y="5718076"/>
            <a:ext cx="1273895" cy="252249"/>
          </a:xfrm>
          <a:prstGeom prst="rect">
            <a:avLst/>
          </a:prstGeom>
        </p:spPr>
        <p:txBody>
          <a:bodyPr vert="horz" wrap="none" lIns="91440" tIns="45720" rIns="91440" bIns="45720" rtlCol="0">
            <a:noAutofit/>
          </a:bodyPr>
          <a:lstStyle/>
          <a:p>
            <a:pPr algn="l">
              <a:spcBef>
                <a:spcPts val="600"/>
              </a:spcBef>
            </a:pPr>
            <a:r>
              <a:rPr lang="fr-CA" sz="1100" dirty="0">
                <a:latin typeface="+mn-lt"/>
              </a:rPr>
              <a:t>Risque très élevé</a:t>
            </a:r>
          </a:p>
        </p:txBody>
      </p:sp>
      <p:sp>
        <p:nvSpPr>
          <p:cNvPr id="47" name="TextBox 46">
            <a:extLst>
              <a:ext uri="{FF2B5EF4-FFF2-40B4-BE49-F238E27FC236}">
                <a16:creationId xmlns:a16="http://schemas.microsoft.com/office/drawing/2014/main" id="{8181BCB2-86B4-2424-58ED-002462EA662F}"/>
              </a:ext>
            </a:extLst>
          </p:cNvPr>
          <p:cNvSpPr txBox="1"/>
          <p:nvPr/>
        </p:nvSpPr>
        <p:spPr>
          <a:xfrm>
            <a:off x="465077" y="6242445"/>
            <a:ext cx="11261846" cy="523220"/>
          </a:xfrm>
          <a:prstGeom prst="rect">
            <a:avLst/>
          </a:prstGeom>
          <a:noFill/>
        </p:spPr>
        <p:txBody>
          <a:bodyPr wrap="square">
            <a:spAutoFit/>
          </a:bodyPr>
          <a:lstStyle/>
          <a:p>
            <a:pPr marL="0" indent="0">
              <a:spcBef>
                <a:spcPts val="0"/>
              </a:spcBef>
              <a:buNone/>
            </a:pPr>
            <a:r>
              <a:rPr lang="fr-CA" sz="700" dirty="0">
                <a:solidFill>
                  <a:srgbClr val="224760"/>
                </a:solidFill>
              </a:rPr>
              <a:t>MCV (maladie cardiovasculaire) : définie comme un critère composite regroupant les événements mortels et non mortels de MCVAS et d’IC</a:t>
            </a:r>
          </a:p>
          <a:p>
            <a:pPr marL="0" indent="0">
              <a:spcBef>
                <a:spcPts val="0"/>
              </a:spcBef>
              <a:buNone/>
            </a:pPr>
            <a:r>
              <a:rPr lang="fr-CA" sz="700" dirty="0">
                <a:solidFill>
                  <a:srgbClr val="224760"/>
                </a:solidFill>
              </a:rPr>
              <a:t>MCVAS (maladie cardiovasculaire </a:t>
            </a:r>
            <a:r>
              <a:rPr lang="fr-CA" sz="700" dirty="0" err="1">
                <a:solidFill>
                  <a:srgbClr val="224760"/>
                </a:solidFill>
              </a:rPr>
              <a:t>athéroscléreuse</a:t>
            </a:r>
            <a:r>
              <a:rPr lang="fr-CA" sz="700" dirty="0">
                <a:solidFill>
                  <a:srgbClr val="224760"/>
                </a:solidFill>
              </a:rPr>
              <a:t>) : critère composite regroupant la coronaropathie (infarctus du myocarde et coronaropathie mortelle) et l’AVC</a:t>
            </a:r>
          </a:p>
          <a:p>
            <a:pPr marL="0" indent="0">
              <a:spcBef>
                <a:spcPts val="0"/>
              </a:spcBef>
              <a:buNone/>
            </a:pPr>
            <a:r>
              <a:rPr lang="fr-CA" sz="700" dirty="0">
                <a:solidFill>
                  <a:srgbClr val="224760"/>
                </a:solidFill>
              </a:rPr>
              <a:t>1. Khan SS et al., Circulation 2023,149(7);558-573 2. D’après : Tobe SW, Bajaj HS, Tangri N, et al. Canadian Journal of </a:t>
            </a:r>
            <a:r>
              <a:rPr lang="fr-CA" sz="700" dirty="0" err="1">
                <a:solidFill>
                  <a:srgbClr val="224760"/>
                </a:solidFill>
              </a:rPr>
              <a:t>Diabetes</a:t>
            </a:r>
            <a:r>
              <a:rPr lang="fr-CA" sz="700" dirty="0">
                <a:solidFill>
                  <a:srgbClr val="224760"/>
                </a:solidFill>
              </a:rPr>
              <a:t>, Volume 49, Issue 2, 73 - 86.e14. Informations complémentaires d’après Kidney </a:t>
            </a:r>
            <a:r>
              <a:rPr lang="fr-CA" sz="700" dirty="0" err="1">
                <a:solidFill>
                  <a:srgbClr val="224760"/>
                </a:solidFill>
              </a:rPr>
              <a:t>Disease</a:t>
            </a:r>
            <a:r>
              <a:rPr lang="fr-CA" sz="700" dirty="0">
                <a:solidFill>
                  <a:srgbClr val="224760"/>
                </a:solidFill>
              </a:rPr>
              <a:t>: </a:t>
            </a:r>
            <a:r>
              <a:rPr lang="fr-CA" sz="700" dirty="0" err="1">
                <a:solidFill>
                  <a:srgbClr val="224760"/>
                </a:solidFill>
              </a:rPr>
              <a:t>Improving</a:t>
            </a:r>
            <a:r>
              <a:rPr lang="fr-CA" sz="700" dirty="0">
                <a:solidFill>
                  <a:srgbClr val="224760"/>
                </a:solidFill>
              </a:rPr>
              <a:t> Global </a:t>
            </a:r>
            <a:r>
              <a:rPr lang="fr-CA" sz="700" dirty="0" err="1">
                <a:solidFill>
                  <a:srgbClr val="224760"/>
                </a:solidFill>
              </a:rPr>
              <a:t>Outcomes</a:t>
            </a:r>
            <a:r>
              <a:rPr lang="fr-CA" sz="700" dirty="0">
                <a:solidFill>
                  <a:srgbClr val="224760"/>
                </a:solidFill>
              </a:rPr>
              <a:t> (KDIGO) CKD Work Group. Kidney Int 2024;105(4S):S117-S314.</a:t>
            </a:r>
          </a:p>
        </p:txBody>
      </p:sp>
      <p:sp>
        <p:nvSpPr>
          <p:cNvPr id="49" name="Title 4">
            <a:extLst>
              <a:ext uri="{FF2B5EF4-FFF2-40B4-BE49-F238E27FC236}">
                <a16:creationId xmlns:a16="http://schemas.microsoft.com/office/drawing/2014/main" id="{A9F6CF44-2456-5563-C21C-B863B5F9D15B}"/>
              </a:ext>
            </a:extLst>
          </p:cNvPr>
          <p:cNvSpPr txBox="1">
            <a:spLocks/>
          </p:cNvSpPr>
          <p:nvPr>
            <p:custDataLst>
              <p:tags r:id="rId25"/>
            </p:custDataLst>
          </p:nvPr>
        </p:nvSpPr>
        <p:spPr>
          <a:xfrm>
            <a:off x="6096000" y="1009436"/>
            <a:ext cx="5719162" cy="962377"/>
          </a:xfrm>
          <a:prstGeom prst="rect">
            <a:avLst/>
          </a:prstGeom>
        </p:spPr>
        <p:txBody>
          <a:bodyPr/>
          <a:lstStyle>
            <a:lvl1pPr algn="l" defTabSz="914400" rtl="0" eaLnBrk="1" latinLnBrk="0" hangingPunct="1">
              <a:lnSpc>
                <a:spcPct val="90000"/>
              </a:lnSpc>
              <a:spcBef>
                <a:spcPct val="0"/>
              </a:spcBef>
              <a:buNone/>
              <a:defRPr sz="2800" b="1" kern="1200">
                <a:solidFill>
                  <a:schemeClr val="accent3"/>
                </a:solidFill>
                <a:latin typeface="+mj-lt"/>
                <a:ea typeface="+mj-ea"/>
                <a:cs typeface="+mj-cs"/>
              </a:defRPr>
            </a:lvl1pPr>
          </a:lstStyle>
          <a:p>
            <a:pPr lvl="0">
              <a:defRPr/>
            </a:pPr>
            <a:r>
              <a:rPr kumimoji="0" lang="fr-CA" sz="1400" i="0" u="none" strike="noStrike" cap="none" normalizeH="0" baseline="0" noProof="0" dirty="0">
                <a:ln>
                  <a:noFill/>
                </a:ln>
                <a:solidFill>
                  <a:srgbClr val="003455"/>
                </a:solidFill>
                <a:uLnTx/>
                <a:uFillTx/>
                <a:latin typeface="Arial" panose="020B0604020202020204"/>
                <a:ea typeface="+mj-ea"/>
                <a:cs typeface="+mj-cs"/>
              </a:rPr>
              <a:t>Risque de progression de la néphropathie chronique </a:t>
            </a:r>
            <a:br>
              <a:rPr kumimoji="0" lang="fr-CA" sz="1400" i="0" u="none" strike="noStrike" cap="none" normalizeH="0" baseline="0" noProof="0" dirty="0">
                <a:ln>
                  <a:noFill/>
                </a:ln>
                <a:solidFill>
                  <a:srgbClr val="003455"/>
                </a:solidFill>
                <a:uLnTx/>
                <a:uFillTx/>
                <a:latin typeface="Arial" panose="020B0604020202020204"/>
                <a:ea typeface="+mj-ea"/>
                <a:cs typeface="+mj-cs"/>
              </a:rPr>
            </a:br>
            <a:r>
              <a:rPr kumimoji="0" lang="fr-CA" sz="1400" i="0" u="none" strike="noStrike" cap="none" normalizeH="0" baseline="0" noProof="0" dirty="0">
                <a:ln>
                  <a:noFill/>
                </a:ln>
                <a:solidFill>
                  <a:srgbClr val="003455"/>
                </a:solidFill>
                <a:uLnTx/>
                <a:uFillTx/>
                <a:latin typeface="Arial" panose="020B0604020202020204"/>
                <a:ea typeface="+mj-ea"/>
                <a:cs typeface="+mj-cs"/>
              </a:rPr>
              <a:t>selon Diabète Canada</a:t>
            </a:r>
            <a:r>
              <a:rPr lang="fr-CA" sz="1400" b="0" i="0" u="none" baseline="30000" dirty="0">
                <a:solidFill>
                  <a:schemeClr val="tx1"/>
                </a:solidFill>
                <a:latin typeface="Arial" panose="020B0604020202020204"/>
                <a:ea typeface="+mj-ea"/>
                <a:cs typeface="Arial"/>
              </a:rPr>
              <a:t>2</a:t>
            </a:r>
          </a:p>
        </p:txBody>
      </p:sp>
      <p:sp>
        <p:nvSpPr>
          <p:cNvPr id="50" name="Slide Number Placeholder 5">
            <a:extLst>
              <a:ext uri="{FF2B5EF4-FFF2-40B4-BE49-F238E27FC236}">
                <a16:creationId xmlns:a16="http://schemas.microsoft.com/office/drawing/2014/main" id="{3DC482F4-5AE6-7A5F-2AE4-378B0FF7C156}"/>
              </a:ext>
            </a:extLst>
          </p:cNvPr>
          <p:cNvSpPr txBox="1">
            <a:spLocks/>
          </p:cNvSpPr>
          <p:nvPr>
            <p:custDataLst>
              <p:tags r:id="rId26"/>
            </p:custDataLst>
          </p:nvPr>
        </p:nvSpPr>
        <p:spPr>
          <a:xfrm>
            <a:off x="11439550" y="6333501"/>
            <a:ext cx="574746" cy="39417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AF8E309-D608-654D-B811-6A2C46C88181}" type="slidenum">
              <a:rPr lang="en-US" sz="900" smtClean="0">
                <a:solidFill>
                  <a:srgbClr val="92D050"/>
                </a:solidFill>
              </a:rPr>
              <a:pPr/>
              <a:t>15</a:t>
            </a:fld>
            <a:endParaRPr lang="en-US" sz="900">
              <a:solidFill>
                <a:srgbClr val="92D050"/>
              </a:solidFill>
            </a:endParaRPr>
          </a:p>
        </p:txBody>
      </p:sp>
      <p:cxnSp>
        <p:nvCxnSpPr>
          <p:cNvPr id="52" name="Straight Arrow Connector 51">
            <a:extLst>
              <a:ext uri="{FF2B5EF4-FFF2-40B4-BE49-F238E27FC236}">
                <a16:creationId xmlns:a16="http://schemas.microsoft.com/office/drawing/2014/main" id="{2E2D62F6-2D34-FE08-CF3F-5F6D54384BED}"/>
              </a:ext>
            </a:extLst>
          </p:cNvPr>
          <p:cNvCxnSpPr>
            <a:cxnSpLocks/>
          </p:cNvCxnSpPr>
          <p:nvPr/>
        </p:nvCxnSpPr>
        <p:spPr>
          <a:xfrm flipH="1">
            <a:off x="9001485" y="3729413"/>
            <a:ext cx="1234440" cy="0"/>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4F1A6A13-FA60-B07F-7E2A-073248F3A498}"/>
              </a:ext>
            </a:extLst>
          </p:cNvPr>
          <p:cNvSpPr/>
          <p:nvPr>
            <p:custDataLst>
              <p:tags r:id="rId27"/>
            </p:custDataLst>
          </p:nvPr>
        </p:nvSpPr>
        <p:spPr>
          <a:xfrm>
            <a:off x="10356945" y="3432024"/>
            <a:ext cx="1466059" cy="503765"/>
          </a:xfrm>
          <a:prstGeom prst="ellipse">
            <a:avLst/>
          </a:prstGeom>
          <a:no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161ACBB2-8847-9F18-F975-6ABBA6D97679}"/>
              </a:ext>
            </a:extLst>
          </p:cNvPr>
          <p:cNvSpPr/>
          <p:nvPr>
            <p:custDataLst>
              <p:tags r:id="rId28"/>
            </p:custDataLst>
          </p:nvPr>
        </p:nvSpPr>
        <p:spPr>
          <a:xfrm>
            <a:off x="7479910" y="3432024"/>
            <a:ext cx="1466059" cy="503765"/>
          </a:xfrm>
          <a:prstGeom prst="ellipse">
            <a:avLst/>
          </a:prstGeom>
          <a:no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itle 4">
            <a:extLst>
              <a:ext uri="{FF2B5EF4-FFF2-40B4-BE49-F238E27FC236}">
                <a16:creationId xmlns:a16="http://schemas.microsoft.com/office/drawing/2014/main" id="{6B94B24B-7C4C-9D32-20B2-B4DE811CCFD7}"/>
              </a:ext>
            </a:extLst>
          </p:cNvPr>
          <p:cNvSpPr txBox="1">
            <a:spLocks/>
          </p:cNvSpPr>
          <p:nvPr>
            <p:custDataLst>
              <p:tags r:id="rId29"/>
            </p:custDataLst>
          </p:nvPr>
        </p:nvSpPr>
        <p:spPr>
          <a:xfrm>
            <a:off x="361215" y="3246282"/>
            <a:ext cx="5362645" cy="962377"/>
          </a:xfrm>
          <a:prstGeom prst="rect">
            <a:avLst/>
          </a:prstGeom>
        </p:spPr>
        <p:txBody>
          <a:bodyPr/>
          <a:lstStyle>
            <a:lvl1pPr algn="l" defTabSz="914400" rtl="0" eaLnBrk="1" latinLnBrk="0" hangingPunct="1">
              <a:lnSpc>
                <a:spcPct val="90000"/>
              </a:lnSpc>
              <a:spcBef>
                <a:spcPct val="0"/>
              </a:spcBef>
              <a:buNone/>
              <a:defRPr sz="2800" b="1" kern="1200">
                <a:solidFill>
                  <a:schemeClr val="accent3"/>
                </a:solidFill>
                <a:latin typeface="+mj-lt"/>
                <a:ea typeface="+mj-ea"/>
                <a:cs typeface="+mj-cs"/>
              </a:defRPr>
            </a:lvl1pPr>
          </a:lstStyle>
          <a:p>
            <a:pPr lvl="0">
              <a:defRPr/>
            </a:pPr>
            <a:r>
              <a:rPr kumimoji="0" lang="fr-CA" sz="1400" i="0" u="none" strike="noStrike" cap="none" normalizeH="0" noProof="0" dirty="0">
                <a:ln>
                  <a:noFill/>
                </a:ln>
                <a:solidFill>
                  <a:srgbClr val="003455"/>
                </a:solidFill>
                <a:uLnTx/>
                <a:uFillTx/>
                <a:latin typeface="Arial" panose="020B0604020202020204"/>
                <a:ea typeface="+mj-ea"/>
                <a:cs typeface="+mj-cs"/>
              </a:rPr>
              <a:t>Scores de risque obtenus au moyen du calculateur de risque PREVENT</a:t>
            </a:r>
            <a:r>
              <a:rPr kumimoji="0" lang="fr-CA" sz="1400" b="1" i="0" u="none" strike="noStrike" cap="none" normalizeH="0" baseline="30000" noProof="0" dirty="0">
                <a:ln>
                  <a:noFill/>
                </a:ln>
                <a:solidFill>
                  <a:srgbClr val="003455"/>
                </a:solidFill>
                <a:uLnTx/>
                <a:uFillTx/>
                <a:latin typeface="Arial" panose="020B0604020202020204"/>
                <a:ea typeface="+mj-ea"/>
                <a:cs typeface="+mj-cs"/>
              </a:rPr>
              <a:t>1</a:t>
            </a:r>
          </a:p>
        </p:txBody>
      </p:sp>
    </p:spTree>
    <p:extLst>
      <p:ext uri="{BB962C8B-B14F-4D97-AF65-F5344CB8AC3E}">
        <p14:creationId xmlns:p14="http://schemas.microsoft.com/office/powerpoint/2010/main" val="1280507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988FA-30AD-7414-E0E4-4218DF1117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E320A2-5B80-264B-46A6-692799A67537}"/>
              </a:ext>
            </a:extLst>
          </p:cNvPr>
          <p:cNvSpPr>
            <a:spLocks noGrp="1"/>
          </p:cNvSpPr>
          <p:nvPr>
            <p:ph type="title"/>
          </p:nvPr>
        </p:nvSpPr>
        <p:spPr>
          <a:xfrm>
            <a:off x="623889" y="418518"/>
            <a:ext cx="9819522" cy="962377"/>
          </a:xfrm>
        </p:spPr>
        <p:txBody>
          <a:bodyPr>
            <a:noAutofit/>
          </a:bodyPr>
          <a:lstStyle/>
          <a:p>
            <a:pPr algn="l" rtl="0"/>
            <a:r>
              <a:rPr lang="fr-ca" b="1" i="0" u="none" baseline="0"/>
              <a:t>Le taux de patients qui commencent un traitement pour une IRT a diminué au cours des cinq dernières années</a:t>
            </a:r>
            <a:endParaRPr lang="fr-ca" dirty="0"/>
          </a:p>
        </p:txBody>
      </p:sp>
      <p:sp>
        <p:nvSpPr>
          <p:cNvPr id="4" name="Footer Placeholder 10">
            <a:extLst>
              <a:ext uri="{FF2B5EF4-FFF2-40B4-BE49-F238E27FC236}">
                <a16:creationId xmlns:a16="http://schemas.microsoft.com/office/drawing/2014/main" id="{076D8E35-95B9-3EA3-C162-01695E17AEAD}"/>
              </a:ext>
            </a:extLst>
          </p:cNvPr>
          <p:cNvSpPr txBox="1">
            <a:spLocks/>
          </p:cNvSpPr>
          <p:nvPr/>
        </p:nvSpPr>
        <p:spPr>
          <a:xfrm>
            <a:off x="518055" y="6146320"/>
            <a:ext cx="8178473" cy="506124"/>
          </a:xfrm>
          <a:prstGeom prst="rect">
            <a:avLst/>
          </a:prstGeom>
        </p:spPr>
        <p:txBody>
          <a:bodyPr vert="horz" lIns="91440" tIns="45720" rIns="91440" bIns="45720" rtlCol="0" anchor="b"/>
          <a:lstStyle>
            <a:defPPr>
              <a:defRPr lang="fr-ca"/>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609585" rtl="0" eaLnBrk="0" fontAlgn="base" latinLnBrk="0" hangingPunct="0">
              <a:lnSpc>
                <a:spcPct val="100000"/>
              </a:lnSpc>
              <a:spcBef>
                <a:spcPct val="0"/>
              </a:spcBef>
              <a:spcAft>
                <a:spcPct val="0"/>
              </a:spcAft>
              <a:buClrTx/>
              <a:buSzTx/>
              <a:buFontTx/>
              <a:buNone/>
              <a:tabLst/>
              <a:defRPr/>
            </a:pPr>
            <a:r>
              <a:rPr kumimoji="0" lang="fr-ca" sz="900" b="0" i="0" u="none" strike="noStrike" kern="1200" cap="none" spc="0" normalizeH="0" baseline="0" noProof="0" dirty="0">
                <a:ln>
                  <a:noFill/>
                </a:ln>
                <a:solidFill>
                  <a:srgbClr val="53585A"/>
                </a:solidFill>
                <a:effectLst/>
                <a:uLnTx/>
                <a:uFillTx/>
                <a:latin typeface="Arial" panose="020B0604020202020204"/>
                <a:ea typeface="MS PGothic" charset="0"/>
                <a:cs typeface="+mn-cs"/>
              </a:rPr>
              <a:t>Registre canadien des insuffisances et des transplantations d’organes (RCITO), 2025. Institut canadien d’information sur la santé</a:t>
            </a:r>
          </a:p>
        </p:txBody>
      </p:sp>
      <p:sp>
        <p:nvSpPr>
          <p:cNvPr id="3" name="TextBox 2">
            <a:extLst>
              <a:ext uri="{FF2B5EF4-FFF2-40B4-BE49-F238E27FC236}">
                <a16:creationId xmlns:a16="http://schemas.microsoft.com/office/drawing/2014/main" id="{525E25D9-A5F2-46AC-154C-5B8C32537984}"/>
              </a:ext>
            </a:extLst>
          </p:cNvPr>
          <p:cNvSpPr txBox="1"/>
          <p:nvPr>
            <p:custDataLst>
              <p:tags r:id="rId1"/>
            </p:custDataLst>
          </p:nvPr>
        </p:nvSpPr>
        <p:spPr>
          <a:xfrm>
            <a:off x="623889" y="1466039"/>
            <a:ext cx="11118441" cy="338554"/>
          </a:xfrm>
          <a:prstGeom prst="rect">
            <a:avLst/>
          </a:prstGeom>
          <a:noFill/>
        </p:spPr>
        <p:txBody>
          <a:bodyPr wrap="square" lIns="60960" tIns="30480" rIns="60960" bIns="30480" anchor="t">
            <a:spAutoFit/>
          </a:bodyPr>
          <a:lstStyle/>
          <a:p>
            <a:pPr marL="0" marR="0" lvl="0" indent="0" algn="l" defTabSz="914264"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a:ln>
                  <a:noFill/>
                </a:ln>
                <a:solidFill>
                  <a:srgbClr val="000000"/>
                </a:solidFill>
                <a:effectLst/>
                <a:uLnTx/>
                <a:uFillTx/>
                <a:latin typeface="Arial"/>
                <a:ea typeface="+mn-ea"/>
                <a:cs typeface="Arial"/>
              </a:rPr>
              <a:t>Taux de nouveaux cas d’IRT par million d’habitants, selon le type de traitement initial, Canada, 2015 à 2024</a:t>
            </a:r>
          </a:p>
        </p:txBody>
      </p:sp>
      <p:sp>
        <p:nvSpPr>
          <p:cNvPr id="11" name="Slide Number Placeholder 3">
            <a:extLst>
              <a:ext uri="{FF2B5EF4-FFF2-40B4-BE49-F238E27FC236}">
                <a16:creationId xmlns:a16="http://schemas.microsoft.com/office/drawing/2014/main" id="{F036F76F-8764-F9F5-7180-B12C013C88D8}"/>
              </a:ext>
            </a:extLst>
          </p:cNvPr>
          <p:cNvSpPr txBox="1">
            <a:spLocks/>
          </p:cNvSpPr>
          <p:nvPr/>
        </p:nvSpPr>
        <p:spPr>
          <a:xfrm>
            <a:off x="11510517" y="6399382"/>
            <a:ext cx="463625" cy="365125"/>
          </a:xfrm>
          <a:prstGeom prst="rect">
            <a:avLst/>
          </a:prstGeom>
        </p:spPr>
        <p:txBody>
          <a:bodyPr/>
          <a:lstStyle>
            <a:defPPr>
              <a:defRPr lang="fr-c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2CA814A5-5B67-49A0-A5BA-40050328EF92}" type="slidenum">
              <a:rPr kumimoji="0" sz="900" b="0" i="0" u="none" strike="noStrike" kern="1200" cap="none" spc="0" normalizeH="0" baseline="0" noProof="0">
                <a:ln>
                  <a:noFill/>
                </a:ln>
                <a:solidFill>
                  <a:srgbClr val="92D050"/>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fr-ca" sz="900" b="0" i="0" u="none" strike="noStrike" kern="1200" cap="none" spc="0" normalizeH="0" baseline="0" noProof="0" dirty="0">
              <a:ln>
                <a:noFill/>
              </a:ln>
              <a:solidFill>
                <a:srgbClr val="92D050"/>
              </a:solidFill>
              <a:effectLst/>
              <a:uLnTx/>
              <a:uFillTx/>
              <a:latin typeface="Arial" panose="020B0604020202020204"/>
              <a:ea typeface="+mn-ea"/>
              <a:cs typeface="+mn-cs"/>
            </a:endParaRPr>
          </a:p>
        </p:txBody>
      </p:sp>
      <p:grpSp>
        <p:nvGrpSpPr>
          <p:cNvPr id="22" name="Group 21">
            <a:extLst>
              <a:ext uri="{FF2B5EF4-FFF2-40B4-BE49-F238E27FC236}">
                <a16:creationId xmlns:a16="http://schemas.microsoft.com/office/drawing/2014/main" id="{44057F4C-8D47-E52D-1751-7A16A475416F}"/>
              </a:ext>
            </a:extLst>
          </p:cNvPr>
          <p:cNvGrpSpPr/>
          <p:nvPr/>
        </p:nvGrpSpPr>
        <p:grpSpPr>
          <a:xfrm>
            <a:off x="1154625" y="1974880"/>
            <a:ext cx="9882749" cy="4171440"/>
            <a:chOff x="1154625" y="1974880"/>
            <a:chExt cx="9882749" cy="4171440"/>
          </a:xfrm>
        </p:grpSpPr>
        <p:pic>
          <p:nvPicPr>
            <p:cNvPr id="6" name="Picture 5">
              <a:extLst>
                <a:ext uri="{FF2B5EF4-FFF2-40B4-BE49-F238E27FC236}">
                  <a16:creationId xmlns:a16="http://schemas.microsoft.com/office/drawing/2014/main" id="{2CE5E03C-71B1-5B91-D0D9-650B21D40DA0}"/>
                </a:ext>
              </a:extLst>
            </p:cNvPr>
            <p:cNvPicPr>
              <a:picLocks noChangeAspect="1"/>
            </p:cNvPicPr>
            <p:nvPr/>
          </p:nvPicPr>
          <p:blipFill>
            <a:blip r:embed="rId4"/>
            <a:stretch>
              <a:fillRect/>
            </a:stretch>
          </p:blipFill>
          <p:spPr>
            <a:xfrm>
              <a:off x="1154625" y="1974880"/>
              <a:ext cx="9882749" cy="4171440"/>
            </a:xfrm>
            <a:prstGeom prst="rect">
              <a:avLst/>
            </a:prstGeom>
          </p:spPr>
        </p:pic>
        <p:sp>
          <p:nvSpPr>
            <p:cNvPr id="7" name="Rectangle 6">
              <a:extLst>
                <a:ext uri="{FF2B5EF4-FFF2-40B4-BE49-F238E27FC236}">
                  <a16:creationId xmlns:a16="http://schemas.microsoft.com/office/drawing/2014/main" id="{6A7EB9F5-45FD-4DE1-4676-8253C080088F}"/>
                </a:ext>
              </a:extLst>
            </p:cNvPr>
            <p:cNvSpPr/>
            <p:nvPr/>
          </p:nvSpPr>
          <p:spPr>
            <a:xfrm>
              <a:off x="8187571" y="2209854"/>
              <a:ext cx="1267514" cy="285168"/>
            </a:xfrm>
            <a:prstGeom prst="rect">
              <a:avLst/>
            </a:prstGeom>
            <a:solidFill>
              <a:srgbClr val="F8F8F8"/>
            </a:solidFill>
          </p:spPr>
          <p:txBody>
            <a:bodyPr wrap="non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400" b="0" i="0" u="none" strike="noStrike" kern="1200" cap="none" spc="0" normalizeH="0" baseline="0" noProof="0">
                  <a:ln>
                    <a:noFill/>
                  </a:ln>
                  <a:solidFill>
                    <a:srgbClr val="53585A"/>
                  </a:solidFill>
                  <a:effectLst/>
                  <a:uLnTx/>
                  <a:uFillTx/>
                  <a:latin typeface="Arial"/>
                  <a:ea typeface="Arial"/>
                  <a:cs typeface="Arial"/>
                </a:rPr>
                <a:t>Diminution</a:t>
              </a:r>
            </a:p>
          </p:txBody>
        </p:sp>
        <p:sp>
          <p:nvSpPr>
            <p:cNvPr id="9" name="Rectangle 8">
              <a:extLst>
                <a:ext uri="{FF2B5EF4-FFF2-40B4-BE49-F238E27FC236}">
                  <a16:creationId xmlns:a16="http://schemas.microsoft.com/office/drawing/2014/main" id="{69C43D15-25AA-AEC0-B9AE-9AF50A696040}"/>
                </a:ext>
              </a:extLst>
            </p:cNvPr>
            <p:cNvSpPr/>
            <p:nvPr/>
          </p:nvSpPr>
          <p:spPr>
            <a:xfrm>
              <a:off x="1952553" y="2472145"/>
              <a:ext cx="2051877" cy="285168"/>
            </a:xfrm>
            <a:prstGeom prst="rect">
              <a:avLst/>
            </a:prstGeom>
            <a:solidFill>
              <a:srgbClr val="FFFFFF"/>
            </a:solidFill>
          </p:spPr>
          <p:txBody>
            <a:bodyPr wrap="none"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400" b="0" i="0" u="none" strike="noStrike" kern="1200" cap="none" spc="0" normalizeH="0" baseline="0" noProof="0">
                  <a:ln>
                    <a:noFill/>
                  </a:ln>
                  <a:solidFill>
                    <a:srgbClr val="3D8A93"/>
                  </a:solidFill>
                  <a:effectLst/>
                  <a:uLnTx/>
                  <a:uFillTx/>
                  <a:latin typeface="Arial"/>
                  <a:ea typeface="Arial"/>
                  <a:cs typeface="Arial"/>
                </a:rPr>
                <a:t>Traitement rénal substitutif complet</a:t>
              </a:r>
            </a:p>
          </p:txBody>
        </p:sp>
        <p:sp>
          <p:nvSpPr>
            <p:cNvPr id="12" name="Rectangle 11">
              <a:extLst>
                <a:ext uri="{FF2B5EF4-FFF2-40B4-BE49-F238E27FC236}">
                  <a16:creationId xmlns:a16="http://schemas.microsoft.com/office/drawing/2014/main" id="{8B3996EC-1112-FF1C-ABD0-C1665AEEF005}"/>
                </a:ext>
              </a:extLst>
            </p:cNvPr>
            <p:cNvSpPr/>
            <p:nvPr/>
          </p:nvSpPr>
          <p:spPr>
            <a:xfrm>
              <a:off x="1960018" y="3124943"/>
              <a:ext cx="1464683" cy="298748"/>
            </a:xfrm>
            <a:prstGeom prst="rect">
              <a:avLst/>
            </a:prstGeom>
            <a:solidFill>
              <a:srgbClr val="FFFFFF"/>
            </a:solidFill>
          </p:spPr>
          <p:txBody>
            <a:bodyPr wrap="none"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400" b="0" i="0" u="none" strike="noStrike" kern="1200" cap="none" spc="0" normalizeH="0" baseline="0" noProof="0">
                  <a:ln>
                    <a:noFill/>
                  </a:ln>
                  <a:solidFill>
                    <a:srgbClr val="61A0A7"/>
                  </a:solidFill>
                  <a:effectLst/>
                  <a:uLnTx/>
                  <a:uFillTx/>
                  <a:latin typeface="Arial"/>
                  <a:ea typeface="Arial"/>
                  <a:cs typeface="Arial"/>
                </a:rPr>
                <a:t>Hémodialyse</a:t>
              </a:r>
              <a:endParaRPr kumimoji="0" lang="fr-ca" sz="1400" b="0" i="0" u="none" strike="noStrike" kern="1200" cap="none" spc="0" normalizeH="0" baseline="0" noProof="0" dirty="0">
                <a:ln>
                  <a:noFill/>
                </a:ln>
                <a:solidFill>
                  <a:srgbClr val="61A0A7"/>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374D98C6-4D65-A029-5C4C-A315FB6C2DB9}"/>
                </a:ext>
              </a:extLst>
            </p:cNvPr>
            <p:cNvSpPr/>
            <p:nvPr/>
          </p:nvSpPr>
          <p:spPr>
            <a:xfrm>
              <a:off x="1960018" y="4633124"/>
              <a:ext cx="1659875" cy="298748"/>
            </a:xfrm>
            <a:prstGeom prst="rect">
              <a:avLst/>
            </a:prstGeom>
            <a:solidFill>
              <a:srgbClr val="FFFFFF"/>
            </a:solidFill>
          </p:spPr>
          <p:txBody>
            <a:bodyPr wrap="none"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400" b="0" i="0" u="none" strike="noStrike" kern="1200" cap="none" spc="0" normalizeH="0" baseline="0" noProof="0">
                  <a:ln>
                    <a:noFill/>
                  </a:ln>
                  <a:solidFill>
                    <a:srgbClr val="3D8A93"/>
                  </a:solidFill>
                  <a:effectLst/>
                  <a:uLnTx/>
                  <a:uFillTx/>
                  <a:latin typeface="Arial"/>
                  <a:ea typeface="Arial"/>
                  <a:cs typeface="Arial"/>
                </a:rPr>
                <a:t>Dialyse péritonéale</a:t>
              </a:r>
            </a:p>
          </p:txBody>
        </p:sp>
        <p:sp>
          <p:nvSpPr>
            <p:cNvPr id="16" name="Rectangle 15">
              <a:extLst>
                <a:ext uri="{FF2B5EF4-FFF2-40B4-BE49-F238E27FC236}">
                  <a16:creationId xmlns:a16="http://schemas.microsoft.com/office/drawing/2014/main" id="{EF0FCAF3-AE76-AC3B-7C30-434F0A23F367}"/>
                </a:ext>
              </a:extLst>
            </p:cNvPr>
            <p:cNvSpPr/>
            <p:nvPr/>
          </p:nvSpPr>
          <p:spPr>
            <a:xfrm>
              <a:off x="1952553" y="5189401"/>
              <a:ext cx="3267370" cy="271588"/>
            </a:xfrm>
            <a:prstGeom prst="rect">
              <a:avLst/>
            </a:prstGeom>
            <a:solidFill>
              <a:srgbClr val="FFFFFF"/>
            </a:solidFill>
          </p:spPr>
          <p:txBody>
            <a:bodyPr wrap="none"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400" b="0" i="0" u="none" strike="noStrike" kern="1200" cap="none" spc="0" normalizeH="0" baseline="0" noProof="0">
                  <a:ln>
                    <a:noFill/>
                  </a:ln>
                  <a:solidFill>
                    <a:srgbClr val="3D8A93"/>
                  </a:solidFill>
                  <a:effectLst/>
                  <a:uLnTx/>
                  <a:uFillTx/>
                  <a:latin typeface="Arial"/>
                  <a:ea typeface="Arial"/>
                  <a:cs typeface="Arial"/>
                </a:rPr>
                <a:t>Greffe rénale préventive</a:t>
              </a:r>
            </a:p>
          </p:txBody>
        </p:sp>
      </p:grpSp>
    </p:spTree>
    <p:extLst>
      <p:ext uri="{BB962C8B-B14F-4D97-AF65-F5344CB8AC3E}">
        <p14:creationId xmlns:p14="http://schemas.microsoft.com/office/powerpoint/2010/main" val="21645574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A6BF8-B0F8-B816-48D4-588E7ADE8EE9}"/>
              </a:ext>
            </a:extLst>
          </p:cNvPr>
          <p:cNvSpPr>
            <a:spLocks noGrp="1"/>
          </p:cNvSpPr>
          <p:nvPr>
            <p:ph type="title"/>
          </p:nvPr>
        </p:nvSpPr>
        <p:spPr>
          <a:xfrm>
            <a:off x="312781" y="286291"/>
            <a:ext cx="10921275" cy="978650"/>
          </a:xfrm>
        </p:spPr>
        <p:txBody>
          <a:bodyPr>
            <a:normAutofit/>
          </a:bodyPr>
          <a:lstStyle/>
          <a:p>
            <a:pPr algn="l" rtl="0"/>
            <a:r>
              <a:rPr lang="fr-ca" sz="3000" b="1" i="0" u="none" baseline="0" dirty="0"/>
              <a:t>Le risque de mortalité augmente après chaque épisode d’insuffisance cardiaque décompensée aiguë (ICDA)</a:t>
            </a:r>
          </a:p>
        </p:txBody>
      </p:sp>
      <p:sp>
        <p:nvSpPr>
          <p:cNvPr id="3" name="Footer Placeholder 2">
            <a:extLst>
              <a:ext uri="{FF2B5EF4-FFF2-40B4-BE49-F238E27FC236}">
                <a16:creationId xmlns:a16="http://schemas.microsoft.com/office/drawing/2014/main" id="{95C7B59B-B32F-42E3-B716-4B8070B7E640}"/>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900" b="0" i="0" u="none" strike="noStrike" kern="1200" cap="none" spc="0" normalizeH="0" baseline="0" noProof="0">
                <a:ln>
                  <a:noFill/>
                </a:ln>
                <a:solidFill>
                  <a:srgbClr val="224760"/>
                </a:solidFill>
                <a:effectLst/>
                <a:uLnTx/>
                <a:uFillTx/>
                <a:latin typeface="Arial" panose="020B0604020202020204"/>
                <a:ea typeface="+mn-ea"/>
                <a:cs typeface="+mn-cs"/>
              </a:rPr>
              <a:t>1. Gheorghiade et al. Am J Cardiol 2005;96:11G-17G; 2. Setoguchi et al Am Heart J 2007;154:26026; 3. Benjamin et al. Circulation 2017:135(10):e146-e603.</a:t>
            </a:r>
          </a:p>
        </p:txBody>
      </p:sp>
      <p:sp>
        <p:nvSpPr>
          <p:cNvPr id="4" name="Slide Number Placeholder 3">
            <a:extLst>
              <a:ext uri="{FF2B5EF4-FFF2-40B4-BE49-F238E27FC236}">
                <a16:creationId xmlns:a16="http://schemas.microsoft.com/office/drawing/2014/main" id="{FB5D92AC-9828-3AB9-30F8-3637C54BF215}"/>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1C2FF50-D140-5E43-AEA8-75B2CE73B6E9}" type="slidenum">
              <a:rPr kumimoji="0" sz="900" b="0" i="0" u="none" strike="noStrike" kern="1200" cap="none" spc="0" normalizeH="0" baseline="0" noProof="0">
                <a:ln>
                  <a:noFill/>
                </a:ln>
                <a:solidFill>
                  <a:srgbClr val="66B512"/>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fr-ca" sz="900" b="0" i="0" u="none" strike="noStrike" kern="1200" cap="none" spc="0" normalizeH="0" baseline="0" noProof="0">
              <a:ln>
                <a:noFill/>
              </a:ln>
              <a:solidFill>
                <a:srgbClr val="66B512"/>
              </a:solidFill>
              <a:effectLst/>
              <a:uLnTx/>
              <a:uFillTx/>
              <a:latin typeface="Arial" panose="020B0604020202020204"/>
              <a:ea typeface="+mn-ea"/>
              <a:cs typeface="+mn-cs"/>
            </a:endParaRPr>
          </a:p>
        </p:txBody>
      </p:sp>
      <p:sp>
        <p:nvSpPr>
          <p:cNvPr id="5" name="Content Placeholder 4">
            <a:extLst>
              <a:ext uri="{FF2B5EF4-FFF2-40B4-BE49-F238E27FC236}">
                <a16:creationId xmlns:a16="http://schemas.microsoft.com/office/drawing/2014/main" id="{C286D409-8414-DBFC-2CB1-914D4E1DC43B}"/>
              </a:ext>
            </a:extLst>
          </p:cNvPr>
          <p:cNvSpPr>
            <a:spLocks noGrp="1"/>
          </p:cNvSpPr>
          <p:nvPr>
            <p:ph idx="1"/>
          </p:nvPr>
        </p:nvSpPr>
        <p:spPr>
          <a:xfrm>
            <a:off x="8019255" y="4884204"/>
            <a:ext cx="3389313" cy="893577"/>
          </a:xfrm>
          <a:solidFill>
            <a:srgbClr val="E5F4F7"/>
          </a:solidFill>
        </p:spPr>
        <p:txBody>
          <a:bodyPr anchor="ctr">
            <a:normAutofit lnSpcReduction="10000"/>
          </a:bodyPr>
          <a:lstStyle/>
          <a:p>
            <a:pPr marL="0" indent="0" algn="l" rtl="0">
              <a:buNone/>
            </a:pPr>
            <a:r>
              <a:rPr lang="fr-ca" sz="1400" b="1" i="0" u="none" baseline="0" dirty="0"/>
              <a:t>Survie médiane (taux de mortalité de 50 %) et limites de confiance à 95 % chez les patients atteints d’IC après chaque hospitalisation pour IC².</a:t>
            </a:r>
          </a:p>
        </p:txBody>
      </p:sp>
      <p:sp>
        <p:nvSpPr>
          <p:cNvPr id="8" name="Arrow: Right 7">
            <a:extLst>
              <a:ext uri="{FF2B5EF4-FFF2-40B4-BE49-F238E27FC236}">
                <a16:creationId xmlns:a16="http://schemas.microsoft.com/office/drawing/2014/main" id="{9C24A731-54F2-3506-4DF2-D2DB747FDAEB}"/>
              </a:ext>
            </a:extLst>
          </p:cNvPr>
          <p:cNvSpPr/>
          <p:nvPr/>
        </p:nvSpPr>
        <p:spPr>
          <a:xfrm>
            <a:off x="1619452" y="4865529"/>
            <a:ext cx="5219700" cy="741072"/>
          </a:xfrm>
          <a:prstGeom prst="rightArrow">
            <a:avLst/>
          </a:prstGeom>
          <a:solidFill>
            <a:srgbClr val="B5302E"/>
          </a:solidFill>
          <a:ln>
            <a:solidFill>
              <a:srgbClr val="B530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a:ln>
                  <a:noFill/>
                </a:ln>
                <a:solidFill>
                  <a:srgbClr val="FFFFFF"/>
                </a:solidFill>
                <a:effectLst/>
                <a:uLnTx/>
                <a:uFillTx/>
                <a:latin typeface="Arial" panose="020B0604020202020204"/>
                <a:ea typeface="+mn-ea"/>
                <a:cs typeface="+mn-cs"/>
              </a:rPr>
              <a:t>Taux de mortalité de 50 % à 5 ans³</a:t>
            </a:r>
            <a:endParaRPr kumimoji="0" lang="fr-ca"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53" name="Group 52">
            <a:extLst>
              <a:ext uri="{FF2B5EF4-FFF2-40B4-BE49-F238E27FC236}">
                <a16:creationId xmlns:a16="http://schemas.microsoft.com/office/drawing/2014/main" id="{2B97A3C1-ABBC-67DD-2B9D-21F9C5B562BB}"/>
              </a:ext>
            </a:extLst>
          </p:cNvPr>
          <p:cNvGrpSpPr/>
          <p:nvPr/>
        </p:nvGrpSpPr>
        <p:grpSpPr>
          <a:xfrm>
            <a:off x="498877" y="1558791"/>
            <a:ext cx="7066515" cy="3179154"/>
            <a:chOff x="498877" y="1558791"/>
            <a:chExt cx="7066515" cy="3179154"/>
          </a:xfrm>
        </p:grpSpPr>
        <p:pic>
          <p:nvPicPr>
            <p:cNvPr id="6" name="Picture 5">
              <a:extLst>
                <a:ext uri="{FF2B5EF4-FFF2-40B4-BE49-F238E27FC236}">
                  <a16:creationId xmlns:a16="http://schemas.microsoft.com/office/drawing/2014/main" id="{6AE031EC-8AE4-87FF-61F0-0F0E707A3DC0}"/>
                </a:ext>
              </a:extLst>
            </p:cNvPr>
            <p:cNvPicPr>
              <a:picLocks noChangeAspect="1"/>
            </p:cNvPicPr>
            <p:nvPr/>
          </p:nvPicPr>
          <p:blipFill>
            <a:blip r:embed="rId3"/>
            <a:srcRect l="5486" t="18349" r="37028" b="36343"/>
            <a:stretch>
              <a:fillRect/>
            </a:stretch>
          </p:blipFill>
          <p:spPr>
            <a:xfrm>
              <a:off x="498877" y="1558791"/>
              <a:ext cx="6968723" cy="3179154"/>
            </a:xfrm>
            <a:prstGeom prst="rect">
              <a:avLst/>
            </a:prstGeom>
          </p:spPr>
        </p:pic>
        <p:sp>
          <p:nvSpPr>
            <p:cNvPr id="10" name="Rectangle 9">
              <a:extLst>
                <a:ext uri="{FF2B5EF4-FFF2-40B4-BE49-F238E27FC236}">
                  <a16:creationId xmlns:a16="http://schemas.microsoft.com/office/drawing/2014/main" id="{9C88C234-5D39-D9DA-4042-4F18FEF304DF}"/>
                </a:ext>
              </a:extLst>
            </p:cNvPr>
            <p:cNvSpPr/>
            <p:nvPr/>
          </p:nvSpPr>
          <p:spPr>
            <a:xfrm>
              <a:off x="991799" y="1793950"/>
              <a:ext cx="1205388" cy="241342"/>
            </a:xfrm>
            <a:prstGeom prst="rect">
              <a:avLst/>
            </a:prstGeom>
            <a:solidFill>
              <a:srgbClr val="FFFFFF"/>
            </a:solidFill>
          </p:spPr>
          <p:txBody>
            <a:bodyPr wrap="non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200" b="1" i="0" u="none" strike="noStrike" kern="1200" cap="none" spc="0" normalizeH="0" baseline="0" noProof="0">
                  <a:ln>
                    <a:noFill/>
                  </a:ln>
                  <a:solidFill>
                    <a:srgbClr val="2D2D2D"/>
                  </a:solidFill>
                  <a:effectLst/>
                  <a:uLnTx/>
                  <a:uFillTx/>
                  <a:latin typeface="Arial"/>
                  <a:ea typeface="Arial"/>
                  <a:cs typeface="Arial"/>
                </a:rPr>
                <a:t>Compensée</a:t>
              </a:r>
            </a:p>
          </p:txBody>
        </p:sp>
        <p:sp>
          <p:nvSpPr>
            <p:cNvPr id="12" name="Rectangle 11">
              <a:extLst>
                <a:ext uri="{FF2B5EF4-FFF2-40B4-BE49-F238E27FC236}">
                  <a16:creationId xmlns:a16="http://schemas.microsoft.com/office/drawing/2014/main" id="{E9D9E438-D91C-E41B-DD72-1F6D4AFBE4F7}"/>
                </a:ext>
              </a:extLst>
            </p:cNvPr>
            <p:cNvSpPr/>
            <p:nvPr/>
          </p:nvSpPr>
          <p:spPr>
            <a:xfrm>
              <a:off x="549945" y="2184738"/>
              <a:ext cx="260047" cy="1490270"/>
            </a:xfrm>
            <a:prstGeom prst="rect">
              <a:avLst/>
            </a:prstGeom>
            <a:solidFill>
              <a:srgbClr val="FFFFFF"/>
            </a:solidFill>
          </p:spPr>
          <p:txBody>
            <a:bodyPr vert="vert270" wrap="non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400" b="1" i="0" u="none" strike="noStrike" kern="1200" cap="none" spc="0" normalizeH="0" baseline="0" noProof="0">
                  <a:ln>
                    <a:noFill/>
                  </a:ln>
                  <a:solidFill>
                    <a:srgbClr val="2D2D2D"/>
                  </a:solidFill>
                  <a:effectLst/>
                  <a:uLnTx/>
                  <a:uFillTx/>
                  <a:latin typeface="Arial"/>
                  <a:ea typeface="Arial"/>
                  <a:cs typeface="Arial"/>
                </a:rPr>
                <a:t>État clinique</a:t>
              </a:r>
            </a:p>
          </p:txBody>
        </p:sp>
        <p:sp>
          <p:nvSpPr>
            <p:cNvPr id="14" name="Rectangle 13">
              <a:extLst>
                <a:ext uri="{FF2B5EF4-FFF2-40B4-BE49-F238E27FC236}">
                  <a16:creationId xmlns:a16="http://schemas.microsoft.com/office/drawing/2014/main" id="{DFBE2657-8584-FD14-8579-649EA1AFB570}"/>
                </a:ext>
              </a:extLst>
            </p:cNvPr>
            <p:cNvSpPr/>
            <p:nvPr/>
          </p:nvSpPr>
          <p:spPr>
            <a:xfrm>
              <a:off x="861059" y="2704271"/>
              <a:ext cx="1336127" cy="451204"/>
            </a:xfrm>
            <a:prstGeom prst="rect">
              <a:avLst/>
            </a:prstGeom>
            <a:solidFill>
              <a:srgbClr val="FFFFFF"/>
            </a:solidFill>
          </p:spPr>
          <p:txBody>
            <a:bodyPr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200" b="1" i="0" u="none" strike="noStrike" kern="1200" cap="none" spc="0" normalizeH="0" baseline="0" noProof="0">
                  <a:ln>
                    <a:noFill/>
                  </a:ln>
                  <a:solidFill>
                    <a:srgbClr val="2D2D2D"/>
                  </a:solidFill>
                  <a:effectLst/>
                  <a:uLnTx/>
                  <a:uFillTx/>
                  <a:latin typeface="Arial"/>
                  <a:ea typeface="Arial"/>
                  <a:cs typeface="Arial"/>
                </a:rPr>
                <a:t>Décompensée chronique</a:t>
              </a:r>
            </a:p>
          </p:txBody>
        </p:sp>
        <p:sp>
          <p:nvSpPr>
            <p:cNvPr id="16" name="Rectangle 15">
              <a:extLst>
                <a:ext uri="{FF2B5EF4-FFF2-40B4-BE49-F238E27FC236}">
                  <a16:creationId xmlns:a16="http://schemas.microsoft.com/office/drawing/2014/main" id="{D3DDC1FF-26DA-99D2-A722-F7A40A865D7A}"/>
                </a:ext>
              </a:extLst>
            </p:cNvPr>
            <p:cNvSpPr/>
            <p:nvPr/>
          </p:nvSpPr>
          <p:spPr>
            <a:xfrm>
              <a:off x="861059" y="3908499"/>
              <a:ext cx="1336127" cy="456451"/>
            </a:xfrm>
            <a:prstGeom prst="rect">
              <a:avLst/>
            </a:prstGeom>
            <a:solidFill>
              <a:srgbClr val="FFFFFF"/>
            </a:solidFill>
          </p:spPr>
          <p:txBody>
            <a:bodyPr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200" b="1" i="0" u="none" strike="noStrike" kern="1200" cap="none" spc="0" normalizeH="0" baseline="0" noProof="0">
                  <a:ln>
                    <a:noFill/>
                  </a:ln>
                  <a:solidFill>
                    <a:srgbClr val="2D2D2D"/>
                  </a:solidFill>
                  <a:effectLst/>
                  <a:uLnTx/>
                  <a:uFillTx/>
                  <a:latin typeface="Arial"/>
                  <a:ea typeface="Arial"/>
                  <a:cs typeface="Arial"/>
                </a:rPr>
                <a:t>Décompensée aiguë</a:t>
              </a:r>
            </a:p>
          </p:txBody>
        </p:sp>
        <p:sp>
          <p:nvSpPr>
            <p:cNvPr id="18" name="Rectangle 17">
              <a:extLst>
                <a:ext uri="{FF2B5EF4-FFF2-40B4-BE49-F238E27FC236}">
                  <a16:creationId xmlns:a16="http://schemas.microsoft.com/office/drawing/2014/main" id="{8956A73F-4250-7C65-D076-B53C436A8708}"/>
                </a:ext>
              </a:extLst>
            </p:cNvPr>
            <p:cNvSpPr/>
            <p:nvPr/>
          </p:nvSpPr>
          <p:spPr>
            <a:xfrm>
              <a:off x="2320290" y="3908499"/>
              <a:ext cx="1078230" cy="193596"/>
            </a:xfrm>
            <a:prstGeom prst="rect">
              <a:avLst/>
            </a:prstGeom>
            <a:solidFill>
              <a:srgbClr val="FFFFFF"/>
            </a:solidFill>
          </p:spPr>
          <p:txBody>
            <a:bodyPr wrap="none"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100" b="1" i="0" u="none" strike="noStrike" kern="1200" cap="none" spc="0" normalizeH="0" baseline="0" noProof="0">
                  <a:ln>
                    <a:noFill/>
                  </a:ln>
                  <a:solidFill>
                    <a:srgbClr val="2D2D2D"/>
                  </a:solidFill>
                  <a:effectLst/>
                  <a:uLnTx/>
                  <a:uFillTx/>
                  <a:latin typeface="Arial"/>
                  <a:ea typeface="Arial"/>
                  <a:cs typeface="Arial"/>
                </a:rPr>
                <a:t>D’après</a:t>
              </a:r>
              <a:r>
                <a:rPr kumimoji="0" lang="fr-ca" sz="1100" b="1" i="0" u="none" strike="noStrike" kern="1200" cap="none" spc="0" normalizeH="0" baseline="30000" noProof="0">
                  <a:ln>
                    <a:noFill/>
                  </a:ln>
                  <a:solidFill>
                    <a:srgbClr val="2D2D2D"/>
                  </a:solidFill>
                  <a:effectLst/>
                  <a:uLnTx/>
                  <a:uFillTx/>
                  <a:latin typeface="Arial"/>
                  <a:ea typeface="Arial"/>
                  <a:cs typeface="Arial"/>
                </a:rPr>
                <a:t>1</a:t>
              </a:r>
            </a:p>
          </p:txBody>
        </p:sp>
        <p:sp>
          <p:nvSpPr>
            <p:cNvPr id="20" name="Rectangle 19">
              <a:extLst>
                <a:ext uri="{FF2B5EF4-FFF2-40B4-BE49-F238E27FC236}">
                  <a16:creationId xmlns:a16="http://schemas.microsoft.com/office/drawing/2014/main" id="{B3C1CFD2-81C7-D5A5-5205-8A0C0DBD4536}"/>
                </a:ext>
              </a:extLst>
            </p:cNvPr>
            <p:cNvSpPr/>
            <p:nvPr/>
          </p:nvSpPr>
          <p:spPr>
            <a:xfrm>
              <a:off x="3308810" y="4219951"/>
              <a:ext cx="1958340" cy="243086"/>
            </a:xfrm>
            <a:prstGeom prst="rect">
              <a:avLst/>
            </a:prstGeom>
            <a:solidFill>
              <a:srgbClr val="FFFFFF"/>
            </a:solidFill>
          </p:spPr>
          <p:txBody>
            <a:bodyPr wrap="non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400" b="1" i="0" u="none" strike="noStrike" kern="1200" cap="none" spc="0" normalizeH="0" baseline="0" noProof="0" dirty="0">
                  <a:ln>
                    <a:noFill/>
                  </a:ln>
                  <a:solidFill>
                    <a:srgbClr val="2D2D2D"/>
                  </a:solidFill>
                  <a:effectLst/>
                  <a:uLnTx/>
                  <a:uFillTx/>
                  <a:latin typeface="Arial"/>
                  <a:ea typeface="Arial"/>
                  <a:cs typeface="Arial"/>
                </a:rPr>
                <a:t>Progression de la maladie</a:t>
              </a:r>
            </a:p>
          </p:txBody>
        </p:sp>
        <p:sp>
          <p:nvSpPr>
            <p:cNvPr id="22" name="Rectangle 21">
              <a:extLst>
                <a:ext uri="{FF2B5EF4-FFF2-40B4-BE49-F238E27FC236}">
                  <a16:creationId xmlns:a16="http://schemas.microsoft.com/office/drawing/2014/main" id="{2C230B3D-B684-67C7-3667-EF23AF5E66D4}"/>
                </a:ext>
              </a:extLst>
            </p:cNvPr>
            <p:cNvSpPr/>
            <p:nvPr/>
          </p:nvSpPr>
          <p:spPr>
            <a:xfrm>
              <a:off x="6835142" y="4395430"/>
              <a:ext cx="730250" cy="241300"/>
            </a:xfrm>
            <a:prstGeom prst="rect">
              <a:avLst/>
            </a:prstGeom>
            <a:solidFill>
              <a:srgbClr val="FFFFFF"/>
            </a:solidFill>
          </p:spPr>
          <p:txBody>
            <a:bodyPr wrap="non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400" b="1" i="0" u="none" strike="noStrike" kern="1200" cap="none" spc="0" normalizeH="0" baseline="0" noProof="0">
                  <a:ln>
                    <a:noFill/>
                  </a:ln>
                  <a:solidFill>
                    <a:srgbClr val="B72F2E"/>
                  </a:solidFill>
                  <a:effectLst/>
                  <a:uLnTx/>
                  <a:uFillTx/>
                  <a:latin typeface="Arial"/>
                  <a:ea typeface="Arial"/>
                  <a:cs typeface="Arial"/>
                </a:rPr>
                <a:t>Décès</a:t>
              </a:r>
            </a:p>
          </p:txBody>
        </p:sp>
      </p:grpSp>
      <p:grpSp>
        <p:nvGrpSpPr>
          <p:cNvPr id="52" name="Group 51">
            <a:extLst>
              <a:ext uri="{FF2B5EF4-FFF2-40B4-BE49-F238E27FC236}">
                <a16:creationId xmlns:a16="http://schemas.microsoft.com/office/drawing/2014/main" id="{3C2E0633-769F-A9A5-AC7E-EE62A030397C}"/>
              </a:ext>
            </a:extLst>
          </p:cNvPr>
          <p:cNvGrpSpPr/>
          <p:nvPr/>
        </p:nvGrpSpPr>
        <p:grpSpPr>
          <a:xfrm>
            <a:off x="7659764" y="1692779"/>
            <a:ext cx="4341736" cy="3019479"/>
            <a:chOff x="7659764" y="1692779"/>
            <a:chExt cx="4341736" cy="3019479"/>
          </a:xfrm>
        </p:grpSpPr>
        <p:pic>
          <p:nvPicPr>
            <p:cNvPr id="7" name="Picture 6">
              <a:extLst>
                <a:ext uri="{FF2B5EF4-FFF2-40B4-BE49-F238E27FC236}">
                  <a16:creationId xmlns:a16="http://schemas.microsoft.com/office/drawing/2014/main" id="{A7A646A1-3AAD-6890-5280-531DB16B3F24}"/>
                </a:ext>
              </a:extLst>
            </p:cNvPr>
            <p:cNvPicPr>
              <a:picLocks noChangeAspect="1"/>
            </p:cNvPicPr>
            <p:nvPr/>
          </p:nvPicPr>
          <p:blipFill>
            <a:blip r:embed="rId3"/>
            <a:srcRect l="63217" t="18318" b="36373"/>
            <a:stretch>
              <a:fillRect/>
            </a:stretch>
          </p:blipFill>
          <p:spPr>
            <a:xfrm>
              <a:off x="7778439" y="1692779"/>
              <a:ext cx="4223061" cy="3010992"/>
            </a:xfrm>
            <a:prstGeom prst="rect">
              <a:avLst/>
            </a:prstGeom>
          </p:spPr>
        </p:pic>
        <p:sp>
          <p:nvSpPr>
            <p:cNvPr id="24" name="Rectangle 23">
              <a:extLst>
                <a:ext uri="{FF2B5EF4-FFF2-40B4-BE49-F238E27FC236}">
                  <a16:creationId xmlns:a16="http://schemas.microsoft.com/office/drawing/2014/main" id="{635E1633-4F26-2044-05E6-0C3913527A8F}"/>
                </a:ext>
              </a:extLst>
            </p:cNvPr>
            <p:cNvSpPr/>
            <p:nvPr/>
          </p:nvSpPr>
          <p:spPr>
            <a:xfrm>
              <a:off x="7659764" y="1980385"/>
              <a:ext cx="340036" cy="2017348"/>
            </a:xfrm>
            <a:prstGeom prst="rect">
              <a:avLst/>
            </a:prstGeom>
            <a:solidFill>
              <a:srgbClr val="FFFFFF"/>
            </a:solidFill>
          </p:spPr>
          <p:txBody>
            <a:bodyPr vert="vert270" wrap="non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400" b="1" i="0" u="none" strike="noStrike" kern="1200" cap="none" spc="0" normalizeH="0" baseline="0" noProof="0">
                  <a:ln>
                    <a:noFill/>
                  </a:ln>
                  <a:solidFill>
                    <a:srgbClr val="2D2D2D"/>
                  </a:solidFill>
                  <a:effectLst/>
                  <a:uLnTx/>
                  <a:uFillTx/>
                  <a:latin typeface="Arial"/>
                  <a:ea typeface="Arial"/>
                  <a:cs typeface="Arial"/>
                </a:rPr>
                <a:t>Survie médiane (années)</a:t>
              </a:r>
            </a:p>
          </p:txBody>
        </p:sp>
        <p:sp>
          <p:nvSpPr>
            <p:cNvPr id="26" name="Rectangle 25">
              <a:extLst>
                <a:ext uri="{FF2B5EF4-FFF2-40B4-BE49-F238E27FC236}">
                  <a16:creationId xmlns:a16="http://schemas.microsoft.com/office/drawing/2014/main" id="{F2BD6123-6BF7-EF12-4EEF-6EF528B4387E}"/>
                </a:ext>
              </a:extLst>
            </p:cNvPr>
            <p:cNvSpPr/>
            <p:nvPr/>
          </p:nvSpPr>
          <p:spPr>
            <a:xfrm>
              <a:off x="8323646" y="4176569"/>
              <a:ext cx="784452" cy="535689"/>
            </a:xfrm>
            <a:prstGeom prst="rect">
              <a:avLst/>
            </a:prstGeom>
            <a:solidFill>
              <a:srgbClr val="FFFFFF"/>
            </a:solidFill>
          </p:spPr>
          <p:txBody>
            <a:bodyPr lIns="45720" tIns="0" rIns="4572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100" b="1" i="0" u="none" strike="noStrike" kern="1200" cap="none" spc="0" normalizeH="0" baseline="0" noProof="0" dirty="0">
                  <a:ln>
                    <a:noFill/>
                  </a:ln>
                  <a:solidFill>
                    <a:srgbClr val="2D2D2D"/>
                  </a:solidFill>
                  <a:effectLst/>
                  <a:uLnTx/>
                  <a:uFillTx/>
                  <a:latin typeface="Arial"/>
                  <a:ea typeface="Arial"/>
                  <a:cs typeface="Arial"/>
                </a:rPr>
                <a:t>1</a:t>
              </a:r>
              <a:r>
                <a:rPr kumimoji="0" lang="fr-ca" sz="1100" b="1" i="0" u="none" strike="noStrike" kern="1200" cap="none" spc="0" normalizeH="0" baseline="30000" noProof="0" dirty="0">
                  <a:ln>
                    <a:noFill/>
                  </a:ln>
                  <a:solidFill>
                    <a:srgbClr val="2D2D2D"/>
                  </a:solidFill>
                  <a:effectLst/>
                  <a:uLnTx/>
                  <a:uFillTx/>
                  <a:latin typeface="Arial"/>
                  <a:ea typeface="Arial"/>
                  <a:cs typeface="Arial"/>
                </a:rPr>
                <a:t>re</a:t>
              </a:r>
              <a:r>
                <a:rPr kumimoji="0" lang="fr-ca" sz="1100" b="1" i="0" u="none" strike="noStrike" kern="1200" cap="none" spc="0" normalizeH="0" baseline="0" noProof="0" dirty="0">
                  <a:ln>
                    <a:noFill/>
                  </a:ln>
                  <a:solidFill>
                    <a:srgbClr val="2D2D2D"/>
                  </a:solidFill>
                  <a:effectLst/>
                  <a:uLnTx/>
                  <a:uFillTx/>
                  <a:latin typeface="Arial"/>
                  <a:ea typeface="Arial"/>
                  <a:cs typeface="Arial"/>
                </a:rPr>
                <a:t> </a:t>
              </a:r>
              <a:r>
                <a:rPr kumimoji="0" lang="fr-ca" sz="800" b="1" i="0" u="none" strike="noStrike" kern="1200" cap="none" spc="0" normalizeH="0" baseline="0" noProof="0" dirty="0" err="1">
                  <a:ln>
                    <a:noFill/>
                  </a:ln>
                  <a:solidFill>
                    <a:srgbClr val="2D2D2D"/>
                  </a:solidFill>
                  <a:effectLst/>
                  <a:uLnTx/>
                  <a:uFillTx/>
                  <a:latin typeface="Arial"/>
                  <a:ea typeface="Arial"/>
                  <a:cs typeface="Arial"/>
                </a:rPr>
                <a:t>hosp</a:t>
              </a:r>
              <a:r>
                <a:rPr kumimoji="0" lang="fr-ca" sz="800" b="1" i="0" u="none" strike="noStrike" kern="1200" cap="none" spc="0" normalizeH="0" baseline="0" noProof="0" dirty="0">
                  <a:ln>
                    <a:noFill/>
                  </a:ln>
                  <a:solidFill>
                    <a:srgbClr val="2D2D2D"/>
                  </a:solidFill>
                  <a:effectLst/>
                  <a:uLnTx/>
                  <a:uFillTx/>
                  <a:latin typeface="Arial"/>
                  <a:ea typeface="Arial"/>
                  <a:cs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800" b="1" i="0" u="none" strike="noStrike" kern="1200" cap="none" spc="0" normalizeH="0" baseline="0" noProof="0" dirty="0">
                  <a:ln>
                    <a:noFill/>
                  </a:ln>
                  <a:solidFill>
                    <a:srgbClr val="2D2D2D"/>
                  </a:solidFill>
                  <a:effectLst/>
                  <a:uLnTx/>
                  <a:uFillTx/>
                  <a:latin typeface="Arial"/>
                  <a:ea typeface="Arial"/>
                  <a:cs typeface="Arial"/>
                </a:rPr>
                <a:t>(n = 14 374)</a:t>
              </a:r>
            </a:p>
          </p:txBody>
        </p:sp>
        <p:sp>
          <p:nvSpPr>
            <p:cNvPr id="28" name="Rectangle 27">
              <a:extLst>
                <a:ext uri="{FF2B5EF4-FFF2-40B4-BE49-F238E27FC236}">
                  <a16:creationId xmlns:a16="http://schemas.microsoft.com/office/drawing/2014/main" id="{098E0013-058E-176A-B20E-FF5D7BA39417}"/>
                </a:ext>
              </a:extLst>
            </p:cNvPr>
            <p:cNvSpPr/>
            <p:nvPr/>
          </p:nvSpPr>
          <p:spPr>
            <a:xfrm>
              <a:off x="9084233" y="4208347"/>
              <a:ext cx="832182" cy="468225"/>
            </a:xfrm>
            <a:prstGeom prst="rect">
              <a:avLst/>
            </a:prstGeom>
            <a:solidFill>
              <a:srgbClr val="FFFFFF"/>
            </a:solidFill>
          </p:spPr>
          <p:txBody>
            <a:bodyPr lIns="45720" tIns="0" rIns="4572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100" b="1" i="0" u="none" strike="noStrike" kern="1200" cap="none" spc="0" normalizeH="0" baseline="0" noProof="0" dirty="0">
                  <a:ln>
                    <a:noFill/>
                  </a:ln>
                  <a:solidFill>
                    <a:srgbClr val="2D2D2D"/>
                  </a:solidFill>
                  <a:effectLst/>
                  <a:uLnTx/>
                  <a:uFillTx/>
                  <a:latin typeface="Arial"/>
                  <a:ea typeface="Arial"/>
                  <a:cs typeface="Arial"/>
                </a:rPr>
                <a:t>2</a:t>
              </a:r>
              <a:r>
                <a:rPr kumimoji="0" lang="fr-ca" sz="1100" b="1" i="0" u="none" strike="noStrike" kern="1200" cap="none" spc="0" normalizeH="0" baseline="30000" noProof="0" dirty="0">
                  <a:ln>
                    <a:noFill/>
                  </a:ln>
                  <a:solidFill>
                    <a:srgbClr val="2D2D2D"/>
                  </a:solidFill>
                  <a:effectLst/>
                  <a:uLnTx/>
                  <a:uFillTx/>
                  <a:latin typeface="Arial"/>
                  <a:ea typeface="Arial"/>
                  <a:cs typeface="Arial"/>
                </a:rPr>
                <a:t>e</a:t>
              </a:r>
              <a:r>
                <a:rPr kumimoji="0" lang="fr-ca" sz="1100" b="1" i="0" u="none" strike="noStrike" kern="1200" cap="none" spc="0" normalizeH="0" baseline="0" noProof="0" dirty="0">
                  <a:ln>
                    <a:noFill/>
                  </a:ln>
                  <a:solidFill>
                    <a:srgbClr val="2D2D2D"/>
                  </a:solidFill>
                  <a:effectLst/>
                  <a:uLnTx/>
                  <a:uFillTx/>
                  <a:latin typeface="Arial"/>
                  <a:ea typeface="Arial"/>
                  <a:cs typeface="Arial"/>
                </a:rPr>
                <a:t> </a:t>
              </a:r>
              <a:r>
                <a:rPr kumimoji="0" lang="fr-ca" sz="800" b="1" i="0" u="none" strike="noStrike" kern="1200" cap="none" spc="0" normalizeH="0" baseline="0" noProof="0" dirty="0" err="1">
                  <a:ln>
                    <a:noFill/>
                  </a:ln>
                  <a:solidFill>
                    <a:srgbClr val="2D2D2D"/>
                  </a:solidFill>
                  <a:effectLst/>
                  <a:uLnTx/>
                  <a:uFillTx/>
                  <a:latin typeface="Arial"/>
                  <a:ea typeface="Arial"/>
                  <a:cs typeface="Arial"/>
                </a:rPr>
                <a:t>hosp</a:t>
              </a:r>
              <a:r>
                <a:rPr kumimoji="0" lang="fr-ca" sz="800" b="1" i="0" u="none" strike="noStrike" kern="1200" cap="none" spc="0" normalizeH="0" baseline="0" noProof="0" dirty="0">
                  <a:ln>
                    <a:noFill/>
                  </a:ln>
                  <a:solidFill>
                    <a:srgbClr val="2D2D2D"/>
                  </a:solidFill>
                  <a:effectLst/>
                  <a:uLnTx/>
                  <a:uFillTx/>
                  <a:latin typeface="Arial"/>
                  <a:ea typeface="Arial"/>
                  <a:cs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800" b="1" i="0" u="none" strike="noStrike" kern="1200" cap="none" spc="0" normalizeH="0" baseline="0" noProof="0" dirty="0">
                  <a:ln>
                    <a:noFill/>
                  </a:ln>
                  <a:solidFill>
                    <a:srgbClr val="2D2D2D"/>
                  </a:solidFill>
                  <a:effectLst/>
                  <a:uLnTx/>
                  <a:uFillTx/>
                  <a:latin typeface="Arial"/>
                  <a:ea typeface="Arial"/>
                  <a:cs typeface="Arial"/>
                </a:rPr>
                <a:t>(n = 3 358)</a:t>
              </a:r>
            </a:p>
          </p:txBody>
        </p:sp>
        <p:sp>
          <p:nvSpPr>
            <p:cNvPr id="30" name="Rectangle 29">
              <a:extLst>
                <a:ext uri="{FF2B5EF4-FFF2-40B4-BE49-F238E27FC236}">
                  <a16:creationId xmlns:a16="http://schemas.microsoft.com/office/drawing/2014/main" id="{85AD9274-AE6A-1438-0294-97797DCED3A4}"/>
                </a:ext>
              </a:extLst>
            </p:cNvPr>
            <p:cNvSpPr/>
            <p:nvPr/>
          </p:nvSpPr>
          <p:spPr>
            <a:xfrm>
              <a:off x="9916414" y="4208347"/>
              <a:ext cx="774809" cy="468225"/>
            </a:xfrm>
            <a:prstGeom prst="rect">
              <a:avLst/>
            </a:prstGeom>
            <a:solidFill>
              <a:srgbClr val="FFFFFF"/>
            </a:solidFill>
          </p:spPr>
          <p:txBody>
            <a:bodyPr lIns="45720" tIns="0" rIns="4572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100" b="1" i="0" u="none" strike="noStrike" kern="1200" cap="none" spc="0" normalizeH="0" baseline="0" noProof="0" dirty="0">
                  <a:ln>
                    <a:noFill/>
                  </a:ln>
                  <a:solidFill>
                    <a:srgbClr val="2D2D2D"/>
                  </a:solidFill>
                  <a:effectLst/>
                  <a:uLnTx/>
                  <a:uFillTx/>
                  <a:latin typeface="Arial"/>
                  <a:ea typeface="Arial"/>
                  <a:cs typeface="Arial"/>
                </a:rPr>
                <a:t>3</a:t>
              </a:r>
              <a:r>
                <a:rPr kumimoji="0" lang="fr-ca" sz="1100" b="1" i="0" u="none" strike="noStrike" kern="1200" cap="none" spc="0" normalizeH="0" baseline="30000" noProof="0" dirty="0">
                  <a:ln>
                    <a:noFill/>
                  </a:ln>
                  <a:solidFill>
                    <a:srgbClr val="2D2D2D"/>
                  </a:solidFill>
                  <a:effectLst/>
                  <a:uLnTx/>
                  <a:uFillTx/>
                  <a:latin typeface="Arial"/>
                  <a:ea typeface="Arial"/>
                  <a:cs typeface="Arial"/>
                </a:rPr>
                <a:t>e</a:t>
              </a:r>
              <a:r>
                <a:rPr kumimoji="0" lang="fr-ca" sz="1100" b="1" i="0" u="none" strike="noStrike" kern="1200" cap="none" spc="0" normalizeH="0" baseline="0" noProof="0" dirty="0">
                  <a:ln>
                    <a:noFill/>
                  </a:ln>
                  <a:solidFill>
                    <a:srgbClr val="2D2D2D"/>
                  </a:solidFill>
                  <a:effectLst/>
                  <a:uLnTx/>
                  <a:uFillTx/>
                  <a:latin typeface="Arial"/>
                  <a:ea typeface="Arial"/>
                  <a:cs typeface="Arial"/>
                </a:rPr>
                <a:t> </a:t>
              </a:r>
              <a:r>
                <a:rPr kumimoji="0" lang="fr-ca" sz="800" b="1" i="0" u="none" strike="noStrike" kern="1200" cap="none" spc="0" normalizeH="0" baseline="0" noProof="0" dirty="0" err="1">
                  <a:ln>
                    <a:noFill/>
                  </a:ln>
                  <a:solidFill>
                    <a:srgbClr val="2D2D2D"/>
                  </a:solidFill>
                  <a:effectLst/>
                  <a:uLnTx/>
                  <a:uFillTx/>
                  <a:latin typeface="Arial"/>
                  <a:ea typeface="Arial"/>
                  <a:cs typeface="Arial"/>
                </a:rPr>
                <a:t>hos</a:t>
              </a:r>
              <a:r>
                <a:rPr kumimoji="0" lang="fr-ca" sz="800" b="1" i="0" u="none" strike="noStrike" kern="1200" cap="none" spc="0" normalizeH="0" baseline="0" noProof="0" dirty="0">
                  <a:ln>
                    <a:noFill/>
                  </a:ln>
                  <a:solidFill>
                    <a:srgbClr val="2D2D2D"/>
                  </a:solidFill>
                  <a:effectLst/>
                  <a:uLnTx/>
                  <a:uFillTx/>
                  <a:latin typeface="Arial"/>
                  <a:ea typeface="Arial"/>
                  <a:cs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800" b="1" i="0" u="none" strike="noStrike" kern="1200" cap="none" spc="0" normalizeH="0" baseline="0" noProof="0" dirty="0">
                  <a:ln>
                    <a:noFill/>
                  </a:ln>
                  <a:solidFill>
                    <a:srgbClr val="2D2D2D"/>
                  </a:solidFill>
                  <a:effectLst/>
                  <a:uLnTx/>
                  <a:uFillTx/>
                  <a:latin typeface="Arial"/>
                  <a:ea typeface="Arial"/>
                  <a:cs typeface="Arial"/>
                </a:rPr>
                <a:t>(n = 1 123)</a:t>
              </a:r>
            </a:p>
          </p:txBody>
        </p:sp>
        <p:sp>
          <p:nvSpPr>
            <p:cNvPr id="32" name="Rectangle 31">
              <a:extLst>
                <a:ext uri="{FF2B5EF4-FFF2-40B4-BE49-F238E27FC236}">
                  <a16:creationId xmlns:a16="http://schemas.microsoft.com/office/drawing/2014/main" id="{3C106313-2842-49EB-046D-4F1EC0F1195A}"/>
                </a:ext>
              </a:extLst>
            </p:cNvPr>
            <p:cNvSpPr/>
            <p:nvPr/>
          </p:nvSpPr>
          <p:spPr>
            <a:xfrm>
              <a:off x="10671550" y="4185056"/>
              <a:ext cx="1021573" cy="468225"/>
            </a:xfrm>
            <a:prstGeom prst="rect">
              <a:avLst/>
            </a:prstGeom>
            <a:solidFill>
              <a:srgbClr val="FFFFFF"/>
            </a:solidFill>
          </p:spPr>
          <p:txBody>
            <a:bodyPr lIns="45720" tIns="0" rIns="4572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100" b="1" i="0" u="none" strike="noStrike" kern="1200" cap="none" spc="0" normalizeH="0" baseline="0" noProof="0" dirty="0">
                  <a:ln>
                    <a:noFill/>
                  </a:ln>
                  <a:solidFill>
                    <a:srgbClr val="2D2D2D"/>
                  </a:solidFill>
                  <a:effectLst/>
                  <a:uLnTx/>
                  <a:uFillTx/>
                  <a:latin typeface="Arial"/>
                  <a:ea typeface="Arial"/>
                  <a:cs typeface="Arial"/>
                </a:rPr>
                <a:t>4</a:t>
              </a:r>
              <a:r>
                <a:rPr kumimoji="0" lang="fr-ca" sz="1100" b="1" i="0" u="none" strike="noStrike" kern="1200" cap="none" spc="0" normalizeH="0" baseline="30000" noProof="0" dirty="0">
                  <a:ln>
                    <a:noFill/>
                  </a:ln>
                  <a:solidFill>
                    <a:srgbClr val="2D2D2D"/>
                  </a:solidFill>
                  <a:effectLst/>
                  <a:uLnTx/>
                  <a:uFillTx/>
                  <a:latin typeface="Arial"/>
                  <a:ea typeface="Arial"/>
                  <a:cs typeface="Arial"/>
                </a:rPr>
                <a:t>e</a:t>
              </a:r>
              <a:r>
                <a:rPr kumimoji="0" lang="fr-ca" sz="1100" b="1" i="0" u="none" strike="noStrike" kern="1200" cap="none" spc="0" normalizeH="0" baseline="0" noProof="0" dirty="0">
                  <a:ln>
                    <a:noFill/>
                  </a:ln>
                  <a:solidFill>
                    <a:srgbClr val="2D2D2D"/>
                  </a:solidFill>
                  <a:effectLst/>
                  <a:uLnTx/>
                  <a:uFillTx/>
                  <a:latin typeface="Arial"/>
                  <a:ea typeface="Arial"/>
                  <a:cs typeface="Arial"/>
                </a:rPr>
                <a:t> </a:t>
              </a:r>
              <a:r>
                <a:rPr kumimoji="0" lang="fr-ca" sz="800" b="1" i="0" u="none" strike="noStrike" kern="1200" cap="none" spc="0" normalizeH="0" baseline="0" noProof="0" dirty="0" err="1">
                  <a:ln>
                    <a:noFill/>
                  </a:ln>
                  <a:solidFill>
                    <a:srgbClr val="2D2D2D"/>
                  </a:solidFill>
                  <a:effectLst/>
                  <a:uLnTx/>
                  <a:uFillTx/>
                  <a:latin typeface="Arial"/>
                  <a:ea typeface="Arial"/>
                  <a:cs typeface="Arial"/>
                </a:rPr>
                <a:t>hos</a:t>
              </a:r>
              <a:r>
                <a:rPr lang="fr-ca" sz="800" b="1" dirty="0">
                  <a:solidFill>
                    <a:srgbClr val="2D2D2D"/>
                  </a:solidFill>
                  <a:latin typeface="Arial"/>
                  <a:ea typeface="Arial"/>
                  <a:cs typeface="Arial"/>
                </a:rPr>
                <a:t>p.</a:t>
              </a:r>
              <a:r>
                <a:rPr kumimoji="0" lang="fr-ca" sz="800" b="1" i="0" u="none" strike="noStrike" kern="1200" cap="none" spc="0" normalizeH="0" baseline="0" noProof="0" dirty="0">
                  <a:ln>
                    <a:noFill/>
                  </a:ln>
                  <a:solidFill>
                    <a:srgbClr val="2D2D2D"/>
                  </a:solidFill>
                  <a:effectLst/>
                  <a:uLnTx/>
                  <a:uFillTx/>
                  <a:latin typeface="Arial"/>
                  <a:ea typeface="Arial"/>
                  <a:cs typeface="Arial"/>
                </a:rPr>
                <a:t> </a:t>
              </a:r>
              <a:br>
                <a:rPr lang="fr-ca" sz="800" b="1" dirty="0">
                  <a:solidFill>
                    <a:srgbClr val="2D2D2D"/>
                  </a:solidFill>
                  <a:latin typeface="Arial"/>
                  <a:ea typeface="Arial"/>
                  <a:cs typeface="Arial"/>
                </a:rPr>
              </a:br>
              <a:r>
                <a:rPr kumimoji="0" lang="fr-ca" sz="800" b="1" i="0" u="none" strike="noStrike" kern="1200" cap="none" spc="0" normalizeH="0" baseline="0" noProof="0" dirty="0">
                  <a:ln>
                    <a:noFill/>
                  </a:ln>
                  <a:solidFill>
                    <a:srgbClr val="2D2D2D"/>
                  </a:solidFill>
                  <a:effectLst/>
                  <a:uLnTx/>
                  <a:uFillTx/>
                  <a:latin typeface="Arial"/>
                  <a:ea typeface="Arial"/>
                  <a:cs typeface="Arial"/>
                </a:rPr>
                <a:t>(n = 417)</a:t>
              </a:r>
            </a:p>
          </p:txBody>
        </p:sp>
        <p:sp>
          <p:nvSpPr>
            <p:cNvPr id="34" name="Rectangle 33">
              <a:extLst>
                <a:ext uri="{FF2B5EF4-FFF2-40B4-BE49-F238E27FC236}">
                  <a16:creationId xmlns:a16="http://schemas.microsoft.com/office/drawing/2014/main" id="{2079944B-048D-4E0E-68AC-A40C572932AF}"/>
                </a:ext>
              </a:extLst>
            </p:cNvPr>
            <p:cNvSpPr/>
            <p:nvPr/>
          </p:nvSpPr>
          <p:spPr>
            <a:xfrm>
              <a:off x="8024338" y="1718239"/>
              <a:ext cx="275443" cy="247650"/>
            </a:xfrm>
            <a:prstGeom prst="rect">
              <a:avLst/>
            </a:prstGeom>
            <a:solidFill>
              <a:srgbClr val="FFFFFF"/>
            </a:solidFill>
          </p:spPr>
          <p:txBody>
            <a:bodyPr wrap="none" lIns="0" tIns="0" rIns="0" bIns="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1100" b="1" i="0" u="none" strike="noStrike" kern="1200" cap="none" spc="0" normalizeH="0" baseline="0" noProof="0">
                  <a:ln>
                    <a:noFill/>
                  </a:ln>
                  <a:solidFill>
                    <a:srgbClr val="2D2D2D"/>
                  </a:solidFill>
                  <a:effectLst/>
                  <a:uLnTx/>
                  <a:uFillTx/>
                  <a:latin typeface="Arial"/>
                  <a:ea typeface="Arial"/>
                  <a:cs typeface="Arial"/>
                </a:rPr>
                <a:t>4,0</a:t>
              </a:r>
            </a:p>
          </p:txBody>
        </p:sp>
        <p:sp>
          <p:nvSpPr>
            <p:cNvPr id="36" name="Rectangle 35">
              <a:extLst>
                <a:ext uri="{FF2B5EF4-FFF2-40B4-BE49-F238E27FC236}">
                  <a16:creationId xmlns:a16="http://schemas.microsoft.com/office/drawing/2014/main" id="{0E593712-69EF-B896-0E57-55B297C142A5}"/>
                </a:ext>
              </a:extLst>
            </p:cNvPr>
            <p:cNvSpPr/>
            <p:nvPr/>
          </p:nvSpPr>
          <p:spPr>
            <a:xfrm>
              <a:off x="8028781" y="2016682"/>
              <a:ext cx="271001" cy="209550"/>
            </a:xfrm>
            <a:prstGeom prst="rect">
              <a:avLst/>
            </a:prstGeom>
            <a:solidFill>
              <a:srgbClr val="FFFFFF"/>
            </a:solidFill>
          </p:spPr>
          <p:txBody>
            <a:bodyPr wrap="none" lIns="0" tIns="0" rIns="0" bIns="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1100" b="1" i="0" u="none" strike="noStrike" kern="1200" cap="none" spc="0" normalizeH="0" baseline="0" noProof="0">
                  <a:ln>
                    <a:noFill/>
                  </a:ln>
                  <a:solidFill>
                    <a:srgbClr val="2D2D2D"/>
                  </a:solidFill>
                  <a:effectLst/>
                  <a:uLnTx/>
                  <a:uFillTx/>
                  <a:latin typeface="Arial"/>
                  <a:ea typeface="Arial"/>
                  <a:cs typeface="Arial"/>
                </a:rPr>
                <a:t>3,5</a:t>
              </a:r>
            </a:p>
          </p:txBody>
        </p:sp>
        <p:sp>
          <p:nvSpPr>
            <p:cNvPr id="38" name="Rectangle 37">
              <a:extLst>
                <a:ext uri="{FF2B5EF4-FFF2-40B4-BE49-F238E27FC236}">
                  <a16:creationId xmlns:a16="http://schemas.microsoft.com/office/drawing/2014/main" id="{3147D7F9-62C3-8D47-399F-47E137F31803}"/>
                </a:ext>
              </a:extLst>
            </p:cNvPr>
            <p:cNvSpPr/>
            <p:nvPr/>
          </p:nvSpPr>
          <p:spPr>
            <a:xfrm>
              <a:off x="8028781" y="2305601"/>
              <a:ext cx="271001" cy="234950"/>
            </a:xfrm>
            <a:prstGeom prst="rect">
              <a:avLst/>
            </a:prstGeom>
            <a:solidFill>
              <a:srgbClr val="FFFFFF"/>
            </a:solidFill>
          </p:spPr>
          <p:txBody>
            <a:bodyPr wrap="none" lIns="0" tIns="0" rIns="0" bIns="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1100" b="1" i="0" u="none" strike="noStrike" kern="1200" cap="none" spc="0" normalizeH="0" baseline="0" noProof="0">
                  <a:ln>
                    <a:noFill/>
                  </a:ln>
                  <a:solidFill>
                    <a:srgbClr val="2D2D2D"/>
                  </a:solidFill>
                  <a:effectLst/>
                  <a:uLnTx/>
                  <a:uFillTx/>
                  <a:latin typeface="Arial"/>
                  <a:ea typeface="Arial"/>
                  <a:cs typeface="Arial"/>
                </a:rPr>
                <a:t>3,0</a:t>
              </a:r>
            </a:p>
          </p:txBody>
        </p:sp>
        <p:sp>
          <p:nvSpPr>
            <p:cNvPr id="40" name="Rectangle 39">
              <a:extLst>
                <a:ext uri="{FF2B5EF4-FFF2-40B4-BE49-F238E27FC236}">
                  <a16:creationId xmlns:a16="http://schemas.microsoft.com/office/drawing/2014/main" id="{156929FA-712A-BF70-A7C5-1D4E9FF61A0E}"/>
                </a:ext>
              </a:extLst>
            </p:cNvPr>
            <p:cNvSpPr/>
            <p:nvPr/>
          </p:nvSpPr>
          <p:spPr>
            <a:xfrm>
              <a:off x="8064322" y="2573881"/>
              <a:ext cx="235460" cy="260350"/>
            </a:xfrm>
            <a:prstGeom prst="rect">
              <a:avLst/>
            </a:prstGeom>
            <a:solidFill>
              <a:srgbClr val="FFFFFF"/>
            </a:solidFill>
          </p:spPr>
          <p:txBody>
            <a:bodyPr wrap="none" lIns="0" tIns="0" rIns="0" bIns="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1100" b="1" i="0" u="none" strike="noStrike" kern="1200" cap="none" spc="0" normalizeH="0" baseline="0" noProof="0">
                  <a:ln>
                    <a:noFill/>
                  </a:ln>
                  <a:solidFill>
                    <a:srgbClr val="2D2D2D"/>
                  </a:solidFill>
                  <a:effectLst/>
                  <a:uLnTx/>
                  <a:uFillTx/>
                  <a:latin typeface="Arial"/>
                  <a:ea typeface="Arial"/>
                  <a:cs typeface="Arial"/>
                </a:rPr>
                <a:t>2,5</a:t>
              </a:r>
            </a:p>
          </p:txBody>
        </p:sp>
        <p:sp>
          <p:nvSpPr>
            <p:cNvPr id="42" name="Rectangle 41">
              <a:extLst>
                <a:ext uri="{FF2B5EF4-FFF2-40B4-BE49-F238E27FC236}">
                  <a16:creationId xmlns:a16="http://schemas.microsoft.com/office/drawing/2014/main" id="{BF7A086A-8405-8257-DAAF-2D5F3E1C22FB}"/>
                </a:ext>
              </a:extLst>
            </p:cNvPr>
            <p:cNvSpPr/>
            <p:nvPr/>
          </p:nvSpPr>
          <p:spPr>
            <a:xfrm>
              <a:off x="8055436" y="2854866"/>
              <a:ext cx="244346" cy="260350"/>
            </a:xfrm>
            <a:prstGeom prst="rect">
              <a:avLst/>
            </a:prstGeom>
            <a:solidFill>
              <a:srgbClr val="FFFFFF"/>
            </a:solidFill>
          </p:spPr>
          <p:txBody>
            <a:bodyPr wrap="none" lIns="0" tIns="0" rIns="0" bIns="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1100" b="1" i="0" u="none" strike="noStrike" kern="1200" cap="none" spc="0" normalizeH="0" baseline="0" noProof="0">
                  <a:ln>
                    <a:noFill/>
                  </a:ln>
                  <a:solidFill>
                    <a:srgbClr val="2D2D2D"/>
                  </a:solidFill>
                  <a:effectLst/>
                  <a:uLnTx/>
                  <a:uFillTx/>
                  <a:latin typeface="Arial"/>
                  <a:ea typeface="Arial"/>
                  <a:cs typeface="Arial"/>
                </a:rPr>
                <a:t>2,0</a:t>
              </a:r>
            </a:p>
          </p:txBody>
        </p:sp>
        <p:sp>
          <p:nvSpPr>
            <p:cNvPr id="44" name="Rectangle 43">
              <a:extLst>
                <a:ext uri="{FF2B5EF4-FFF2-40B4-BE49-F238E27FC236}">
                  <a16:creationId xmlns:a16="http://schemas.microsoft.com/office/drawing/2014/main" id="{D9FB9B80-2FA2-B962-7E52-1E4D5ECEE5C6}"/>
                </a:ext>
              </a:extLst>
            </p:cNvPr>
            <p:cNvSpPr/>
            <p:nvPr/>
          </p:nvSpPr>
          <p:spPr>
            <a:xfrm>
              <a:off x="8064322" y="3140607"/>
              <a:ext cx="235460" cy="254000"/>
            </a:xfrm>
            <a:prstGeom prst="rect">
              <a:avLst/>
            </a:prstGeom>
            <a:solidFill>
              <a:srgbClr val="FFFFFF"/>
            </a:solidFill>
          </p:spPr>
          <p:txBody>
            <a:bodyPr wrap="none" lIns="0" tIns="0" rIns="0" bIns="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1100" b="1" i="0" u="none" strike="noStrike" kern="1200" cap="none" spc="0" normalizeH="0" baseline="0" noProof="0">
                  <a:ln>
                    <a:noFill/>
                  </a:ln>
                  <a:solidFill>
                    <a:srgbClr val="2D2D2D"/>
                  </a:solidFill>
                  <a:effectLst/>
                  <a:uLnTx/>
                  <a:uFillTx/>
                  <a:latin typeface="Arial"/>
                  <a:ea typeface="Arial"/>
                  <a:cs typeface="Arial"/>
                </a:rPr>
                <a:t>1,5</a:t>
              </a:r>
            </a:p>
          </p:txBody>
        </p:sp>
        <p:sp>
          <p:nvSpPr>
            <p:cNvPr id="46" name="Rectangle 45">
              <a:extLst>
                <a:ext uri="{FF2B5EF4-FFF2-40B4-BE49-F238E27FC236}">
                  <a16:creationId xmlns:a16="http://schemas.microsoft.com/office/drawing/2014/main" id="{F4F55F82-C6B3-431B-C8D3-6D8503797F72}"/>
                </a:ext>
              </a:extLst>
            </p:cNvPr>
            <p:cNvSpPr/>
            <p:nvPr/>
          </p:nvSpPr>
          <p:spPr>
            <a:xfrm>
              <a:off x="8064322" y="3424766"/>
              <a:ext cx="235460" cy="260350"/>
            </a:xfrm>
            <a:prstGeom prst="rect">
              <a:avLst/>
            </a:prstGeom>
            <a:solidFill>
              <a:srgbClr val="FFFFFF"/>
            </a:solidFill>
          </p:spPr>
          <p:txBody>
            <a:bodyPr wrap="none" lIns="0" tIns="0" rIns="0" bIns="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1100" b="1" i="0" u="none" strike="noStrike" kern="1200" cap="none" spc="0" normalizeH="0" baseline="0" noProof="0">
                  <a:ln>
                    <a:noFill/>
                  </a:ln>
                  <a:solidFill>
                    <a:srgbClr val="2D2D2D"/>
                  </a:solidFill>
                  <a:effectLst/>
                  <a:uLnTx/>
                  <a:uFillTx/>
                  <a:latin typeface="Arial"/>
                  <a:ea typeface="Arial"/>
                  <a:cs typeface="Arial"/>
                </a:rPr>
                <a:t>1,0</a:t>
              </a:r>
            </a:p>
          </p:txBody>
        </p:sp>
        <p:sp>
          <p:nvSpPr>
            <p:cNvPr id="48" name="Rectangle 47">
              <a:extLst>
                <a:ext uri="{FF2B5EF4-FFF2-40B4-BE49-F238E27FC236}">
                  <a16:creationId xmlns:a16="http://schemas.microsoft.com/office/drawing/2014/main" id="{66DED920-F771-7F52-7C26-62B09DEBE3CF}"/>
                </a:ext>
              </a:extLst>
            </p:cNvPr>
            <p:cNvSpPr/>
            <p:nvPr/>
          </p:nvSpPr>
          <p:spPr>
            <a:xfrm>
              <a:off x="8028781" y="3713686"/>
              <a:ext cx="271001" cy="260350"/>
            </a:xfrm>
            <a:prstGeom prst="rect">
              <a:avLst/>
            </a:prstGeom>
            <a:solidFill>
              <a:srgbClr val="FFFFFF"/>
            </a:solidFill>
          </p:spPr>
          <p:txBody>
            <a:bodyPr wrap="none" lIns="0" tIns="0" rIns="0" bIns="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1100" b="1" i="0" u="none" strike="noStrike" kern="1200" cap="none" spc="0" normalizeH="0" baseline="0" noProof="0">
                  <a:ln>
                    <a:noFill/>
                  </a:ln>
                  <a:solidFill>
                    <a:srgbClr val="2D2D2D"/>
                  </a:solidFill>
                  <a:effectLst/>
                  <a:uLnTx/>
                  <a:uFillTx/>
                  <a:latin typeface="Arial"/>
                  <a:ea typeface="Arial"/>
                  <a:cs typeface="Arial"/>
                </a:rPr>
                <a:t>0,5</a:t>
              </a:r>
            </a:p>
          </p:txBody>
        </p:sp>
        <p:sp>
          <p:nvSpPr>
            <p:cNvPr id="50" name="Rectangle 49">
              <a:extLst>
                <a:ext uri="{FF2B5EF4-FFF2-40B4-BE49-F238E27FC236}">
                  <a16:creationId xmlns:a16="http://schemas.microsoft.com/office/drawing/2014/main" id="{20DE7A5D-BDC9-EAD4-8ABA-5277AE3EA17C}"/>
                </a:ext>
              </a:extLst>
            </p:cNvPr>
            <p:cNvSpPr/>
            <p:nvPr/>
          </p:nvSpPr>
          <p:spPr>
            <a:xfrm>
              <a:off x="8046552" y="4007367"/>
              <a:ext cx="253230" cy="260350"/>
            </a:xfrm>
            <a:prstGeom prst="rect">
              <a:avLst/>
            </a:prstGeom>
            <a:solidFill>
              <a:srgbClr val="FFFFFF"/>
            </a:solidFill>
          </p:spPr>
          <p:txBody>
            <a:bodyPr wrap="none" lIns="0" tIns="0" rIns="0" bIns="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1100" b="1" i="0" u="none" strike="noStrike" kern="1200" cap="none" spc="0" normalizeH="0" baseline="0" noProof="0">
                  <a:ln>
                    <a:noFill/>
                  </a:ln>
                  <a:solidFill>
                    <a:srgbClr val="2D2D2D"/>
                  </a:solidFill>
                  <a:effectLst/>
                  <a:uLnTx/>
                  <a:uFillTx/>
                  <a:latin typeface="Arial"/>
                  <a:ea typeface="Arial"/>
                  <a:cs typeface="Arial"/>
                </a:rPr>
                <a:t>0,0</a:t>
              </a:r>
            </a:p>
          </p:txBody>
        </p:sp>
      </p:grpSp>
    </p:spTree>
    <p:extLst>
      <p:ext uri="{BB962C8B-B14F-4D97-AF65-F5344CB8AC3E}">
        <p14:creationId xmlns:p14="http://schemas.microsoft.com/office/powerpoint/2010/main" val="8327024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52" name="Group 6151">
            <a:extLst>
              <a:ext uri="{FF2B5EF4-FFF2-40B4-BE49-F238E27FC236}">
                <a16:creationId xmlns:a16="http://schemas.microsoft.com/office/drawing/2014/main" id="{817AB910-D342-CF83-B748-4A512FA711C3}"/>
              </a:ext>
            </a:extLst>
          </p:cNvPr>
          <p:cNvGrpSpPr/>
          <p:nvPr/>
        </p:nvGrpSpPr>
        <p:grpSpPr>
          <a:xfrm>
            <a:off x="962741" y="1987447"/>
            <a:ext cx="9914121" cy="4202493"/>
            <a:chOff x="962741" y="1367548"/>
            <a:chExt cx="9914121" cy="4202493"/>
          </a:xfrm>
        </p:grpSpPr>
        <p:pic>
          <p:nvPicPr>
            <p:cNvPr id="6146" name="Picture 2" descr="Kaplan–Meier curves for overall survival in (A) men with prostate, lung, colorectal or bladder cancer, or heart failure and (B) women with breast, colorectal, lung or ovarian cancer, or heart failure. HF, heart failure. *Correction added on 11 May 2017, after first online publication: missing percentages for prostate and breast cancer have been added.">
              <a:extLst>
                <a:ext uri="{FF2B5EF4-FFF2-40B4-BE49-F238E27FC236}">
                  <a16:creationId xmlns:a16="http://schemas.microsoft.com/office/drawing/2014/main" id="{D1D0B091-DA26-D547-EA04-40D7D86C175D}"/>
                </a:ext>
              </a:extLst>
            </p:cNvPr>
            <p:cNvPicPr>
              <a:picLocks noChangeAspect="1" noChangeArrowheads="1"/>
            </p:cNvPicPr>
            <p:nvPr/>
          </p:nvPicPr>
          <p:blipFill rotWithShape="1">
            <a:blip r:embed="rId39">
              <a:extLst>
                <a:ext uri="{28A0092B-C50C-407E-A947-70E740481C1C}">
                  <a14:useLocalDpi xmlns:a14="http://schemas.microsoft.com/office/drawing/2010/main" val="0"/>
                </a:ext>
              </a:extLst>
            </a:blip>
            <a:srcRect l="10636" r="50235" b="56235"/>
            <a:stretch>
              <a:fillRect/>
            </a:stretch>
          </p:blipFill>
          <p:spPr bwMode="auto">
            <a:xfrm>
              <a:off x="1693467" y="1479351"/>
              <a:ext cx="4056686" cy="3537150"/>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a:extLst>
                <a:ext uri="{FF2B5EF4-FFF2-40B4-BE49-F238E27FC236}">
                  <a16:creationId xmlns:a16="http://schemas.microsoft.com/office/drawing/2014/main" id="{87B8CB75-E9B1-F891-B4CB-F9A57C810F87}"/>
                </a:ext>
              </a:extLst>
            </p:cNvPr>
            <p:cNvCxnSpPr>
              <a:cxnSpLocks/>
            </p:cNvCxnSpPr>
            <p:nvPr/>
          </p:nvCxnSpPr>
          <p:spPr>
            <a:xfrm>
              <a:off x="1688149" y="1628775"/>
              <a:ext cx="0" cy="3436518"/>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75EECDA8-578D-1A2D-45AB-8BBAD15361D5}"/>
                </a:ext>
              </a:extLst>
            </p:cNvPr>
            <p:cNvCxnSpPr>
              <a:cxnSpLocks/>
            </p:cNvCxnSpPr>
            <p:nvPr/>
          </p:nvCxnSpPr>
          <p:spPr>
            <a:xfrm flipH="1">
              <a:off x="1678625" y="5065293"/>
              <a:ext cx="3879610" cy="9524"/>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1F3B9220-5A97-1FBF-C5D7-29EE1A5BE503}"/>
                </a:ext>
              </a:extLst>
            </p:cNvPr>
            <p:cNvCxnSpPr>
              <a:cxnSpLocks/>
            </p:cNvCxnSpPr>
            <p:nvPr/>
          </p:nvCxnSpPr>
          <p:spPr>
            <a:xfrm flipH="1">
              <a:off x="1639353" y="4955755"/>
              <a:ext cx="48796" cy="0"/>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0E0655F7-176F-C5F4-C478-D10B5C048DFC}"/>
                </a:ext>
              </a:extLst>
            </p:cNvPr>
            <p:cNvCxnSpPr>
              <a:cxnSpLocks/>
            </p:cNvCxnSpPr>
            <p:nvPr/>
          </p:nvCxnSpPr>
          <p:spPr>
            <a:xfrm flipH="1">
              <a:off x="1641734" y="4315198"/>
              <a:ext cx="48796" cy="0"/>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E18592F5-A082-CB06-6626-6B59E96CA7B5}"/>
                </a:ext>
              </a:extLst>
            </p:cNvPr>
            <p:cNvCxnSpPr>
              <a:cxnSpLocks/>
            </p:cNvCxnSpPr>
            <p:nvPr/>
          </p:nvCxnSpPr>
          <p:spPr>
            <a:xfrm flipH="1">
              <a:off x="1639353" y="3677023"/>
              <a:ext cx="48796" cy="0"/>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D8011BBB-0B36-CCD3-9C3B-1D9C7AB85E81}"/>
                </a:ext>
              </a:extLst>
            </p:cNvPr>
            <p:cNvCxnSpPr>
              <a:cxnSpLocks/>
            </p:cNvCxnSpPr>
            <p:nvPr/>
          </p:nvCxnSpPr>
          <p:spPr>
            <a:xfrm flipH="1">
              <a:off x="1639353" y="3034085"/>
              <a:ext cx="48796" cy="0"/>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DEADE70F-AB5B-EA47-8F3F-125B013A284D}"/>
                </a:ext>
              </a:extLst>
            </p:cNvPr>
            <p:cNvCxnSpPr>
              <a:cxnSpLocks/>
            </p:cNvCxnSpPr>
            <p:nvPr/>
          </p:nvCxnSpPr>
          <p:spPr>
            <a:xfrm flipH="1">
              <a:off x="1639353" y="2398291"/>
              <a:ext cx="48796" cy="0"/>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2DD38C5D-34A7-FBCF-0E55-2F65563CFE44}"/>
                </a:ext>
              </a:extLst>
            </p:cNvPr>
            <p:cNvCxnSpPr>
              <a:cxnSpLocks/>
            </p:cNvCxnSpPr>
            <p:nvPr/>
          </p:nvCxnSpPr>
          <p:spPr>
            <a:xfrm flipH="1">
              <a:off x="1639353" y="1757734"/>
              <a:ext cx="48796" cy="0"/>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523376CB-B824-E6F7-8D4D-EBE09B3462EB}"/>
                </a:ext>
              </a:extLst>
            </p:cNvPr>
            <p:cNvCxnSpPr>
              <a:cxnSpLocks/>
            </p:cNvCxnSpPr>
            <p:nvPr/>
          </p:nvCxnSpPr>
          <p:spPr>
            <a:xfrm>
              <a:off x="2542224" y="5071643"/>
              <a:ext cx="0" cy="51968"/>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F89F0257-2ACF-7E1C-2239-EB0153DA2632}"/>
                </a:ext>
              </a:extLst>
            </p:cNvPr>
            <p:cNvCxnSpPr>
              <a:cxnSpLocks/>
            </p:cNvCxnSpPr>
            <p:nvPr/>
          </p:nvCxnSpPr>
          <p:spPr>
            <a:xfrm>
              <a:off x="3396299" y="5071643"/>
              <a:ext cx="0" cy="51968"/>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2417C1D8-413C-5B80-4330-4838E3A6D2C7}"/>
                </a:ext>
              </a:extLst>
            </p:cNvPr>
            <p:cNvCxnSpPr>
              <a:cxnSpLocks/>
            </p:cNvCxnSpPr>
            <p:nvPr/>
          </p:nvCxnSpPr>
          <p:spPr>
            <a:xfrm>
              <a:off x="4240849" y="5065293"/>
              <a:ext cx="0" cy="51968"/>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96E291EE-9B8A-FE35-1504-BBEE51F14E25}"/>
                </a:ext>
              </a:extLst>
            </p:cNvPr>
            <p:cNvCxnSpPr>
              <a:cxnSpLocks/>
            </p:cNvCxnSpPr>
            <p:nvPr/>
          </p:nvCxnSpPr>
          <p:spPr>
            <a:xfrm>
              <a:off x="5094924" y="5065293"/>
              <a:ext cx="0" cy="51968"/>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sp>
          <p:nvSpPr>
            <p:cNvPr id="29" name="TextBox 28">
              <a:extLst>
                <a:ext uri="{FF2B5EF4-FFF2-40B4-BE49-F238E27FC236}">
                  <a16:creationId xmlns:a16="http://schemas.microsoft.com/office/drawing/2014/main" id="{EA4307D6-78B4-7104-50F3-4C8762557B97}"/>
                </a:ext>
              </a:extLst>
            </p:cNvPr>
            <p:cNvSpPr txBox="1"/>
            <p:nvPr>
              <p:custDataLst>
                <p:tags r:id="rId9"/>
              </p:custDataLst>
            </p:nvPr>
          </p:nvSpPr>
          <p:spPr>
            <a:xfrm>
              <a:off x="1547328" y="5079871"/>
              <a:ext cx="262593" cy="248392"/>
            </a:xfrm>
            <a:prstGeom prst="rect">
              <a:avLst/>
            </a:prstGeom>
          </p:spPr>
          <p:txBody>
            <a:bodyPr vert="horz" wrap="none" lIns="91440" tIns="45720" rIns="91440" bIns="45720" rtlCol="0">
              <a:noAutofit/>
            </a:bodyPr>
            <a:lstStyle/>
            <a:p>
              <a:pPr algn="l">
                <a:spcBef>
                  <a:spcPts val="600"/>
                </a:spcBef>
              </a:pPr>
              <a:r>
                <a:rPr lang="fr-CA" sz="900">
                  <a:solidFill>
                    <a:schemeClr val="tx2"/>
                  </a:solidFill>
                  <a:latin typeface="+mn-lt"/>
                </a:rPr>
                <a:t>0</a:t>
              </a:r>
            </a:p>
          </p:txBody>
        </p:sp>
        <p:sp>
          <p:nvSpPr>
            <p:cNvPr id="30" name="TextBox 29">
              <a:extLst>
                <a:ext uri="{FF2B5EF4-FFF2-40B4-BE49-F238E27FC236}">
                  <a16:creationId xmlns:a16="http://schemas.microsoft.com/office/drawing/2014/main" id="{8E191D7C-9631-E9DB-54DB-4E83E25CE3B3}"/>
                </a:ext>
              </a:extLst>
            </p:cNvPr>
            <p:cNvSpPr txBox="1"/>
            <p:nvPr>
              <p:custDataLst>
                <p:tags r:id="rId10"/>
              </p:custDataLst>
            </p:nvPr>
          </p:nvSpPr>
          <p:spPr>
            <a:xfrm>
              <a:off x="2420453" y="5079871"/>
              <a:ext cx="262593" cy="248392"/>
            </a:xfrm>
            <a:prstGeom prst="rect">
              <a:avLst/>
            </a:prstGeom>
          </p:spPr>
          <p:txBody>
            <a:bodyPr vert="horz" wrap="none" lIns="91440" tIns="45720" rIns="91440" bIns="45720" rtlCol="0">
              <a:noAutofit/>
            </a:bodyPr>
            <a:lstStyle/>
            <a:p>
              <a:pPr algn="l">
                <a:spcBef>
                  <a:spcPts val="600"/>
                </a:spcBef>
              </a:pPr>
              <a:r>
                <a:rPr lang="fr-CA" sz="900">
                  <a:solidFill>
                    <a:schemeClr val="tx2"/>
                  </a:solidFill>
                  <a:latin typeface="+mn-lt"/>
                </a:rPr>
                <a:t>2</a:t>
              </a:r>
            </a:p>
          </p:txBody>
        </p:sp>
        <p:sp>
          <p:nvSpPr>
            <p:cNvPr id="31" name="TextBox 30">
              <a:extLst>
                <a:ext uri="{FF2B5EF4-FFF2-40B4-BE49-F238E27FC236}">
                  <a16:creationId xmlns:a16="http://schemas.microsoft.com/office/drawing/2014/main" id="{4AC74773-4FAC-CCF6-D57B-2BACC241CB89}"/>
                </a:ext>
              </a:extLst>
            </p:cNvPr>
            <p:cNvSpPr txBox="1"/>
            <p:nvPr>
              <p:custDataLst>
                <p:tags r:id="rId11"/>
              </p:custDataLst>
            </p:nvPr>
          </p:nvSpPr>
          <p:spPr>
            <a:xfrm>
              <a:off x="3265002" y="5079871"/>
              <a:ext cx="262593" cy="248392"/>
            </a:xfrm>
            <a:prstGeom prst="rect">
              <a:avLst/>
            </a:prstGeom>
          </p:spPr>
          <p:txBody>
            <a:bodyPr vert="horz" wrap="none" lIns="91440" tIns="45720" rIns="91440" bIns="45720" rtlCol="0">
              <a:noAutofit/>
            </a:bodyPr>
            <a:lstStyle/>
            <a:p>
              <a:pPr algn="l">
                <a:spcBef>
                  <a:spcPts val="600"/>
                </a:spcBef>
              </a:pPr>
              <a:r>
                <a:rPr lang="fr-CA" sz="900">
                  <a:solidFill>
                    <a:schemeClr val="tx2"/>
                  </a:solidFill>
                  <a:latin typeface="+mn-lt"/>
                </a:rPr>
                <a:t>4</a:t>
              </a:r>
            </a:p>
          </p:txBody>
        </p:sp>
        <p:sp>
          <p:nvSpPr>
            <p:cNvPr id="32" name="TextBox 31">
              <a:extLst>
                <a:ext uri="{FF2B5EF4-FFF2-40B4-BE49-F238E27FC236}">
                  <a16:creationId xmlns:a16="http://schemas.microsoft.com/office/drawing/2014/main" id="{565F7E7A-97A1-EA43-D56C-8E9DDAD2E17F}"/>
                </a:ext>
              </a:extLst>
            </p:cNvPr>
            <p:cNvSpPr txBox="1"/>
            <p:nvPr>
              <p:custDataLst>
                <p:tags r:id="rId12"/>
              </p:custDataLst>
            </p:nvPr>
          </p:nvSpPr>
          <p:spPr>
            <a:xfrm>
              <a:off x="4117608" y="5079871"/>
              <a:ext cx="262593" cy="248392"/>
            </a:xfrm>
            <a:prstGeom prst="rect">
              <a:avLst/>
            </a:prstGeom>
          </p:spPr>
          <p:txBody>
            <a:bodyPr vert="horz" wrap="none" lIns="91440" tIns="45720" rIns="91440" bIns="45720" rtlCol="0">
              <a:noAutofit/>
            </a:bodyPr>
            <a:lstStyle/>
            <a:p>
              <a:pPr algn="l">
                <a:spcBef>
                  <a:spcPts val="600"/>
                </a:spcBef>
              </a:pPr>
              <a:r>
                <a:rPr lang="fr-CA" sz="900">
                  <a:solidFill>
                    <a:schemeClr val="tx2"/>
                  </a:solidFill>
                  <a:latin typeface="+mn-lt"/>
                </a:rPr>
                <a:t>6</a:t>
              </a:r>
            </a:p>
          </p:txBody>
        </p:sp>
        <p:sp>
          <p:nvSpPr>
            <p:cNvPr id="33" name="TextBox 32">
              <a:extLst>
                <a:ext uri="{FF2B5EF4-FFF2-40B4-BE49-F238E27FC236}">
                  <a16:creationId xmlns:a16="http://schemas.microsoft.com/office/drawing/2014/main" id="{0C6D5A27-347F-9FD0-D62D-F5638E666A3B}"/>
                </a:ext>
              </a:extLst>
            </p:cNvPr>
            <p:cNvSpPr txBox="1"/>
            <p:nvPr>
              <p:custDataLst>
                <p:tags r:id="rId13"/>
              </p:custDataLst>
            </p:nvPr>
          </p:nvSpPr>
          <p:spPr>
            <a:xfrm>
              <a:off x="4982677" y="5079871"/>
              <a:ext cx="262593" cy="248392"/>
            </a:xfrm>
            <a:prstGeom prst="rect">
              <a:avLst/>
            </a:prstGeom>
          </p:spPr>
          <p:txBody>
            <a:bodyPr vert="horz" wrap="none" lIns="91440" tIns="45720" rIns="91440" bIns="45720" rtlCol="0">
              <a:noAutofit/>
            </a:bodyPr>
            <a:lstStyle/>
            <a:p>
              <a:pPr algn="l">
                <a:spcBef>
                  <a:spcPts val="600"/>
                </a:spcBef>
              </a:pPr>
              <a:r>
                <a:rPr lang="fr-CA" sz="900">
                  <a:solidFill>
                    <a:schemeClr val="tx2"/>
                  </a:solidFill>
                </a:rPr>
                <a:t>8</a:t>
              </a:r>
            </a:p>
          </p:txBody>
        </p:sp>
        <p:sp>
          <p:nvSpPr>
            <p:cNvPr id="34" name="TextBox 33">
              <a:extLst>
                <a:ext uri="{FF2B5EF4-FFF2-40B4-BE49-F238E27FC236}">
                  <a16:creationId xmlns:a16="http://schemas.microsoft.com/office/drawing/2014/main" id="{A238D6D9-D85E-5A68-1464-89ECD42909DC}"/>
                </a:ext>
              </a:extLst>
            </p:cNvPr>
            <p:cNvSpPr txBox="1"/>
            <p:nvPr>
              <p:custDataLst>
                <p:tags r:id="rId14"/>
              </p:custDataLst>
            </p:nvPr>
          </p:nvSpPr>
          <p:spPr>
            <a:xfrm>
              <a:off x="2983879" y="5321649"/>
              <a:ext cx="1256970" cy="248392"/>
            </a:xfrm>
            <a:prstGeom prst="rect">
              <a:avLst/>
            </a:prstGeom>
          </p:spPr>
          <p:txBody>
            <a:bodyPr vert="horz" wrap="none" lIns="91440" tIns="45720" rIns="91440" bIns="45720" rtlCol="0">
              <a:noAutofit/>
            </a:bodyPr>
            <a:lstStyle/>
            <a:p>
              <a:pPr algn="l">
                <a:spcBef>
                  <a:spcPts val="600"/>
                </a:spcBef>
              </a:pPr>
              <a:r>
                <a:rPr lang="fr-CA" sz="1050">
                  <a:solidFill>
                    <a:schemeClr val="tx2"/>
                  </a:solidFill>
                  <a:latin typeface="+mn-lt"/>
                </a:rPr>
                <a:t>Nombre d’années depuis le diagnostic</a:t>
              </a:r>
            </a:p>
          </p:txBody>
        </p:sp>
        <p:sp>
          <p:nvSpPr>
            <p:cNvPr id="35" name="TextBox 34">
              <a:extLst>
                <a:ext uri="{FF2B5EF4-FFF2-40B4-BE49-F238E27FC236}">
                  <a16:creationId xmlns:a16="http://schemas.microsoft.com/office/drawing/2014/main" id="{00DBEE74-670B-BC67-8072-F5C632804FD4}"/>
                </a:ext>
              </a:extLst>
            </p:cNvPr>
            <p:cNvSpPr txBox="1"/>
            <p:nvPr>
              <p:custDataLst>
                <p:tags r:id="rId15"/>
              </p:custDataLst>
            </p:nvPr>
          </p:nvSpPr>
          <p:spPr>
            <a:xfrm>
              <a:off x="1315139" y="4842885"/>
              <a:ext cx="262593" cy="248392"/>
            </a:xfrm>
            <a:prstGeom prst="rect">
              <a:avLst/>
            </a:prstGeom>
          </p:spPr>
          <p:txBody>
            <a:bodyPr vert="horz" wrap="none" lIns="91440" tIns="45720" rIns="91440" bIns="45720" rtlCol="0">
              <a:noAutofit/>
            </a:bodyPr>
            <a:lstStyle/>
            <a:p>
              <a:pPr algn="l">
                <a:spcBef>
                  <a:spcPts val="600"/>
                </a:spcBef>
              </a:pPr>
              <a:r>
                <a:rPr lang="fr-CA" sz="900">
                  <a:solidFill>
                    <a:schemeClr val="tx2"/>
                  </a:solidFill>
                  <a:latin typeface="+mn-lt"/>
                </a:rPr>
                <a:t>0,0</a:t>
              </a:r>
            </a:p>
          </p:txBody>
        </p:sp>
        <p:sp>
          <p:nvSpPr>
            <p:cNvPr id="36" name="TextBox 35">
              <a:extLst>
                <a:ext uri="{FF2B5EF4-FFF2-40B4-BE49-F238E27FC236}">
                  <a16:creationId xmlns:a16="http://schemas.microsoft.com/office/drawing/2014/main" id="{590E80EE-5F14-82FA-8B5B-A8271A5AD293}"/>
                </a:ext>
              </a:extLst>
            </p:cNvPr>
            <p:cNvSpPr txBox="1"/>
            <p:nvPr>
              <p:custDataLst>
                <p:tags r:id="rId16"/>
              </p:custDataLst>
            </p:nvPr>
          </p:nvSpPr>
          <p:spPr>
            <a:xfrm>
              <a:off x="1323932" y="4191002"/>
              <a:ext cx="262593" cy="248392"/>
            </a:xfrm>
            <a:prstGeom prst="rect">
              <a:avLst/>
            </a:prstGeom>
          </p:spPr>
          <p:txBody>
            <a:bodyPr vert="horz" wrap="none" lIns="91440" tIns="45720" rIns="91440" bIns="45720" rtlCol="0">
              <a:noAutofit/>
            </a:bodyPr>
            <a:lstStyle/>
            <a:p>
              <a:pPr algn="l">
                <a:spcBef>
                  <a:spcPts val="600"/>
                </a:spcBef>
              </a:pPr>
              <a:r>
                <a:rPr lang="fr-CA" sz="900">
                  <a:solidFill>
                    <a:schemeClr val="tx2"/>
                  </a:solidFill>
                  <a:latin typeface="+mn-lt"/>
                </a:rPr>
                <a:t>0,2</a:t>
              </a:r>
            </a:p>
          </p:txBody>
        </p:sp>
        <p:sp>
          <p:nvSpPr>
            <p:cNvPr id="37" name="TextBox 36">
              <a:extLst>
                <a:ext uri="{FF2B5EF4-FFF2-40B4-BE49-F238E27FC236}">
                  <a16:creationId xmlns:a16="http://schemas.microsoft.com/office/drawing/2014/main" id="{D1938AAA-384C-B1C4-666D-095A3A7C053B}"/>
                </a:ext>
              </a:extLst>
            </p:cNvPr>
            <p:cNvSpPr txBox="1"/>
            <p:nvPr>
              <p:custDataLst>
                <p:tags r:id="rId17"/>
              </p:custDataLst>
            </p:nvPr>
          </p:nvSpPr>
          <p:spPr>
            <a:xfrm>
              <a:off x="1323932" y="3571601"/>
              <a:ext cx="262593" cy="248392"/>
            </a:xfrm>
            <a:prstGeom prst="rect">
              <a:avLst/>
            </a:prstGeom>
          </p:spPr>
          <p:txBody>
            <a:bodyPr vert="horz" wrap="none" lIns="91440" tIns="45720" rIns="91440" bIns="45720" rtlCol="0">
              <a:noAutofit/>
            </a:bodyPr>
            <a:lstStyle/>
            <a:p>
              <a:pPr algn="l">
                <a:spcBef>
                  <a:spcPts val="600"/>
                </a:spcBef>
              </a:pPr>
              <a:r>
                <a:rPr lang="fr-CA" sz="900">
                  <a:solidFill>
                    <a:schemeClr val="tx2"/>
                  </a:solidFill>
                  <a:latin typeface="+mn-lt"/>
                </a:rPr>
                <a:t>0,4</a:t>
              </a:r>
            </a:p>
          </p:txBody>
        </p:sp>
        <p:sp>
          <p:nvSpPr>
            <p:cNvPr id="38" name="TextBox 37">
              <a:extLst>
                <a:ext uri="{FF2B5EF4-FFF2-40B4-BE49-F238E27FC236}">
                  <a16:creationId xmlns:a16="http://schemas.microsoft.com/office/drawing/2014/main" id="{8CE6DD78-AB69-C814-2DE4-2FFA63F97123}"/>
                </a:ext>
              </a:extLst>
            </p:cNvPr>
            <p:cNvSpPr txBox="1"/>
            <p:nvPr>
              <p:custDataLst>
                <p:tags r:id="rId18"/>
              </p:custDataLst>
            </p:nvPr>
          </p:nvSpPr>
          <p:spPr>
            <a:xfrm>
              <a:off x="1315138" y="2919718"/>
              <a:ext cx="262593" cy="248392"/>
            </a:xfrm>
            <a:prstGeom prst="rect">
              <a:avLst/>
            </a:prstGeom>
          </p:spPr>
          <p:txBody>
            <a:bodyPr vert="horz" wrap="none" lIns="91440" tIns="45720" rIns="91440" bIns="45720" rtlCol="0">
              <a:noAutofit/>
            </a:bodyPr>
            <a:lstStyle/>
            <a:p>
              <a:pPr algn="l">
                <a:spcBef>
                  <a:spcPts val="600"/>
                </a:spcBef>
              </a:pPr>
              <a:r>
                <a:rPr lang="fr-CA" sz="900">
                  <a:solidFill>
                    <a:schemeClr val="tx2"/>
                  </a:solidFill>
                  <a:latin typeface="+mn-lt"/>
                </a:rPr>
                <a:t>0,6</a:t>
              </a:r>
            </a:p>
          </p:txBody>
        </p:sp>
        <p:sp>
          <p:nvSpPr>
            <p:cNvPr id="39" name="TextBox 38">
              <a:extLst>
                <a:ext uri="{FF2B5EF4-FFF2-40B4-BE49-F238E27FC236}">
                  <a16:creationId xmlns:a16="http://schemas.microsoft.com/office/drawing/2014/main" id="{67BCE23F-6E74-9777-3805-D5DFC18A1639}"/>
                </a:ext>
              </a:extLst>
            </p:cNvPr>
            <p:cNvSpPr txBox="1"/>
            <p:nvPr>
              <p:custDataLst>
                <p:tags r:id="rId19"/>
              </p:custDataLst>
            </p:nvPr>
          </p:nvSpPr>
          <p:spPr>
            <a:xfrm>
              <a:off x="1321551" y="2274095"/>
              <a:ext cx="262593" cy="248392"/>
            </a:xfrm>
            <a:prstGeom prst="rect">
              <a:avLst/>
            </a:prstGeom>
          </p:spPr>
          <p:txBody>
            <a:bodyPr vert="horz" wrap="none" lIns="91440" tIns="45720" rIns="91440" bIns="45720" rtlCol="0">
              <a:noAutofit/>
            </a:bodyPr>
            <a:lstStyle/>
            <a:p>
              <a:pPr algn="l">
                <a:spcBef>
                  <a:spcPts val="600"/>
                </a:spcBef>
              </a:pPr>
              <a:r>
                <a:rPr lang="fr-CA" sz="900">
                  <a:solidFill>
                    <a:schemeClr val="tx2"/>
                  </a:solidFill>
                  <a:latin typeface="+mn-lt"/>
                </a:rPr>
                <a:t>0,8</a:t>
              </a:r>
            </a:p>
          </p:txBody>
        </p:sp>
        <p:sp>
          <p:nvSpPr>
            <p:cNvPr id="40" name="TextBox 39">
              <a:extLst>
                <a:ext uri="{FF2B5EF4-FFF2-40B4-BE49-F238E27FC236}">
                  <a16:creationId xmlns:a16="http://schemas.microsoft.com/office/drawing/2014/main" id="{CCAAD5A1-B3B9-AB03-ECCB-BB0C20F0D854}"/>
                </a:ext>
              </a:extLst>
            </p:cNvPr>
            <p:cNvSpPr txBox="1"/>
            <p:nvPr>
              <p:custDataLst>
                <p:tags r:id="rId20"/>
              </p:custDataLst>
            </p:nvPr>
          </p:nvSpPr>
          <p:spPr>
            <a:xfrm>
              <a:off x="1315138" y="1643367"/>
              <a:ext cx="262593" cy="248392"/>
            </a:xfrm>
            <a:prstGeom prst="rect">
              <a:avLst/>
            </a:prstGeom>
          </p:spPr>
          <p:txBody>
            <a:bodyPr vert="horz" wrap="none" lIns="91440" tIns="45720" rIns="91440" bIns="45720" rtlCol="0">
              <a:noAutofit/>
            </a:bodyPr>
            <a:lstStyle/>
            <a:p>
              <a:pPr algn="l">
                <a:spcBef>
                  <a:spcPts val="600"/>
                </a:spcBef>
              </a:pPr>
              <a:r>
                <a:rPr lang="fr-CA" sz="900">
                  <a:solidFill>
                    <a:schemeClr val="tx2"/>
                  </a:solidFill>
                </a:rPr>
                <a:t>1</a:t>
              </a:r>
              <a:r>
                <a:rPr lang="fr-CA" sz="900">
                  <a:solidFill>
                    <a:schemeClr val="tx2"/>
                  </a:solidFill>
                  <a:latin typeface="+mn-lt"/>
                </a:rPr>
                <a:t>,0</a:t>
              </a:r>
            </a:p>
          </p:txBody>
        </p:sp>
        <p:cxnSp>
          <p:nvCxnSpPr>
            <p:cNvPr id="41" name="Straight Connector 40">
              <a:extLst>
                <a:ext uri="{FF2B5EF4-FFF2-40B4-BE49-F238E27FC236}">
                  <a16:creationId xmlns:a16="http://schemas.microsoft.com/office/drawing/2014/main" id="{747456FE-7C7F-FB42-4853-8757EABA9E67}"/>
                </a:ext>
              </a:extLst>
            </p:cNvPr>
            <p:cNvCxnSpPr>
              <a:cxnSpLocks/>
            </p:cNvCxnSpPr>
            <p:nvPr/>
          </p:nvCxnSpPr>
          <p:spPr>
            <a:xfrm>
              <a:off x="6782732" y="1606174"/>
              <a:ext cx="0" cy="3436518"/>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177F4F88-05C1-D33A-FFC4-D4223C8B760C}"/>
                </a:ext>
              </a:extLst>
            </p:cNvPr>
            <p:cNvCxnSpPr>
              <a:cxnSpLocks/>
            </p:cNvCxnSpPr>
            <p:nvPr/>
          </p:nvCxnSpPr>
          <p:spPr>
            <a:xfrm flipH="1">
              <a:off x="6773208" y="5042692"/>
              <a:ext cx="3879610" cy="9524"/>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7274F076-4582-238F-97FF-5177E353A22B}"/>
                </a:ext>
              </a:extLst>
            </p:cNvPr>
            <p:cNvCxnSpPr>
              <a:cxnSpLocks/>
            </p:cNvCxnSpPr>
            <p:nvPr/>
          </p:nvCxnSpPr>
          <p:spPr>
            <a:xfrm flipH="1">
              <a:off x="6733936" y="4933154"/>
              <a:ext cx="48796" cy="0"/>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DE239FD3-A47C-5122-5B73-4E2A7F8DB453}"/>
                </a:ext>
              </a:extLst>
            </p:cNvPr>
            <p:cNvCxnSpPr>
              <a:cxnSpLocks/>
            </p:cNvCxnSpPr>
            <p:nvPr/>
          </p:nvCxnSpPr>
          <p:spPr>
            <a:xfrm flipH="1">
              <a:off x="6736317" y="4292597"/>
              <a:ext cx="48796" cy="0"/>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F07F7E49-175C-72B8-A65A-EB3C15D89232}"/>
                </a:ext>
              </a:extLst>
            </p:cNvPr>
            <p:cNvCxnSpPr>
              <a:cxnSpLocks/>
            </p:cNvCxnSpPr>
            <p:nvPr/>
          </p:nvCxnSpPr>
          <p:spPr>
            <a:xfrm flipH="1">
              <a:off x="6733936" y="3654422"/>
              <a:ext cx="48796" cy="0"/>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CE1D7439-B348-E831-C19E-F5C5B39FF5E4}"/>
                </a:ext>
              </a:extLst>
            </p:cNvPr>
            <p:cNvCxnSpPr>
              <a:cxnSpLocks/>
            </p:cNvCxnSpPr>
            <p:nvPr/>
          </p:nvCxnSpPr>
          <p:spPr>
            <a:xfrm flipH="1">
              <a:off x="6733936" y="3011484"/>
              <a:ext cx="48796" cy="0"/>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6F9F6E6D-F341-AEB0-4CFC-9F8B431E827C}"/>
                </a:ext>
              </a:extLst>
            </p:cNvPr>
            <p:cNvCxnSpPr>
              <a:cxnSpLocks/>
            </p:cNvCxnSpPr>
            <p:nvPr/>
          </p:nvCxnSpPr>
          <p:spPr>
            <a:xfrm flipH="1">
              <a:off x="6733936" y="2375690"/>
              <a:ext cx="48796" cy="0"/>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59A2697F-BEAC-3709-B26C-6B7C51B9C5F4}"/>
                </a:ext>
              </a:extLst>
            </p:cNvPr>
            <p:cNvCxnSpPr>
              <a:cxnSpLocks/>
            </p:cNvCxnSpPr>
            <p:nvPr/>
          </p:nvCxnSpPr>
          <p:spPr>
            <a:xfrm flipH="1">
              <a:off x="6733936" y="1735133"/>
              <a:ext cx="48796" cy="0"/>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67F0A613-B663-936D-5ADB-9E2137A90E18}"/>
                </a:ext>
              </a:extLst>
            </p:cNvPr>
            <p:cNvCxnSpPr>
              <a:cxnSpLocks/>
            </p:cNvCxnSpPr>
            <p:nvPr/>
          </p:nvCxnSpPr>
          <p:spPr>
            <a:xfrm>
              <a:off x="7636807" y="5049042"/>
              <a:ext cx="0" cy="51968"/>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7614C63B-BB27-5BBF-C7BA-BF12857A47A7}"/>
                </a:ext>
              </a:extLst>
            </p:cNvPr>
            <p:cNvCxnSpPr>
              <a:cxnSpLocks/>
            </p:cNvCxnSpPr>
            <p:nvPr/>
          </p:nvCxnSpPr>
          <p:spPr>
            <a:xfrm>
              <a:off x="8490882" y="5049042"/>
              <a:ext cx="0" cy="51968"/>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F71BB677-50A8-8B9F-1881-6E47C01B22D0}"/>
                </a:ext>
              </a:extLst>
            </p:cNvPr>
            <p:cNvCxnSpPr>
              <a:cxnSpLocks/>
            </p:cNvCxnSpPr>
            <p:nvPr/>
          </p:nvCxnSpPr>
          <p:spPr>
            <a:xfrm>
              <a:off x="9335432" y="5042692"/>
              <a:ext cx="0" cy="51968"/>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B0F2CD16-8D83-902D-C9B6-FBEFE1953F02}"/>
                </a:ext>
              </a:extLst>
            </p:cNvPr>
            <p:cNvCxnSpPr>
              <a:cxnSpLocks/>
            </p:cNvCxnSpPr>
            <p:nvPr/>
          </p:nvCxnSpPr>
          <p:spPr>
            <a:xfrm>
              <a:off x="10189507" y="5042692"/>
              <a:ext cx="0" cy="51968"/>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sp>
          <p:nvSpPr>
            <p:cNvPr id="53" name="TextBox 52">
              <a:extLst>
                <a:ext uri="{FF2B5EF4-FFF2-40B4-BE49-F238E27FC236}">
                  <a16:creationId xmlns:a16="http://schemas.microsoft.com/office/drawing/2014/main" id="{11FDB045-AF96-E1B0-B808-EBFAA7FEC1F2}"/>
                </a:ext>
              </a:extLst>
            </p:cNvPr>
            <p:cNvSpPr txBox="1"/>
            <p:nvPr>
              <p:custDataLst>
                <p:tags r:id="rId21"/>
              </p:custDataLst>
            </p:nvPr>
          </p:nvSpPr>
          <p:spPr>
            <a:xfrm>
              <a:off x="6641911" y="5057270"/>
              <a:ext cx="262593" cy="248392"/>
            </a:xfrm>
            <a:prstGeom prst="rect">
              <a:avLst/>
            </a:prstGeom>
          </p:spPr>
          <p:txBody>
            <a:bodyPr vert="horz" wrap="none" lIns="91440" tIns="45720" rIns="91440" bIns="45720" rtlCol="0">
              <a:noAutofit/>
            </a:bodyPr>
            <a:lstStyle/>
            <a:p>
              <a:pPr algn="l">
                <a:spcBef>
                  <a:spcPts val="600"/>
                </a:spcBef>
              </a:pPr>
              <a:r>
                <a:rPr lang="fr-CA" sz="900">
                  <a:solidFill>
                    <a:schemeClr val="tx2"/>
                  </a:solidFill>
                  <a:latin typeface="+mn-lt"/>
                </a:rPr>
                <a:t>0</a:t>
              </a:r>
            </a:p>
          </p:txBody>
        </p:sp>
        <p:sp>
          <p:nvSpPr>
            <p:cNvPr id="54" name="TextBox 53">
              <a:extLst>
                <a:ext uri="{FF2B5EF4-FFF2-40B4-BE49-F238E27FC236}">
                  <a16:creationId xmlns:a16="http://schemas.microsoft.com/office/drawing/2014/main" id="{4603B637-E287-1B8A-981F-3C3B0004FCA3}"/>
                </a:ext>
              </a:extLst>
            </p:cNvPr>
            <p:cNvSpPr txBox="1"/>
            <p:nvPr>
              <p:custDataLst>
                <p:tags r:id="rId22"/>
              </p:custDataLst>
            </p:nvPr>
          </p:nvSpPr>
          <p:spPr>
            <a:xfrm>
              <a:off x="7515036" y="5057270"/>
              <a:ext cx="262593" cy="248392"/>
            </a:xfrm>
            <a:prstGeom prst="rect">
              <a:avLst/>
            </a:prstGeom>
          </p:spPr>
          <p:txBody>
            <a:bodyPr vert="horz" wrap="none" lIns="91440" tIns="45720" rIns="91440" bIns="45720" rtlCol="0">
              <a:noAutofit/>
            </a:bodyPr>
            <a:lstStyle/>
            <a:p>
              <a:pPr algn="l">
                <a:spcBef>
                  <a:spcPts val="600"/>
                </a:spcBef>
              </a:pPr>
              <a:r>
                <a:rPr lang="fr-CA" sz="900">
                  <a:solidFill>
                    <a:schemeClr val="tx2"/>
                  </a:solidFill>
                  <a:latin typeface="+mn-lt"/>
                </a:rPr>
                <a:t>2</a:t>
              </a:r>
            </a:p>
          </p:txBody>
        </p:sp>
        <p:sp>
          <p:nvSpPr>
            <p:cNvPr id="55" name="TextBox 54">
              <a:extLst>
                <a:ext uri="{FF2B5EF4-FFF2-40B4-BE49-F238E27FC236}">
                  <a16:creationId xmlns:a16="http://schemas.microsoft.com/office/drawing/2014/main" id="{52F6FF9D-D162-F03B-E8C5-EF98ECBFEF11}"/>
                </a:ext>
              </a:extLst>
            </p:cNvPr>
            <p:cNvSpPr txBox="1"/>
            <p:nvPr>
              <p:custDataLst>
                <p:tags r:id="rId23"/>
              </p:custDataLst>
            </p:nvPr>
          </p:nvSpPr>
          <p:spPr>
            <a:xfrm>
              <a:off x="8359585" y="5057270"/>
              <a:ext cx="262593" cy="248392"/>
            </a:xfrm>
            <a:prstGeom prst="rect">
              <a:avLst/>
            </a:prstGeom>
          </p:spPr>
          <p:txBody>
            <a:bodyPr vert="horz" wrap="none" lIns="91440" tIns="45720" rIns="91440" bIns="45720" rtlCol="0">
              <a:noAutofit/>
            </a:bodyPr>
            <a:lstStyle/>
            <a:p>
              <a:pPr algn="l">
                <a:spcBef>
                  <a:spcPts val="600"/>
                </a:spcBef>
              </a:pPr>
              <a:r>
                <a:rPr lang="fr-CA" sz="900">
                  <a:solidFill>
                    <a:schemeClr val="tx2"/>
                  </a:solidFill>
                  <a:latin typeface="+mn-lt"/>
                </a:rPr>
                <a:t>4</a:t>
              </a:r>
            </a:p>
          </p:txBody>
        </p:sp>
        <p:sp>
          <p:nvSpPr>
            <p:cNvPr id="56" name="TextBox 55">
              <a:extLst>
                <a:ext uri="{FF2B5EF4-FFF2-40B4-BE49-F238E27FC236}">
                  <a16:creationId xmlns:a16="http://schemas.microsoft.com/office/drawing/2014/main" id="{67FBD3A4-E7A4-0FEE-9DE8-27DD01598DCD}"/>
                </a:ext>
              </a:extLst>
            </p:cNvPr>
            <p:cNvSpPr txBox="1"/>
            <p:nvPr>
              <p:custDataLst>
                <p:tags r:id="rId24"/>
              </p:custDataLst>
            </p:nvPr>
          </p:nvSpPr>
          <p:spPr>
            <a:xfrm>
              <a:off x="9212191" y="5057270"/>
              <a:ext cx="262593" cy="248392"/>
            </a:xfrm>
            <a:prstGeom prst="rect">
              <a:avLst/>
            </a:prstGeom>
          </p:spPr>
          <p:txBody>
            <a:bodyPr vert="horz" wrap="none" lIns="91440" tIns="45720" rIns="91440" bIns="45720" rtlCol="0">
              <a:noAutofit/>
            </a:bodyPr>
            <a:lstStyle/>
            <a:p>
              <a:pPr algn="l">
                <a:spcBef>
                  <a:spcPts val="600"/>
                </a:spcBef>
              </a:pPr>
              <a:r>
                <a:rPr lang="fr-CA" sz="900">
                  <a:solidFill>
                    <a:schemeClr val="tx2"/>
                  </a:solidFill>
                  <a:latin typeface="+mn-lt"/>
                </a:rPr>
                <a:t>6</a:t>
              </a:r>
            </a:p>
          </p:txBody>
        </p:sp>
        <p:sp>
          <p:nvSpPr>
            <p:cNvPr id="57" name="TextBox 56">
              <a:extLst>
                <a:ext uri="{FF2B5EF4-FFF2-40B4-BE49-F238E27FC236}">
                  <a16:creationId xmlns:a16="http://schemas.microsoft.com/office/drawing/2014/main" id="{E3496697-2902-9A46-3287-F5D27A62C1EE}"/>
                </a:ext>
              </a:extLst>
            </p:cNvPr>
            <p:cNvSpPr txBox="1"/>
            <p:nvPr>
              <p:custDataLst>
                <p:tags r:id="rId25"/>
              </p:custDataLst>
            </p:nvPr>
          </p:nvSpPr>
          <p:spPr>
            <a:xfrm>
              <a:off x="10077260" y="5057270"/>
              <a:ext cx="262593" cy="248392"/>
            </a:xfrm>
            <a:prstGeom prst="rect">
              <a:avLst/>
            </a:prstGeom>
          </p:spPr>
          <p:txBody>
            <a:bodyPr vert="horz" wrap="none" lIns="91440" tIns="45720" rIns="91440" bIns="45720" rtlCol="0">
              <a:noAutofit/>
            </a:bodyPr>
            <a:lstStyle/>
            <a:p>
              <a:pPr algn="l">
                <a:spcBef>
                  <a:spcPts val="600"/>
                </a:spcBef>
              </a:pPr>
              <a:r>
                <a:rPr lang="fr-CA" sz="900">
                  <a:solidFill>
                    <a:schemeClr val="tx2"/>
                  </a:solidFill>
                </a:rPr>
                <a:t>8</a:t>
              </a:r>
            </a:p>
          </p:txBody>
        </p:sp>
        <p:sp>
          <p:nvSpPr>
            <p:cNvPr id="58" name="TextBox 57">
              <a:extLst>
                <a:ext uri="{FF2B5EF4-FFF2-40B4-BE49-F238E27FC236}">
                  <a16:creationId xmlns:a16="http://schemas.microsoft.com/office/drawing/2014/main" id="{B8B6087F-FD56-EA18-3CE0-E2043262E38D}"/>
                </a:ext>
              </a:extLst>
            </p:cNvPr>
            <p:cNvSpPr txBox="1"/>
            <p:nvPr>
              <p:custDataLst>
                <p:tags r:id="rId26"/>
              </p:custDataLst>
            </p:nvPr>
          </p:nvSpPr>
          <p:spPr>
            <a:xfrm>
              <a:off x="8078462" y="5299048"/>
              <a:ext cx="1256970" cy="248392"/>
            </a:xfrm>
            <a:prstGeom prst="rect">
              <a:avLst/>
            </a:prstGeom>
          </p:spPr>
          <p:txBody>
            <a:bodyPr vert="horz" wrap="none" lIns="91440" tIns="45720" rIns="91440" bIns="45720" rtlCol="0">
              <a:noAutofit/>
            </a:bodyPr>
            <a:lstStyle/>
            <a:p>
              <a:pPr algn="l">
                <a:spcBef>
                  <a:spcPts val="600"/>
                </a:spcBef>
              </a:pPr>
              <a:r>
                <a:rPr lang="fr-CA" sz="1050">
                  <a:solidFill>
                    <a:schemeClr val="tx2"/>
                  </a:solidFill>
                  <a:latin typeface="+mn-lt"/>
                </a:rPr>
                <a:t>Nombre d’années depuis le diagnostic</a:t>
              </a:r>
            </a:p>
          </p:txBody>
        </p:sp>
        <p:sp>
          <p:nvSpPr>
            <p:cNvPr id="59" name="TextBox 58">
              <a:extLst>
                <a:ext uri="{FF2B5EF4-FFF2-40B4-BE49-F238E27FC236}">
                  <a16:creationId xmlns:a16="http://schemas.microsoft.com/office/drawing/2014/main" id="{707D1E8B-8C39-B138-2C84-0A578E0D5C75}"/>
                </a:ext>
              </a:extLst>
            </p:cNvPr>
            <p:cNvSpPr txBox="1"/>
            <p:nvPr>
              <p:custDataLst>
                <p:tags r:id="rId27"/>
              </p:custDataLst>
            </p:nvPr>
          </p:nvSpPr>
          <p:spPr>
            <a:xfrm>
              <a:off x="6409722" y="4820284"/>
              <a:ext cx="262593" cy="248392"/>
            </a:xfrm>
            <a:prstGeom prst="rect">
              <a:avLst/>
            </a:prstGeom>
          </p:spPr>
          <p:txBody>
            <a:bodyPr vert="horz" wrap="none" lIns="91440" tIns="45720" rIns="91440" bIns="45720" rtlCol="0">
              <a:noAutofit/>
            </a:bodyPr>
            <a:lstStyle/>
            <a:p>
              <a:pPr algn="l">
                <a:spcBef>
                  <a:spcPts val="600"/>
                </a:spcBef>
              </a:pPr>
              <a:r>
                <a:rPr lang="fr-CA" sz="900">
                  <a:solidFill>
                    <a:schemeClr val="tx2"/>
                  </a:solidFill>
                  <a:latin typeface="+mn-lt"/>
                </a:rPr>
                <a:t>0,0</a:t>
              </a:r>
            </a:p>
          </p:txBody>
        </p:sp>
        <p:sp>
          <p:nvSpPr>
            <p:cNvPr id="60" name="TextBox 59">
              <a:extLst>
                <a:ext uri="{FF2B5EF4-FFF2-40B4-BE49-F238E27FC236}">
                  <a16:creationId xmlns:a16="http://schemas.microsoft.com/office/drawing/2014/main" id="{D77EA9CA-8260-64EC-72F0-927E8EBBD51C}"/>
                </a:ext>
              </a:extLst>
            </p:cNvPr>
            <p:cNvSpPr txBox="1"/>
            <p:nvPr>
              <p:custDataLst>
                <p:tags r:id="rId28"/>
              </p:custDataLst>
            </p:nvPr>
          </p:nvSpPr>
          <p:spPr>
            <a:xfrm>
              <a:off x="6418515" y="4168401"/>
              <a:ext cx="262593" cy="248392"/>
            </a:xfrm>
            <a:prstGeom prst="rect">
              <a:avLst/>
            </a:prstGeom>
          </p:spPr>
          <p:txBody>
            <a:bodyPr vert="horz" wrap="none" lIns="91440" tIns="45720" rIns="91440" bIns="45720" rtlCol="0">
              <a:noAutofit/>
            </a:bodyPr>
            <a:lstStyle/>
            <a:p>
              <a:pPr algn="l">
                <a:spcBef>
                  <a:spcPts val="600"/>
                </a:spcBef>
              </a:pPr>
              <a:r>
                <a:rPr lang="fr-CA" sz="900">
                  <a:solidFill>
                    <a:schemeClr val="tx2"/>
                  </a:solidFill>
                  <a:latin typeface="+mn-lt"/>
                </a:rPr>
                <a:t>0,2</a:t>
              </a:r>
            </a:p>
          </p:txBody>
        </p:sp>
        <p:sp>
          <p:nvSpPr>
            <p:cNvPr id="61" name="TextBox 60">
              <a:extLst>
                <a:ext uri="{FF2B5EF4-FFF2-40B4-BE49-F238E27FC236}">
                  <a16:creationId xmlns:a16="http://schemas.microsoft.com/office/drawing/2014/main" id="{635A0735-B92B-8B6F-EBAF-D910DFD62D18}"/>
                </a:ext>
              </a:extLst>
            </p:cNvPr>
            <p:cNvSpPr txBox="1"/>
            <p:nvPr>
              <p:custDataLst>
                <p:tags r:id="rId29"/>
              </p:custDataLst>
            </p:nvPr>
          </p:nvSpPr>
          <p:spPr>
            <a:xfrm>
              <a:off x="6418515" y="3549000"/>
              <a:ext cx="262593" cy="248392"/>
            </a:xfrm>
            <a:prstGeom prst="rect">
              <a:avLst/>
            </a:prstGeom>
          </p:spPr>
          <p:txBody>
            <a:bodyPr vert="horz" wrap="none" lIns="91440" tIns="45720" rIns="91440" bIns="45720" rtlCol="0">
              <a:noAutofit/>
            </a:bodyPr>
            <a:lstStyle/>
            <a:p>
              <a:pPr algn="l">
                <a:spcBef>
                  <a:spcPts val="600"/>
                </a:spcBef>
              </a:pPr>
              <a:r>
                <a:rPr lang="fr-CA" sz="900">
                  <a:solidFill>
                    <a:schemeClr val="tx2"/>
                  </a:solidFill>
                  <a:latin typeface="+mn-lt"/>
                </a:rPr>
                <a:t>0,4</a:t>
              </a:r>
            </a:p>
          </p:txBody>
        </p:sp>
        <p:sp>
          <p:nvSpPr>
            <p:cNvPr id="62" name="TextBox 61">
              <a:extLst>
                <a:ext uri="{FF2B5EF4-FFF2-40B4-BE49-F238E27FC236}">
                  <a16:creationId xmlns:a16="http://schemas.microsoft.com/office/drawing/2014/main" id="{A1224D05-F1B8-317D-219A-728B065BF5B7}"/>
                </a:ext>
              </a:extLst>
            </p:cNvPr>
            <p:cNvSpPr txBox="1"/>
            <p:nvPr>
              <p:custDataLst>
                <p:tags r:id="rId30"/>
              </p:custDataLst>
            </p:nvPr>
          </p:nvSpPr>
          <p:spPr>
            <a:xfrm>
              <a:off x="6409721" y="2897117"/>
              <a:ext cx="262593" cy="248392"/>
            </a:xfrm>
            <a:prstGeom prst="rect">
              <a:avLst/>
            </a:prstGeom>
          </p:spPr>
          <p:txBody>
            <a:bodyPr vert="horz" wrap="none" lIns="91440" tIns="45720" rIns="91440" bIns="45720" rtlCol="0">
              <a:noAutofit/>
            </a:bodyPr>
            <a:lstStyle/>
            <a:p>
              <a:pPr algn="l">
                <a:spcBef>
                  <a:spcPts val="600"/>
                </a:spcBef>
              </a:pPr>
              <a:r>
                <a:rPr lang="fr-CA" sz="900">
                  <a:solidFill>
                    <a:schemeClr val="tx2"/>
                  </a:solidFill>
                  <a:latin typeface="+mn-lt"/>
                </a:rPr>
                <a:t>0,6</a:t>
              </a:r>
            </a:p>
          </p:txBody>
        </p:sp>
        <p:sp>
          <p:nvSpPr>
            <p:cNvPr id="63" name="TextBox 62">
              <a:extLst>
                <a:ext uri="{FF2B5EF4-FFF2-40B4-BE49-F238E27FC236}">
                  <a16:creationId xmlns:a16="http://schemas.microsoft.com/office/drawing/2014/main" id="{3EF7DCBE-CC76-59DC-0C7B-3DB2DDC53EAB}"/>
                </a:ext>
              </a:extLst>
            </p:cNvPr>
            <p:cNvSpPr txBox="1"/>
            <p:nvPr>
              <p:custDataLst>
                <p:tags r:id="rId31"/>
              </p:custDataLst>
            </p:nvPr>
          </p:nvSpPr>
          <p:spPr>
            <a:xfrm>
              <a:off x="6416134" y="2251494"/>
              <a:ext cx="262593" cy="248392"/>
            </a:xfrm>
            <a:prstGeom prst="rect">
              <a:avLst/>
            </a:prstGeom>
          </p:spPr>
          <p:txBody>
            <a:bodyPr vert="horz" wrap="none" lIns="91440" tIns="45720" rIns="91440" bIns="45720" rtlCol="0">
              <a:noAutofit/>
            </a:bodyPr>
            <a:lstStyle/>
            <a:p>
              <a:pPr algn="l">
                <a:spcBef>
                  <a:spcPts val="600"/>
                </a:spcBef>
              </a:pPr>
              <a:r>
                <a:rPr lang="fr-CA" sz="900">
                  <a:solidFill>
                    <a:schemeClr val="tx2"/>
                  </a:solidFill>
                  <a:latin typeface="+mn-lt"/>
                </a:rPr>
                <a:t>0,8</a:t>
              </a:r>
            </a:p>
          </p:txBody>
        </p:sp>
        <p:sp>
          <p:nvSpPr>
            <p:cNvPr id="6144" name="TextBox 6143">
              <a:extLst>
                <a:ext uri="{FF2B5EF4-FFF2-40B4-BE49-F238E27FC236}">
                  <a16:creationId xmlns:a16="http://schemas.microsoft.com/office/drawing/2014/main" id="{28DFB3CD-CE45-D95F-AB75-7621C1F157D0}"/>
                </a:ext>
              </a:extLst>
            </p:cNvPr>
            <p:cNvSpPr txBox="1"/>
            <p:nvPr>
              <p:custDataLst>
                <p:tags r:id="rId32"/>
              </p:custDataLst>
            </p:nvPr>
          </p:nvSpPr>
          <p:spPr>
            <a:xfrm>
              <a:off x="6409721" y="1620766"/>
              <a:ext cx="262593" cy="248392"/>
            </a:xfrm>
            <a:prstGeom prst="rect">
              <a:avLst/>
            </a:prstGeom>
          </p:spPr>
          <p:txBody>
            <a:bodyPr vert="horz" wrap="none" lIns="91440" tIns="45720" rIns="91440" bIns="45720" rtlCol="0">
              <a:noAutofit/>
            </a:bodyPr>
            <a:lstStyle/>
            <a:p>
              <a:pPr algn="l">
                <a:spcBef>
                  <a:spcPts val="600"/>
                </a:spcBef>
              </a:pPr>
              <a:r>
                <a:rPr lang="fr-CA" sz="900">
                  <a:solidFill>
                    <a:schemeClr val="tx2"/>
                  </a:solidFill>
                </a:rPr>
                <a:t>1</a:t>
              </a:r>
              <a:r>
                <a:rPr lang="fr-CA" sz="900">
                  <a:solidFill>
                    <a:schemeClr val="tx2"/>
                  </a:solidFill>
                  <a:latin typeface="+mn-lt"/>
                </a:rPr>
                <a:t>,0</a:t>
              </a:r>
            </a:p>
          </p:txBody>
        </p:sp>
        <p:pic>
          <p:nvPicPr>
            <p:cNvPr id="6145" name="Picture 2" descr="Kaplan–Meier curves for overall survival in (A) men with prostate, lung, colorectal or bladder cancer, or heart failure and (B) women with breast, colorectal, lung or ovarian cancer, or heart failure. HF, heart failure. *Correction added on 11 May 2017, after first online publication: missing percentages for prostate and breast cancer have been added.">
              <a:extLst>
                <a:ext uri="{FF2B5EF4-FFF2-40B4-BE49-F238E27FC236}">
                  <a16:creationId xmlns:a16="http://schemas.microsoft.com/office/drawing/2014/main" id="{13ECB0D0-BBA6-D4BB-002B-5EC5AF5680CF}"/>
                </a:ext>
              </a:extLst>
            </p:cNvPr>
            <p:cNvPicPr>
              <a:picLocks noChangeAspect="1" noChangeArrowheads="1"/>
            </p:cNvPicPr>
            <p:nvPr/>
          </p:nvPicPr>
          <p:blipFill rotWithShape="1">
            <a:blip r:embed="rId39">
              <a:extLst>
                <a:ext uri="{28A0092B-C50C-407E-A947-70E740481C1C}">
                  <a14:useLocalDpi xmlns:a14="http://schemas.microsoft.com/office/drawing/2010/main" val="0"/>
                </a:ext>
              </a:extLst>
            </a:blip>
            <a:srcRect l="61517" b="56235"/>
            <a:stretch>
              <a:fillRect/>
            </a:stretch>
          </p:blipFill>
          <p:spPr bwMode="auto">
            <a:xfrm>
              <a:off x="6793080" y="1458063"/>
              <a:ext cx="3989776" cy="3537150"/>
            </a:xfrm>
            <a:prstGeom prst="rect">
              <a:avLst/>
            </a:prstGeom>
            <a:noFill/>
            <a:extLst>
              <a:ext uri="{909E8E84-426E-40DD-AFC4-6F175D3DCCD1}">
                <a14:hiddenFill xmlns:a14="http://schemas.microsoft.com/office/drawing/2010/main">
                  <a:solidFill>
                    <a:srgbClr val="FFFFFF"/>
                  </a:solidFill>
                </a14:hiddenFill>
              </a:ext>
            </a:extLst>
          </p:spPr>
        </p:pic>
        <p:sp>
          <p:nvSpPr>
            <p:cNvPr id="6147" name="Rectangle 6146">
              <a:extLst>
                <a:ext uri="{FF2B5EF4-FFF2-40B4-BE49-F238E27FC236}">
                  <a16:creationId xmlns:a16="http://schemas.microsoft.com/office/drawing/2014/main" id="{B48525A9-C65A-C260-A0DA-08B7771494BD}"/>
                </a:ext>
              </a:extLst>
            </p:cNvPr>
            <p:cNvSpPr/>
            <p:nvPr>
              <p:custDataLst>
                <p:tags r:id="rId33"/>
              </p:custDataLst>
            </p:nvPr>
          </p:nvSpPr>
          <p:spPr>
            <a:xfrm>
              <a:off x="3721810" y="1479351"/>
              <a:ext cx="2129967" cy="95998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8" name="Rectangle 6147">
              <a:extLst>
                <a:ext uri="{FF2B5EF4-FFF2-40B4-BE49-F238E27FC236}">
                  <a16:creationId xmlns:a16="http://schemas.microsoft.com/office/drawing/2014/main" id="{56C59D58-B72C-1933-9338-8FA96B06D4CE}"/>
                </a:ext>
              </a:extLst>
            </p:cNvPr>
            <p:cNvSpPr/>
            <p:nvPr>
              <p:custDataLst>
                <p:tags r:id="rId34"/>
              </p:custDataLst>
            </p:nvPr>
          </p:nvSpPr>
          <p:spPr>
            <a:xfrm>
              <a:off x="8746895" y="1367548"/>
              <a:ext cx="2129967" cy="95998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0" name="TextBox 6149">
              <a:extLst>
                <a:ext uri="{FF2B5EF4-FFF2-40B4-BE49-F238E27FC236}">
                  <a16:creationId xmlns:a16="http://schemas.microsoft.com/office/drawing/2014/main" id="{5976FEDB-02C8-9A22-365F-3C1E41C1FB04}"/>
                </a:ext>
              </a:extLst>
            </p:cNvPr>
            <p:cNvSpPr txBox="1"/>
            <p:nvPr>
              <p:custDataLst>
                <p:tags r:id="rId35"/>
              </p:custDataLst>
            </p:nvPr>
          </p:nvSpPr>
          <p:spPr>
            <a:xfrm rot="16200000">
              <a:off x="458452" y="3247658"/>
              <a:ext cx="1256970" cy="248392"/>
            </a:xfrm>
            <a:prstGeom prst="rect">
              <a:avLst/>
            </a:prstGeom>
          </p:spPr>
          <p:txBody>
            <a:bodyPr vert="horz" wrap="none" lIns="91440" tIns="45720" rIns="91440" bIns="45720" rtlCol="0">
              <a:noAutofit/>
            </a:bodyPr>
            <a:lstStyle/>
            <a:p>
              <a:pPr algn="ctr">
                <a:spcBef>
                  <a:spcPts val="600"/>
                </a:spcBef>
              </a:pPr>
              <a:r>
                <a:rPr lang="fr-CA" sz="1050">
                  <a:solidFill>
                    <a:schemeClr val="tx2"/>
                  </a:solidFill>
                  <a:latin typeface="+mn-lt"/>
                </a:rPr>
                <a:t>Survie</a:t>
              </a:r>
            </a:p>
          </p:txBody>
        </p:sp>
        <p:sp>
          <p:nvSpPr>
            <p:cNvPr id="6151" name="TextBox 6150">
              <a:extLst>
                <a:ext uri="{FF2B5EF4-FFF2-40B4-BE49-F238E27FC236}">
                  <a16:creationId xmlns:a16="http://schemas.microsoft.com/office/drawing/2014/main" id="{7FFE71E6-E70B-1E6F-8368-C37337B77E17}"/>
                </a:ext>
              </a:extLst>
            </p:cNvPr>
            <p:cNvSpPr txBox="1"/>
            <p:nvPr>
              <p:custDataLst>
                <p:tags r:id="rId36"/>
              </p:custDataLst>
            </p:nvPr>
          </p:nvSpPr>
          <p:spPr>
            <a:xfrm rot="16200000">
              <a:off x="5629603" y="3247659"/>
              <a:ext cx="1256970" cy="248392"/>
            </a:xfrm>
            <a:prstGeom prst="rect">
              <a:avLst/>
            </a:prstGeom>
          </p:spPr>
          <p:txBody>
            <a:bodyPr vert="horz" wrap="none" lIns="91440" tIns="45720" rIns="91440" bIns="45720" rtlCol="0">
              <a:noAutofit/>
            </a:bodyPr>
            <a:lstStyle/>
            <a:p>
              <a:pPr algn="ctr">
                <a:spcBef>
                  <a:spcPts val="600"/>
                </a:spcBef>
              </a:pPr>
              <a:r>
                <a:rPr lang="fr-CA" sz="1050">
                  <a:solidFill>
                    <a:schemeClr val="tx2"/>
                  </a:solidFill>
                  <a:latin typeface="+mn-lt"/>
                </a:rPr>
                <a:t>Survie</a:t>
              </a:r>
            </a:p>
          </p:txBody>
        </p:sp>
      </p:grpSp>
      <p:cxnSp>
        <p:nvCxnSpPr>
          <p:cNvPr id="6173" name="Straight Connector 6172">
            <a:extLst>
              <a:ext uri="{FF2B5EF4-FFF2-40B4-BE49-F238E27FC236}">
                <a16:creationId xmlns:a16="http://schemas.microsoft.com/office/drawing/2014/main" id="{0DE78BAD-EC7D-23F4-1AD1-D2AF524E9FC4}"/>
              </a:ext>
            </a:extLst>
          </p:cNvPr>
          <p:cNvCxnSpPr>
            <a:cxnSpLocks/>
          </p:cNvCxnSpPr>
          <p:nvPr/>
        </p:nvCxnSpPr>
        <p:spPr>
          <a:xfrm>
            <a:off x="9700923" y="2306136"/>
            <a:ext cx="131233" cy="0"/>
          </a:xfrm>
          <a:prstGeom prst="line">
            <a:avLst/>
          </a:prstGeom>
          <a:ln w="19050">
            <a:solidFill>
              <a:srgbClr val="060708"/>
            </a:solidFill>
          </a:ln>
        </p:spPr>
        <p:style>
          <a:lnRef idx="1">
            <a:schemeClr val="accent1"/>
          </a:lnRef>
          <a:fillRef idx="0">
            <a:schemeClr val="accent1"/>
          </a:fillRef>
          <a:effectRef idx="0">
            <a:schemeClr val="accent1"/>
          </a:effectRef>
          <a:fontRef idx="minor">
            <a:schemeClr val="tx1"/>
          </a:fontRef>
        </p:style>
      </p:cxnSp>
      <p:cxnSp>
        <p:nvCxnSpPr>
          <p:cNvPr id="6174" name="Straight Connector 6173">
            <a:extLst>
              <a:ext uri="{FF2B5EF4-FFF2-40B4-BE49-F238E27FC236}">
                <a16:creationId xmlns:a16="http://schemas.microsoft.com/office/drawing/2014/main" id="{54051563-D1A5-F027-9397-B376F1980567}"/>
              </a:ext>
            </a:extLst>
          </p:cNvPr>
          <p:cNvCxnSpPr>
            <a:cxnSpLocks/>
          </p:cNvCxnSpPr>
          <p:nvPr/>
        </p:nvCxnSpPr>
        <p:spPr>
          <a:xfrm>
            <a:off x="9700923" y="2470494"/>
            <a:ext cx="131233" cy="0"/>
          </a:xfrm>
          <a:prstGeom prst="line">
            <a:avLst/>
          </a:prstGeom>
          <a:ln w="19050">
            <a:solidFill>
              <a:srgbClr val="171555"/>
            </a:solidFill>
          </a:ln>
        </p:spPr>
        <p:style>
          <a:lnRef idx="1">
            <a:schemeClr val="accent1"/>
          </a:lnRef>
          <a:fillRef idx="0">
            <a:schemeClr val="accent1"/>
          </a:fillRef>
          <a:effectRef idx="0">
            <a:schemeClr val="accent1"/>
          </a:effectRef>
          <a:fontRef idx="minor">
            <a:schemeClr val="tx1"/>
          </a:fontRef>
        </p:style>
      </p:cxnSp>
      <p:cxnSp>
        <p:nvCxnSpPr>
          <p:cNvPr id="6175" name="Straight Connector 6174">
            <a:extLst>
              <a:ext uri="{FF2B5EF4-FFF2-40B4-BE49-F238E27FC236}">
                <a16:creationId xmlns:a16="http://schemas.microsoft.com/office/drawing/2014/main" id="{1143B72A-A50C-3F4E-C1E2-4B5399AE0772}"/>
              </a:ext>
            </a:extLst>
          </p:cNvPr>
          <p:cNvCxnSpPr>
            <a:cxnSpLocks/>
          </p:cNvCxnSpPr>
          <p:nvPr/>
        </p:nvCxnSpPr>
        <p:spPr>
          <a:xfrm>
            <a:off x="9700923" y="2634852"/>
            <a:ext cx="131233" cy="0"/>
          </a:xfrm>
          <a:prstGeom prst="line">
            <a:avLst/>
          </a:prstGeom>
          <a:ln w="19050">
            <a:solidFill>
              <a:srgbClr val="3A448F"/>
            </a:solidFill>
          </a:ln>
        </p:spPr>
        <p:style>
          <a:lnRef idx="1">
            <a:schemeClr val="accent1"/>
          </a:lnRef>
          <a:fillRef idx="0">
            <a:schemeClr val="accent1"/>
          </a:fillRef>
          <a:effectRef idx="0">
            <a:schemeClr val="accent1"/>
          </a:effectRef>
          <a:fontRef idx="minor">
            <a:schemeClr val="tx1"/>
          </a:fontRef>
        </p:style>
      </p:cxnSp>
      <p:cxnSp>
        <p:nvCxnSpPr>
          <p:cNvPr id="6176" name="Straight Connector 6175">
            <a:extLst>
              <a:ext uri="{FF2B5EF4-FFF2-40B4-BE49-F238E27FC236}">
                <a16:creationId xmlns:a16="http://schemas.microsoft.com/office/drawing/2014/main" id="{3C9361BF-DC41-5AE6-3D9B-9F0AFDCF83FF}"/>
              </a:ext>
            </a:extLst>
          </p:cNvPr>
          <p:cNvCxnSpPr>
            <a:cxnSpLocks/>
          </p:cNvCxnSpPr>
          <p:nvPr/>
        </p:nvCxnSpPr>
        <p:spPr>
          <a:xfrm>
            <a:off x="9700923" y="2799211"/>
            <a:ext cx="131233" cy="0"/>
          </a:xfrm>
          <a:prstGeom prst="line">
            <a:avLst/>
          </a:prstGeom>
          <a:ln w="19050">
            <a:solidFill>
              <a:srgbClr val="654B8D"/>
            </a:solidFill>
          </a:ln>
        </p:spPr>
        <p:style>
          <a:lnRef idx="1">
            <a:schemeClr val="accent1"/>
          </a:lnRef>
          <a:fillRef idx="0">
            <a:schemeClr val="accent1"/>
          </a:fillRef>
          <a:effectRef idx="0">
            <a:schemeClr val="accent1"/>
          </a:effectRef>
          <a:fontRef idx="minor">
            <a:schemeClr val="tx1"/>
          </a:fontRef>
        </p:style>
      </p:cxnSp>
      <p:cxnSp>
        <p:nvCxnSpPr>
          <p:cNvPr id="6177" name="Straight Connector 6176">
            <a:extLst>
              <a:ext uri="{FF2B5EF4-FFF2-40B4-BE49-F238E27FC236}">
                <a16:creationId xmlns:a16="http://schemas.microsoft.com/office/drawing/2014/main" id="{0ED54F07-9EA1-F9E6-AF89-99290F9D9DDB}"/>
              </a:ext>
            </a:extLst>
          </p:cNvPr>
          <p:cNvCxnSpPr>
            <a:cxnSpLocks/>
          </p:cNvCxnSpPr>
          <p:nvPr/>
        </p:nvCxnSpPr>
        <p:spPr>
          <a:xfrm>
            <a:off x="9700923" y="2963570"/>
            <a:ext cx="131233" cy="0"/>
          </a:xfrm>
          <a:prstGeom prst="line">
            <a:avLst/>
          </a:prstGeom>
          <a:ln w="19050">
            <a:solidFill>
              <a:srgbClr val="74AD5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E1DAA1B-F41A-A1D3-B6F6-6D4DC9E12C10}"/>
              </a:ext>
            </a:extLst>
          </p:cNvPr>
          <p:cNvSpPr>
            <a:spLocks noGrp="1"/>
          </p:cNvSpPr>
          <p:nvPr>
            <p:ph type="title"/>
            <p:custDataLst>
              <p:tags r:id="rId1"/>
            </p:custDataLst>
          </p:nvPr>
        </p:nvSpPr>
        <p:spPr>
          <a:xfrm>
            <a:off x="650238" y="156499"/>
            <a:ext cx="8901749" cy="978650"/>
          </a:xfrm>
        </p:spPr>
        <p:txBody>
          <a:bodyPr>
            <a:normAutofit/>
          </a:bodyPr>
          <a:lstStyle/>
          <a:p>
            <a:r>
              <a:rPr lang="fr-CA" sz="2800" dirty="0"/>
              <a:t>Le taux de mortalité de l’insuffisance cardiaque est plus élevé que celui de nombreux cancers</a:t>
            </a:r>
          </a:p>
        </p:txBody>
      </p:sp>
      <p:sp>
        <p:nvSpPr>
          <p:cNvPr id="3" name="Footer Placeholder 2">
            <a:extLst>
              <a:ext uri="{FF2B5EF4-FFF2-40B4-BE49-F238E27FC236}">
                <a16:creationId xmlns:a16="http://schemas.microsoft.com/office/drawing/2014/main" id="{87A84147-8F0C-20F8-AD09-61C7CD2F273A}"/>
              </a:ext>
            </a:extLst>
          </p:cNvPr>
          <p:cNvSpPr>
            <a:spLocks noGrp="1"/>
          </p:cNvSpPr>
          <p:nvPr>
            <p:ph type="ftr" sz="quarter" idx="11"/>
            <p:custDataLst>
              <p:tags r:id="rId2"/>
            </p:custDataLst>
          </p:nvPr>
        </p:nvSpPr>
        <p:spPr/>
        <p:txBody>
          <a:bodyPr/>
          <a:lstStyle/>
          <a:p>
            <a:r>
              <a:rPr lang="fr-CA" dirty="0"/>
              <a:t>IC = insuffisance cardiaque</a:t>
            </a:r>
          </a:p>
          <a:p>
            <a:r>
              <a:rPr lang="fr-CA" dirty="0"/>
              <a:t>1. Mamas et al. </a:t>
            </a:r>
            <a:r>
              <a:rPr lang="fr-CA" b="0" i="1" u="none" baseline="0" dirty="0" err="1"/>
              <a:t>Eur</a:t>
            </a:r>
            <a:r>
              <a:rPr lang="fr-CA" b="0" i="1" u="none" baseline="0" dirty="0"/>
              <a:t> J Heart Fail.</a:t>
            </a:r>
            <a:r>
              <a:rPr lang="fr-CA" dirty="0"/>
              <a:t> 2017; 19(9):1095-1104; 2. Benjamin et al. </a:t>
            </a:r>
            <a:r>
              <a:rPr lang="fr-CA" b="0" i="1" u="none" baseline="0" dirty="0"/>
              <a:t>Circulation</a:t>
            </a:r>
            <a:r>
              <a:rPr lang="fr-CA" dirty="0"/>
              <a:t> 2017;135(10):e146-e603; 3. Roger et al. JAMA 2004;292:344-50.</a:t>
            </a:r>
          </a:p>
        </p:txBody>
      </p:sp>
      <p:sp>
        <p:nvSpPr>
          <p:cNvPr id="4" name="Slide Number Placeholder 3">
            <a:extLst>
              <a:ext uri="{FF2B5EF4-FFF2-40B4-BE49-F238E27FC236}">
                <a16:creationId xmlns:a16="http://schemas.microsoft.com/office/drawing/2014/main" id="{B18CAAF2-73B7-C4C3-CE06-76D6CE7FF118}"/>
              </a:ext>
            </a:extLst>
          </p:cNvPr>
          <p:cNvSpPr>
            <a:spLocks noGrp="1"/>
          </p:cNvSpPr>
          <p:nvPr>
            <p:ph type="sldNum" sz="quarter" idx="12"/>
            <p:custDataLst>
              <p:tags r:id="rId3"/>
            </p:custDataLst>
          </p:nvPr>
        </p:nvSpPr>
        <p:spPr/>
        <p:txBody>
          <a:bodyPr/>
          <a:lstStyle/>
          <a:p>
            <a:fld id="{21C2FF50-D140-5E43-AEA8-75B2CE73B6E9}" type="slidenum">
              <a:rPr lang="en-US" smtClean="0"/>
              <a:t>18</a:t>
            </a:fld>
            <a:endParaRPr lang="en-US"/>
          </a:p>
        </p:txBody>
      </p:sp>
      <p:sp>
        <p:nvSpPr>
          <p:cNvPr id="6153" name="TextBox 6152">
            <a:extLst>
              <a:ext uri="{FF2B5EF4-FFF2-40B4-BE49-F238E27FC236}">
                <a16:creationId xmlns:a16="http://schemas.microsoft.com/office/drawing/2014/main" id="{6A488556-1BAD-2186-B8DB-294838E4A920}"/>
              </a:ext>
            </a:extLst>
          </p:cNvPr>
          <p:cNvSpPr txBox="1"/>
          <p:nvPr>
            <p:custDataLst>
              <p:tags r:id="rId4"/>
            </p:custDataLst>
          </p:nvPr>
        </p:nvSpPr>
        <p:spPr>
          <a:xfrm>
            <a:off x="1075044" y="1196396"/>
            <a:ext cx="10366088" cy="403103"/>
          </a:xfrm>
          <a:prstGeom prst="roundRect">
            <a:avLst/>
          </a:prstGeom>
          <a:solidFill>
            <a:srgbClr val="C00000"/>
          </a:solidFill>
          <a:effectLst>
            <a:outerShdw blurRad="50800" dist="38100" dir="5400000" algn="t" rotWithShape="0">
              <a:prstClr val="black">
                <a:alpha val="40000"/>
              </a:prstClr>
            </a:outerShdw>
          </a:effectLst>
        </p:spPr>
        <p:txBody>
          <a:bodyPr vert="horz" wrap="none" lIns="91440" tIns="45720" rIns="91440" bIns="45720" rtlCol="0">
            <a:noAutofit/>
          </a:bodyPr>
          <a:lstStyle/>
          <a:p>
            <a:pPr algn="ctr">
              <a:spcBef>
                <a:spcPts val="600"/>
              </a:spcBef>
            </a:pPr>
            <a:r>
              <a:rPr lang="fr-CA" sz="1600" b="1" dirty="0">
                <a:solidFill>
                  <a:schemeClr val="bg1"/>
                </a:solidFill>
                <a:latin typeface="+mn-lt"/>
              </a:rPr>
              <a:t>Le taux de mortalité chez les patients atteints d’IC chronique atteint 50 % cinq ans après le diagnostic</a:t>
            </a:r>
            <a:r>
              <a:rPr lang="fr-CA" sz="1600" b="1" i="0" u="none" baseline="30000" dirty="0">
                <a:solidFill>
                  <a:schemeClr val="bg1"/>
                </a:solidFill>
                <a:latin typeface="+mn-lt"/>
              </a:rPr>
              <a:t>1,2,3</a:t>
            </a:r>
          </a:p>
        </p:txBody>
      </p:sp>
      <p:sp>
        <p:nvSpPr>
          <p:cNvPr id="6155" name="TextBox 6154">
            <a:extLst>
              <a:ext uri="{FF2B5EF4-FFF2-40B4-BE49-F238E27FC236}">
                <a16:creationId xmlns:a16="http://schemas.microsoft.com/office/drawing/2014/main" id="{A32D4602-F5EA-EBEC-5383-01874BA4F0C3}"/>
              </a:ext>
            </a:extLst>
          </p:cNvPr>
          <p:cNvSpPr txBox="1"/>
          <p:nvPr>
            <p:custDataLst>
              <p:tags r:id="rId5"/>
            </p:custDataLst>
          </p:nvPr>
        </p:nvSpPr>
        <p:spPr>
          <a:xfrm>
            <a:off x="1577731" y="1863336"/>
            <a:ext cx="1256970" cy="248392"/>
          </a:xfrm>
          <a:prstGeom prst="rect">
            <a:avLst/>
          </a:prstGeom>
        </p:spPr>
        <p:txBody>
          <a:bodyPr vert="horz" wrap="none" lIns="91440" tIns="45720" rIns="91440" bIns="45720" rtlCol="0">
            <a:noAutofit/>
          </a:bodyPr>
          <a:lstStyle/>
          <a:p>
            <a:pPr algn="l">
              <a:spcBef>
                <a:spcPts val="600"/>
              </a:spcBef>
            </a:pPr>
            <a:r>
              <a:rPr lang="fr-CA" sz="1050" b="1">
                <a:solidFill>
                  <a:schemeClr val="tx2"/>
                </a:solidFill>
                <a:latin typeface="+mn-lt"/>
              </a:rPr>
              <a:t>Taux de survie chez les hommes</a:t>
            </a:r>
          </a:p>
        </p:txBody>
      </p:sp>
      <p:sp>
        <p:nvSpPr>
          <p:cNvPr id="6156" name="TextBox 6155">
            <a:extLst>
              <a:ext uri="{FF2B5EF4-FFF2-40B4-BE49-F238E27FC236}">
                <a16:creationId xmlns:a16="http://schemas.microsoft.com/office/drawing/2014/main" id="{A0D15B1B-3CE6-5BB4-CEEB-3DFE8EA33E16}"/>
              </a:ext>
            </a:extLst>
          </p:cNvPr>
          <p:cNvSpPr txBox="1"/>
          <p:nvPr>
            <p:custDataLst>
              <p:tags r:id="rId6"/>
            </p:custDataLst>
          </p:nvPr>
        </p:nvSpPr>
        <p:spPr>
          <a:xfrm>
            <a:off x="6637262" y="1863336"/>
            <a:ext cx="1256970" cy="248392"/>
          </a:xfrm>
          <a:prstGeom prst="rect">
            <a:avLst/>
          </a:prstGeom>
        </p:spPr>
        <p:txBody>
          <a:bodyPr vert="horz" wrap="none" lIns="91440" tIns="45720" rIns="91440" bIns="45720" rtlCol="0">
            <a:noAutofit/>
          </a:bodyPr>
          <a:lstStyle/>
          <a:p>
            <a:pPr algn="l">
              <a:spcBef>
                <a:spcPts val="600"/>
              </a:spcBef>
            </a:pPr>
            <a:r>
              <a:rPr lang="fr-CA" sz="1050" b="1">
                <a:solidFill>
                  <a:schemeClr val="tx2"/>
                </a:solidFill>
                <a:latin typeface="+mn-lt"/>
              </a:rPr>
              <a:t>Taux de survie chez les femmes</a:t>
            </a:r>
          </a:p>
        </p:txBody>
      </p:sp>
      <p:sp>
        <p:nvSpPr>
          <p:cNvPr id="6157" name="TextBox 6156">
            <a:extLst>
              <a:ext uri="{FF2B5EF4-FFF2-40B4-BE49-F238E27FC236}">
                <a16:creationId xmlns:a16="http://schemas.microsoft.com/office/drawing/2014/main" id="{D29E013E-AC64-6E44-38E8-F9C6653F7DAF}"/>
              </a:ext>
            </a:extLst>
          </p:cNvPr>
          <p:cNvSpPr txBox="1"/>
          <p:nvPr>
            <p:custDataLst>
              <p:tags r:id="rId7"/>
            </p:custDataLst>
          </p:nvPr>
        </p:nvSpPr>
        <p:spPr>
          <a:xfrm>
            <a:off x="4448381" y="2182177"/>
            <a:ext cx="1256970" cy="248392"/>
          </a:xfrm>
          <a:prstGeom prst="rect">
            <a:avLst/>
          </a:prstGeom>
        </p:spPr>
        <p:txBody>
          <a:bodyPr vert="horz" wrap="none" lIns="91440" tIns="45720" rIns="91440" bIns="45720" rtlCol="0">
            <a:noAutofit/>
          </a:bodyPr>
          <a:lstStyle/>
          <a:p>
            <a:pPr algn="l"/>
            <a:r>
              <a:rPr lang="fr-CA" sz="1050">
                <a:solidFill>
                  <a:schemeClr val="tx2"/>
                </a:solidFill>
                <a:latin typeface="+mn-lt"/>
              </a:rPr>
              <a:t>Cancer de la prostate</a:t>
            </a:r>
          </a:p>
          <a:p>
            <a:pPr algn="l"/>
            <a:r>
              <a:rPr lang="fr-CA" sz="1050">
                <a:solidFill>
                  <a:schemeClr val="tx2"/>
                </a:solidFill>
              </a:rPr>
              <a:t>Cancer du poumon</a:t>
            </a:r>
          </a:p>
          <a:p>
            <a:pPr algn="l"/>
            <a:r>
              <a:rPr lang="fr-CA" sz="1050">
                <a:solidFill>
                  <a:schemeClr val="tx2"/>
                </a:solidFill>
                <a:latin typeface="+mn-lt"/>
              </a:rPr>
              <a:t>Cancer colorectal</a:t>
            </a:r>
          </a:p>
          <a:p>
            <a:pPr algn="l"/>
            <a:r>
              <a:rPr lang="fr-CA" sz="1050">
                <a:solidFill>
                  <a:schemeClr val="tx2"/>
                </a:solidFill>
              </a:rPr>
              <a:t>Cancer de la vessie </a:t>
            </a:r>
          </a:p>
          <a:p>
            <a:pPr algn="l"/>
            <a:r>
              <a:rPr lang="fr-CA" sz="1050">
                <a:solidFill>
                  <a:schemeClr val="tx2"/>
                </a:solidFill>
                <a:latin typeface="+mn-lt"/>
              </a:rPr>
              <a:t>Insuffisance cardiaque</a:t>
            </a:r>
          </a:p>
        </p:txBody>
      </p:sp>
      <p:cxnSp>
        <p:nvCxnSpPr>
          <p:cNvPr id="6160" name="Straight Connector 6159">
            <a:extLst>
              <a:ext uri="{FF2B5EF4-FFF2-40B4-BE49-F238E27FC236}">
                <a16:creationId xmlns:a16="http://schemas.microsoft.com/office/drawing/2014/main" id="{C0CD936B-EDAC-61B2-CDC1-E9439BEA5C15}"/>
              </a:ext>
            </a:extLst>
          </p:cNvPr>
          <p:cNvCxnSpPr>
            <a:cxnSpLocks/>
          </p:cNvCxnSpPr>
          <p:nvPr/>
        </p:nvCxnSpPr>
        <p:spPr>
          <a:xfrm>
            <a:off x="4369062" y="2301717"/>
            <a:ext cx="131233" cy="0"/>
          </a:xfrm>
          <a:prstGeom prst="line">
            <a:avLst/>
          </a:prstGeom>
          <a:ln w="19050">
            <a:solidFill>
              <a:srgbClr val="060708"/>
            </a:solidFill>
          </a:ln>
        </p:spPr>
        <p:style>
          <a:lnRef idx="1">
            <a:schemeClr val="accent1"/>
          </a:lnRef>
          <a:fillRef idx="0">
            <a:schemeClr val="accent1"/>
          </a:fillRef>
          <a:effectRef idx="0">
            <a:schemeClr val="accent1"/>
          </a:effectRef>
          <a:fontRef idx="minor">
            <a:schemeClr val="tx1"/>
          </a:fontRef>
        </p:style>
      </p:cxnSp>
      <p:cxnSp>
        <p:nvCxnSpPr>
          <p:cNvPr id="6161" name="Straight Connector 6160">
            <a:extLst>
              <a:ext uri="{FF2B5EF4-FFF2-40B4-BE49-F238E27FC236}">
                <a16:creationId xmlns:a16="http://schemas.microsoft.com/office/drawing/2014/main" id="{246CDFE6-1C66-3E91-EB3A-EBCDC6FDAFF7}"/>
              </a:ext>
            </a:extLst>
          </p:cNvPr>
          <p:cNvCxnSpPr>
            <a:cxnSpLocks/>
          </p:cNvCxnSpPr>
          <p:nvPr/>
        </p:nvCxnSpPr>
        <p:spPr>
          <a:xfrm>
            <a:off x="4369062" y="2466075"/>
            <a:ext cx="131233" cy="0"/>
          </a:xfrm>
          <a:prstGeom prst="line">
            <a:avLst/>
          </a:prstGeom>
          <a:ln w="19050">
            <a:solidFill>
              <a:srgbClr val="171555"/>
            </a:solidFill>
          </a:ln>
        </p:spPr>
        <p:style>
          <a:lnRef idx="1">
            <a:schemeClr val="accent1"/>
          </a:lnRef>
          <a:fillRef idx="0">
            <a:schemeClr val="accent1"/>
          </a:fillRef>
          <a:effectRef idx="0">
            <a:schemeClr val="accent1"/>
          </a:effectRef>
          <a:fontRef idx="minor">
            <a:schemeClr val="tx1"/>
          </a:fontRef>
        </p:style>
      </p:cxnSp>
      <p:cxnSp>
        <p:nvCxnSpPr>
          <p:cNvPr id="6162" name="Straight Connector 6161">
            <a:extLst>
              <a:ext uri="{FF2B5EF4-FFF2-40B4-BE49-F238E27FC236}">
                <a16:creationId xmlns:a16="http://schemas.microsoft.com/office/drawing/2014/main" id="{F2774BDA-A93E-2363-966D-7AA97C096DBE}"/>
              </a:ext>
            </a:extLst>
          </p:cNvPr>
          <p:cNvCxnSpPr>
            <a:cxnSpLocks/>
          </p:cNvCxnSpPr>
          <p:nvPr/>
        </p:nvCxnSpPr>
        <p:spPr>
          <a:xfrm>
            <a:off x="4369062" y="2630433"/>
            <a:ext cx="131233" cy="0"/>
          </a:xfrm>
          <a:prstGeom prst="line">
            <a:avLst/>
          </a:prstGeom>
          <a:ln w="19050">
            <a:solidFill>
              <a:srgbClr val="3A448F"/>
            </a:solidFill>
          </a:ln>
        </p:spPr>
        <p:style>
          <a:lnRef idx="1">
            <a:schemeClr val="accent1"/>
          </a:lnRef>
          <a:fillRef idx="0">
            <a:schemeClr val="accent1"/>
          </a:fillRef>
          <a:effectRef idx="0">
            <a:schemeClr val="accent1"/>
          </a:effectRef>
          <a:fontRef idx="minor">
            <a:schemeClr val="tx1"/>
          </a:fontRef>
        </p:style>
      </p:cxnSp>
      <p:cxnSp>
        <p:nvCxnSpPr>
          <p:cNvPr id="6163" name="Straight Connector 6162">
            <a:extLst>
              <a:ext uri="{FF2B5EF4-FFF2-40B4-BE49-F238E27FC236}">
                <a16:creationId xmlns:a16="http://schemas.microsoft.com/office/drawing/2014/main" id="{853357EC-7A27-23F9-6872-7DDBC83F2982}"/>
              </a:ext>
            </a:extLst>
          </p:cNvPr>
          <p:cNvCxnSpPr>
            <a:cxnSpLocks/>
          </p:cNvCxnSpPr>
          <p:nvPr/>
        </p:nvCxnSpPr>
        <p:spPr>
          <a:xfrm>
            <a:off x="4369062" y="2794792"/>
            <a:ext cx="131233" cy="0"/>
          </a:xfrm>
          <a:prstGeom prst="line">
            <a:avLst/>
          </a:prstGeom>
          <a:ln w="19050">
            <a:solidFill>
              <a:srgbClr val="654B8D"/>
            </a:solidFill>
          </a:ln>
        </p:spPr>
        <p:style>
          <a:lnRef idx="1">
            <a:schemeClr val="accent1"/>
          </a:lnRef>
          <a:fillRef idx="0">
            <a:schemeClr val="accent1"/>
          </a:fillRef>
          <a:effectRef idx="0">
            <a:schemeClr val="accent1"/>
          </a:effectRef>
          <a:fontRef idx="minor">
            <a:schemeClr val="tx1"/>
          </a:fontRef>
        </p:style>
      </p:cxnSp>
      <p:cxnSp>
        <p:nvCxnSpPr>
          <p:cNvPr id="6164" name="Straight Connector 6163">
            <a:extLst>
              <a:ext uri="{FF2B5EF4-FFF2-40B4-BE49-F238E27FC236}">
                <a16:creationId xmlns:a16="http://schemas.microsoft.com/office/drawing/2014/main" id="{CA54202C-B0BD-67E3-6608-FB32732B533F}"/>
              </a:ext>
            </a:extLst>
          </p:cNvPr>
          <p:cNvCxnSpPr>
            <a:cxnSpLocks/>
          </p:cNvCxnSpPr>
          <p:nvPr/>
        </p:nvCxnSpPr>
        <p:spPr>
          <a:xfrm>
            <a:off x="4369062" y="2959151"/>
            <a:ext cx="131233" cy="0"/>
          </a:xfrm>
          <a:prstGeom prst="line">
            <a:avLst/>
          </a:prstGeom>
          <a:ln w="19050">
            <a:solidFill>
              <a:srgbClr val="74AD52"/>
            </a:solidFill>
          </a:ln>
        </p:spPr>
        <p:style>
          <a:lnRef idx="1">
            <a:schemeClr val="accent1"/>
          </a:lnRef>
          <a:fillRef idx="0">
            <a:schemeClr val="accent1"/>
          </a:fillRef>
          <a:effectRef idx="0">
            <a:schemeClr val="accent1"/>
          </a:effectRef>
          <a:fontRef idx="minor">
            <a:schemeClr val="tx1"/>
          </a:fontRef>
        </p:style>
      </p:cxnSp>
      <p:sp>
        <p:nvSpPr>
          <p:cNvPr id="6158" name="TextBox 6157">
            <a:extLst>
              <a:ext uri="{FF2B5EF4-FFF2-40B4-BE49-F238E27FC236}">
                <a16:creationId xmlns:a16="http://schemas.microsoft.com/office/drawing/2014/main" id="{D0B539B8-C779-EDB1-12F1-6510716AE1C3}"/>
              </a:ext>
            </a:extLst>
          </p:cNvPr>
          <p:cNvSpPr txBox="1"/>
          <p:nvPr>
            <p:custDataLst>
              <p:tags r:id="rId8"/>
            </p:custDataLst>
          </p:nvPr>
        </p:nvSpPr>
        <p:spPr>
          <a:xfrm>
            <a:off x="9785590" y="2176212"/>
            <a:ext cx="1256970" cy="248392"/>
          </a:xfrm>
          <a:prstGeom prst="rect">
            <a:avLst/>
          </a:prstGeom>
        </p:spPr>
        <p:txBody>
          <a:bodyPr vert="horz" wrap="none" lIns="91440" tIns="45720" rIns="91440" bIns="45720" rtlCol="0">
            <a:noAutofit/>
          </a:bodyPr>
          <a:lstStyle/>
          <a:p>
            <a:pPr algn="l"/>
            <a:r>
              <a:rPr lang="fr-CA" sz="1050">
                <a:solidFill>
                  <a:schemeClr val="tx2"/>
                </a:solidFill>
                <a:latin typeface="+mn-lt"/>
              </a:rPr>
              <a:t>Cancer du sein</a:t>
            </a:r>
          </a:p>
          <a:p>
            <a:pPr algn="l"/>
            <a:r>
              <a:rPr lang="fr-CA" sz="1050">
                <a:solidFill>
                  <a:schemeClr val="tx2"/>
                </a:solidFill>
              </a:rPr>
              <a:t>Cancer colorectal</a:t>
            </a:r>
          </a:p>
          <a:p>
            <a:pPr algn="l"/>
            <a:r>
              <a:rPr lang="fr-CA" sz="1050">
                <a:solidFill>
                  <a:schemeClr val="tx2"/>
                </a:solidFill>
                <a:latin typeface="+mn-lt"/>
              </a:rPr>
              <a:t>Cancer du poumon</a:t>
            </a:r>
          </a:p>
          <a:p>
            <a:pPr algn="l"/>
            <a:r>
              <a:rPr lang="fr-CA" sz="1050">
                <a:solidFill>
                  <a:schemeClr val="tx2"/>
                </a:solidFill>
              </a:rPr>
              <a:t>Cancer de l’ovaire</a:t>
            </a:r>
          </a:p>
          <a:p>
            <a:pPr algn="l"/>
            <a:r>
              <a:rPr lang="fr-CA" sz="1050">
                <a:solidFill>
                  <a:schemeClr val="tx2"/>
                </a:solidFill>
                <a:latin typeface="+mn-lt"/>
              </a:rPr>
              <a:t>Insuffisance cardiaque</a:t>
            </a:r>
          </a:p>
        </p:txBody>
      </p:sp>
    </p:spTree>
    <p:extLst>
      <p:ext uri="{BB962C8B-B14F-4D97-AF65-F5344CB8AC3E}">
        <p14:creationId xmlns:p14="http://schemas.microsoft.com/office/powerpoint/2010/main" val="20827319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135F5-CEEF-EC32-FD2B-81EA899B34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9AD95A-305C-1E20-5AA7-D9D13DA865A2}"/>
              </a:ext>
            </a:extLst>
          </p:cNvPr>
          <p:cNvSpPr>
            <a:spLocks noGrp="1"/>
          </p:cNvSpPr>
          <p:nvPr>
            <p:ph type="title"/>
          </p:nvPr>
        </p:nvSpPr>
        <p:spPr>
          <a:xfrm>
            <a:off x="331262" y="157635"/>
            <a:ext cx="10949882" cy="978650"/>
          </a:xfrm>
        </p:spPr>
        <p:txBody>
          <a:bodyPr>
            <a:noAutofit/>
          </a:bodyPr>
          <a:lstStyle/>
          <a:p>
            <a:r>
              <a:rPr lang="fr-CA" sz="2500" dirty="0"/>
              <a:t>Les lignes directrices de l’ESC recommandent la finérénone et les inhibiteurs du SGLT-2 pour la prévention de l’IC chez les patients atteints de néphropathie chronique et de diabète de type 2</a:t>
            </a:r>
          </a:p>
        </p:txBody>
      </p:sp>
      <p:sp>
        <p:nvSpPr>
          <p:cNvPr id="3" name="Footer Placeholder 2">
            <a:extLst>
              <a:ext uri="{FF2B5EF4-FFF2-40B4-BE49-F238E27FC236}">
                <a16:creationId xmlns:a16="http://schemas.microsoft.com/office/drawing/2014/main" id="{7C34F0E4-A5FF-CC2D-C349-E67CE55F60E9}"/>
              </a:ext>
            </a:extLst>
          </p:cNvPr>
          <p:cNvSpPr>
            <a:spLocks noGrp="1"/>
          </p:cNvSpPr>
          <p:nvPr>
            <p:ph type="ftr" sz="quarter" idx="11"/>
          </p:nvPr>
        </p:nvSpPr>
        <p:spPr>
          <a:xfrm>
            <a:off x="1084996" y="6233823"/>
            <a:ext cx="10448192" cy="365125"/>
          </a:xfrm>
        </p:spPr>
        <p:txBody>
          <a:bodyPr/>
          <a:lstStyle/>
          <a:p>
            <a:r>
              <a:rPr lang="fr-CA" dirty="0">
                <a:solidFill>
                  <a:srgbClr val="224760"/>
                </a:solidFill>
              </a:rPr>
              <a:t>* En ce qui concerne la finérénone, la néphropathie chronique a été définie comme un </a:t>
            </a:r>
            <a:r>
              <a:rPr lang="fr-CA" dirty="0" err="1">
                <a:solidFill>
                  <a:srgbClr val="224760"/>
                </a:solidFill>
              </a:rPr>
              <a:t>DFGe</a:t>
            </a:r>
            <a:r>
              <a:rPr lang="fr-CA" dirty="0">
                <a:solidFill>
                  <a:srgbClr val="224760"/>
                </a:solidFill>
              </a:rPr>
              <a:t> de 25 à 60 ml/min/1,73 m</a:t>
            </a:r>
            <a:r>
              <a:rPr lang="fr-CA" b="0" i="0" u="none" baseline="30000" dirty="0">
                <a:solidFill>
                  <a:srgbClr val="224760"/>
                </a:solidFill>
              </a:rPr>
              <a:t>2</a:t>
            </a:r>
            <a:r>
              <a:rPr lang="fr-CA" dirty="0">
                <a:solidFill>
                  <a:srgbClr val="224760"/>
                </a:solidFill>
              </a:rPr>
              <a:t>, un RACU de 30 à 300 mg/g et une rétinopathie diabétique, ou un </a:t>
            </a:r>
            <a:r>
              <a:rPr lang="fr-CA" dirty="0" err="1">
                <a:solidFill>
                  <a:srgbClr val="224760"/>
                </a:solidFill>
              </a:rPr>
              <a:t>DFGe</a:t>
            </a:r>
            <a:r>
              <a:rPr lang="fr-CA" dirty="0">
                <a:solidFill>
                  <a:srgbClr val="224760"/>
                </a:solidFill>
              </a:rPr>
              <a:t> de 25 à 75 ml/min/1,73 m</a:t>
            </a:r>
            <a:r>
              <a:rPr lang="fr-CA" b="0" i="0" u="none" baseline="30000" dirty="0">
                <a:solidFill>
                  <a:srgbClr val="224760"/>
                </a:solidFill>
              </a:rPr>
              <a:t>2</a:t>
            </a:r>
            <a:r>
              <a:rPr lang="fr-CA" dirty="0">
                <a:solidFill>
                  <a:srgbClr val="224760"/>
                </a:solidFill>
              </a:rPr>
              <a:t> et un RACU de 300 à 500 mg/g dans l’étude FIDELIO-DKD; un </a:t>
            </a:r>
            <a:r>
              <a:rPr lang="fr-CA" dirty="0" err="1">
                <a:solidFill>
                  <a:srgbClr val="224760"/>
                </a:solidFill>
              </a:rPr>
              <a:t>DFGe</a:t>
            </a:r>
            <a:r>
              <a:rPr lang="fr-CA" dirty="0">
                <a:solidFill>
                  <a:srgbClr val="224760"/>
                </a:solidFill>
              </a:rPr>
              <a:t> de 25 à 90 ml/min/1,73 m</a:t>
            </a:r>
            <a:r>
              <a:rPr lang="fr-CA" b="0" i="0" u="none" baseline="30000" dirty="0">
                <a:solidFill>
                  <a:srgbClr val="224760"/>
                </a:solidFill>
              </a:rPr>
              <a:t>2</a:t>
            </a:r>
            <a:r>
              <a:rPr lang="fr-CA" dirty="0">
                <a:solidFill>
                  <a:srgbClr val="224760"/>
                </a:solidFill>
              </a:rPr>
              <a:t> et un RACU de 30 à &lt; 300 mg/g ou un </a:t>
            </a:r>
            <a:r>
              <a:rPr lang="fr-CA" dirty="0" err="1">
                <a:solidFill>
                  <a:srgbClr val="224760"/>
                </a:solidFill>
              </a:rPr>
              <a:t>DFGe</a:t>
            </a:r>
            <a:r>
              <a:rPr lang="fr-CA" dirty="0">
                <a:solidFill>
                  <a:srgbClr val="224760"/>
                </a:solidFill>
              </a:rPr>
              <a:t> &gt; 60 ml/min/1,73 m</a:t>
            </a:r>
            <a:r>
              <a:rPr lang="fr-CA" b="0" i="0" u="none" baseline="30000" dirty="0">
                <a:solidFill>
                  <a:srgbClr val="224760"/>
                </a:solidFill>
              </a:rPr>
              <a:t>2</a:t>
            </a:r>
            <a:r>
              <a:rPr lang="fr-CA" dirty="0">
                <a:solidFill>
                  <a:srgbClr val="224760"/>
                </a:solidFill>
              </a:rPr>
              <a:t> et un RACU de 300 à 5 000 mg/g dans l’étude FIGARO-DKD; </a:t>
            </a:r>
            <a:r>
              <a:rPr lang="fr-CA" b="0" i="0" u="none" baseline="30000" dirty="0">
                <a:solidFill>
                  <a:srgbClr val="224760"/>
                </a:solidFill>
              </a:rPr>
              <a:t>#</a:t>
            </a:r>
            <a:r>
              <a:rPr lang="fr-CA" dirty="0">
                <a:solidFill>
                  <a:srgbClr val="224760"/>
                </a:solidFill>
              </a:rPr>
              <a:t> En ce qui concerne les inhibiteurs du SGLT-2, la néphropathie chronique a été définie comme un </a:t>
            </a:r>
            <a:r>
              <a:rPr lang="fr-CA" dirty="0" err="1">
                <a:solidFill>
                  <a:srgbClr val="224760"/>
                </a:solidFill>
              </a:rPr>
              <a:t>DFGe</a:t>
            </a:r>
            <a:r>
              <a:rPr lang="fr-CA" dirty="0">
                <a:solidFill>
                  <a:srgbClr val="224760"/>
                </a:solidFill>
              </a:rPr>
              <a:t> de 25 à 75 ml/min/1,73 m</a:t>
            </a:r>
            <a:r>
              <a:rPr lang="fr-CA" b="0" i="0" u="none" baseline="30000" dirty="0">
                <a:solidFill>
                  <a:srgbClr val="224760"/>
                </a:solidFill>
              </a:rPr>
              <a:t>2</a:t>
            </a:r>
            <a:r>
              <a:rPr lang="fr-CA" dirty="0">
                <a:solidFill>
                  <a:srgbClr val="224760"/>
                </a:solidFill>
              </a:rPr>
              <a:t> et un RACU ≥ 200 à 5 000 mg/g dans l’étude DAPA-CKD; un </a:t>
            </a:r>
            <a:r>
              <a:rPr lang="fr-CA" dirty="0" err="1">
                <a:solidFill>
                  <a:srgbClr val="224760"/>
                </a:solidFill>
              </a:rPr>
              <a:t>DFGe</a:t>
            </a:r>
            <a:r>
              <a:rPr lang="fr-CA" dirty="0">
                <a:solidFill>
                  <a:srgbClr val="224760"/>
                </a:solidFill>
              </a:rPr>
              <a:t> de 20 à 45 ml/min/1,73 m</a:t>
            </a:r>
            <a:r>
              <a:rPr lang="fr-CA" b="0" i="0" u="none" baseline="30000" dirty="0">
                <a:solidFill>
                  <a:srgbClr val="224760"/>
                </a:solidFill>
              </a:rPr>
              <a:t>2</a:t>
            </a:r>
            <a:r>
              <a:rPr lang="fr-CA" dirty="0">
                <a:solidFill>
                  <a:srgbClr val="224760"/>
                </a:solidFill>
              </a:rPr>
              <a:t> ou un </a:t>
            </a:r>
            <a:r>
              <a:rPr lang="fr-CA" dirty="0" err="1">
                <a:solidFill>
                  <a:srgbClr val="224760"/>
                </a:solidFill>
              </a:rPr>
              <a:t>DFGe</a:t>
            </a:r>
            <a:r>
              <a:rPr lang="fr-CA" dirty="0">
                <a:solidFill>
                  <a:srgbClr val="224760"/>
                </a:solidFill>
              </a:rPr>
              <a:t> de 45 à 90 ml/min/1,73 m</a:t>
            </a:r>
            <a:r>
              <a:rPr lang="fr-CA" b="0" i="0" u="none" baseline="30000" dirty="0">
                <a:solidFill>
                  <a:srgbClr val="224760"/>
                </a:solidFill>
              </a:rPr>
              <a:t>2</a:t>
            </a:r>
            <a:r>
              <a:rPr lang="fr-CA" dirty="0">
                <a:solidFill>
                  <a:srgbClr val="224760"/>
                </a:solidFill>
              </a:rPr>
              <a:t> avec un RACU ≥ 200 mg/g dans l’étude EMPA-KIDNEY.</a:t>
            </a:r>
          </a:p>
          <a:p>
            <a:r>
              <a:rPr lang="fr-CA" dirty="0">
                <a:solidFill>
                  <a:srgbClr val="224760"/>
                </a:solidFill>
              </a:rPr>
              <a:t>CV : cardiovasculaire; IC : insuffisance cardiaque  </a:t>
            </a:r>
          </a:p>
          <a:p>
            <a:r>
              <a:rPr lang="fr-CA" dirty="0">
                <a:solidFill>
                  <a:srgbClr val="224760"/>
                </a:solidFill>
              </a:rPr>
              <a:t>McDonagh TA, et al. </a:t>
            </a:r>
            <a:r>
              <a:rPr lang="fr-CA" b="0" i="1" u="none" baseline="0" dirty="0" err="1">
                <a:solidFill>
                  <a:srgbClr val="224760"/>
                </a:solidFill>
              </a:rPr>
              <a:t>Eur</a:t>
            </a:r>
            <a:r>
              <a:rPr lang="fr-CA" b="0" i="1" u="none" baseline="0" dirty="0">
                <a:solidFill>
                  <a:srgbClr val="224760"/>
                </a:solidFill>
              </a:rPr>
              <a:t> Heart J</a:t>
            </a:r>
            <a:r>
              <a:rPr lang="fr-CA" dirty="0">
                <a:solidFill>
                  <a:srgbClr val="224760"/>
                </a:solidFill>
              </a:rPr>
              <a:t> 2023; doi.org/10.1093/</a:t>
            </a:r>
            <a:r>
              <a:rPr lang="fr-CA" dirty="0" err="1">
                <a:solidFill>
                  <a:srgbClr val="224760"/>
                </a:solidFill>
              </a:rPr>
              <a:t>eurheart</a:t>
            </a:r>
            <a:r>
              <a:rPr lang="fr-CA" dirty="0">
                <a:solidFill>
                  <a:srgbClr val="224760"/>
                </a:solidFill>
              </a:rPr>
              <a:t>/ehad195; Heerspink HJL, Stefansson BV, Correa-Rotter R, et al; </a:t>
            </a:r>
            <a:r>
              <a:rPr lang="fr-CA" b="0" i="1" u="none" baseline="0" dirty="0">
                <a:solidFill>
                  <a:srgbClr val="224760"/>
                </a:solidFill>
              </a:rPr>
              <a:t>N Engl J Med.</a:t>
            </a:r>
            <a:r>
              <a:rPr lang="fr-CA" dirty="0">
                <a:solidFill>
                  <a:srgbClr val="224760"/>
                </a:solidFill>
              </a:rPr>
              <a:t> 8 octobre 2020;383(15):1436-1446</a:t>
            </a:r>
          </a:p>
        </p:txBody>
      </p:sp>
      <p:sp>
        <p:nvSpPr>
          <p:cNvPr id="4" name="Slide Number Placeholder 3">
            <a:extLst>
              <a:ext uri="{FF2B5EF4-FFF2-40B4-BE49-F238E27FC236}">
                <a16:creationId xmlns:a16="http://schemas.microsoft.com/office/drawing/2014/main" id="{D2BD1590-2742-7F30-FE46-8C6E6AB8A503}"/>
              </a:ext>
            </a:extLst>
          </p:cNvPr>
          <p:cNvSpPr>
            <a:spLocks noGrp="1"/>
          </p:cNvSpPr>
          <p:nvPr>
            <p:ph type="sldNum" sz="quarter" idx="12"/>
          </p:nvPr>
        </p:nvSpPr>
        <p:spPr/>
        <p:txBody>
          <a:bodyPr/>
          <a:lstStyle/>
          <a:p>
            <a:fld id="{21C2FF50-D140-5E43-AEA8-75B2CE73B6E9}" type="slidenum">
              <a:rPr lang="en-US" smtClean="0"/>
              <a:t>19</a:t>
            </a:fld>
            <a:endParaRPr lang="en-US"/>
          </a:p>
        </p:txBody>
      </p:sp>
      <p:pic>
        <p:nvPicPr>
          <p:cNvPr id="10" name="Picture 9">
            <a:extLst>
              <a:ext uri="{FF2B5EF4-FFF2-40B4-BE49-F238E27FC236}">
                <a16:creationId xmlns:a16="http://schemas.microsoft.com/office/drawing/2014/main" id="{EB0BDDD5-2652-7E4A-4720-CE9DA2992FF8}"/>
              </a:ext>
            </a:extLst>
          </p:cNvPr>
          <p:cNvPicPr>
            <a:picLocks noChangeAspect="1"/>
          </p:cNvPicPr>
          <p:nvPr/>
        </p:nvPicPr>
        <p:blipFill>
          <a:blip r:embed="rId9"/>
          <a:stretch>
            <a:fillRect/>
          </a:stretch>
        </p:blipFill>
        <p:spPr>
          <a:xfrm>
            <a:off x="510529" y="1614170"/>
            <a:ext cx="1925523" cy="1069736"/>
          </a:xfrm>
          <a:prstGeom prst="rect">
            <a:avLst/>
          </a:prstGeom>
        </p:spPr>
      </p:pic>
      <p:grpSp>
        <p:nvGrpSpPr>
          <p:cNvPr id="15" name="Group 14">
            <a:extLst>
              <a:ext uri="{FF2B5EF4-FFF2-40B4-BE49-F238E27FC236}">
                <a16:creationId xmlns:a16="http://schemas.microsoft.com/office/drawing/2014/main" id="{7C8B7155-D767-347F-BC8B-950C7A6F6EC4}"/>
              </a:ext>
            </a:extLst>
          </p:cNvPr>
          <p:cNvGrpSpPr/>
          <p:nvPr/>
        </p:nvGrpSpPr>
        <p:grpSpPr>
          <a:xfrm>
            <a:off x="2745129" y="1431608"/>
            <a:ext cx="8137002" cy="1121906"/>
            <a:chOff x="3194612" y="1320357"/>
            <a:chExt cx="8137002" cy="1121906"/>
          </a:xfrm>
        </p:grpSpPr>
        <p:sp>
          <p:nvSpPr>
            <p:cNvPr id="11" name="Rectangle: Rounded Corners 10">
              <a:extLst>
                <a:ext uri="{FF2B5EF4-FFF2-40B4-BE49-F238E27FC236}">
                  <a16:creationId xmlns:a16="http://schemas.microsoft.com/office/drawing/2014/main" id="{43092903-E13B-E359-B211-6F0293CB69AF}"/>
                </a:ext>
              </a:extLst>
            </p:cNvPr>
            <p:cNvSpPr/>
            <p:nvPr>
              <p:custDataLst>
                <p:tags r:id="rId5"/>
              </p:custDataLst>
            </p:nvPr>
          </p:nvSpPr>
          <p:spPr>
            <a:xfrm>
              <a:off x="3194612" y="1643608"/>
              <a:ext cx="8137002" cy="798655"/>
            </a:xfrm>
            <a:prstGeom prst="roundRect">
              <a:avLst/>
            </a:prstGeom>
            <a:solidFill>
              <a:srgbClr val="2247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2400" b="1" dirty="0"/>
                <a:t>        Mise à jour ciblée de 2023 des lignes directrices de la SEC relatives à l’IC</a:t>
              </a:r>
            </a:p>
          </p:txBody>
        </p:sp>
        <p:pic>
          <p:nvPicPr>
            <p:cNvPr id="7" name="Graphic 6" descr="Badge New with solid fill">
              <a:extLst>
                <a:ext uri="{FF2B5EF4-FFF2-40B4-BE49-F238E27FC236}">
                  <a16:creationId xmlns:a16="http://schemas.microsoft.com/office/drawing/2014/main" id="{B91D97BC-7578-552E-4CB0-286D9C2EA91D}"/>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451181" y="1713055"/>
              <a:ext cx="636608" cy="636608"/>
            </a:xfrm>
            <a:prstGeom prst="rect">
              <a:avLst/>
            </a:prstGeom>
          </p:spPr>
        </p:pic>
        <p:sp>
          <p:nvSpPr>
            <p:cNvPr id="8" name="TextBox 7">
              <a:extLst>
                <a:ext uri="{FF2B5EF4-FFF2-40B4-BE49-F238E27FC236}">
                  <a16:creationId xmlns:a16="http://schemas.microsoft.com/office/drawing/2014/main" id="{CC480B78-06ED-83D7-75FD-6D8651550828}"/>
                </a:ext>
              </a:extLst>
            </p:cNvPr>
            <p:cNvSpPr txBox="1"/>
            <p:nvPr>
              <p:custDataLst>
                <p:tags r:id="rId6"/>
              </p:custDataLst>
            </p:nvPr>
          </p:nvSpPr>
          <p:spPr>
            <a:xfrm>
              <a:off x="3439606" y="1320357"/>
              <a:ext cx="648182" cy="365125"/>
            </a:xfrm>
            <a:prstGeom prst="rect">
              <a:avLst/>
            </a:prstGeom>
          </p:spPr>
          <p:txBody>
            <a:bodyPr vert="horz" wrap="none" lIns="91440" tIns="45720" rIns="91440" bIns="45720" rtlCol="0">
              <a:noAutofit/>
            </a:bodyPr>
            <a:lstStyle/>
            <a:p>
              <a:pPr algn="l">
                <a:spcBef>
                  <a:spcPts val="600"/>
                </a:spcBef>
              </a:pPr>
              <a:r>
                <a:rPr lang="fr-CA" sz="1600" b="1">
                  <a:solidFill>
                    <a:srgbClr val="FF0000"/>
                  </a:solidFill>
                  <a:latin typeface="+mn-lt"/>
                </a:rPr>
                <a:t>NOUVEAU</a:t>
              </a:r>
            </a:p>
          </p:txBody>
        </p:sp>
      </p:grpSp>
      <p:sp>
        <p:nvSpPr>
          <p:cNvPr id="9" name="Rectangle: Rounded Corners 8">
            <a:extLst>
              <a:ext uri="{FF2B5EF4-FFF2-40B4-BE49-F238E27FC236}">
                <a16:creationId xmlns:a16="http://schemas.microsoft.com/office/drawing/2014/main" id="{A67BFDD3-79C3-FF14-EC5E-7970E780CD6B}"/>
              </a:ext>
            </a:extLst>
          </p:cNvPr>
          <p:cNvSpPr/>
          <p:nvPr>
            <p:custDataLst>
              <p:tags r:id="rId1"/>
            </p:custDataLst>
          </p:nvPr>
        </p:nvSpPr>
        <p:spPr>
          <a:xfrm>
            <a:off x="1608880" y="3394273"/>
            <a:ext cx="4155312" cy="1883780"/>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b="1" dirty="0" err="1">
                <a:solidFill>
                  <a:schemeClr val="tx2"/>
                </a:solidFill>
              </a:rPr>
              <a:t>Finérénone</a:t>
            </a:r>
            <a:r>
              <a:rPr lang="fr-CA" b="1" dirty="0">
                <a:solidFill>
                  <a:schemeClr val="tx2"/>
                </a:solidFill>
              </a:rPr>
              <a:t>*</a:t>
            </a:r>
          </a:p>
          <a:p>
            <a:pPr algn="ctr"/>
            <a:r>
              <a:rPr lang="fr-CA" dirty="0">
                <a:solidFill>
                  <a:schemeClr val="tx2"/>
                </a:solidFill>
              </a:rPr>
              <a:t>- recommandée pour réduire le risque d’hospitalisation pour IC chez les patients atteints de néphropathie chronique et de diabète de type 2</a:t>
            </a:r>
          </a:p>
        </p:txBody>
      </p:sp>
      <p:sp>
        <p:nvSpPr>
          <p:cNvPr id="12" name="Rectangle: Rounded Corners 11">
            <a:extLst>
              <a:ext uri="{FF2B5EF4-FFF2-40B4-BE49-F238E27FC236}">
                <a16:creationId xmlns:a16="http://schemas.microsoft.com/office/drawing/2014/main" id="{FE335B5E-A0DD-7AD2-AE2A-504C93E3065C}"/>
              </a:ext>
            </a:extLst>
          </p:cNvPr>
          <p:cNvSpPr/>
          <p:nvPr>
            <p:custDataLst>
              <p:tags r:id="rId2"/>
            </p:custDataLst>
          </p:nvPr>
        </p:nvSpPr>
        <p:spPr>
          <a:xfrm>
            <a:off x="6440326" y="3376910"/>
            <a:ext cx="4155312" cy="1883780"/>
          </a:xfrm>
          <a:prstGeom prst="round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b="1" dirty="0">
                <a:solidFill>
                  <a:schemeClr val="tx2"/>
                </a:solidFill>
              </a:rPr>
              <a:t>Inhibiteurs du SGLT-2</a:t>
            </a:r>
            <a:r>
              <a:rPr lang="fr-CA" b="1" i="0" u="none" baseline="30000" dirty="0">
                <a:solidFill>
                  <a:schemeClr val="tx2"/>
                </a:solidFill>
              </a:rPr>
              <a:t>#</a:t>
            </a:r>
          </a:p>
          <a:p>
            <a:pPr algn="ctr"/>
            <a:r>
              <a:rPr lang="fr-CA" dirty="0">
                <a:solidFill>
                  <a:schemeClr val="tx2"/>
                </a:solidFill>
              </a:rPr>
              <a:t>- recommandés chez les patients atteints de néphropathie chronique et de diabète de type 2 pour réduire le risque d’hospitalisation pour IC ou de décès d’origine CV</a:t>
            </a:r>
          </a:p>
        </p:txBody>
      </p:sp>
      <p:sp>
        <p:nvSpPr>
          <p:cNvPr id="13" name="Rectangle: Rounded Corners 12">
            <a:extLst>
              <a:ext uri="{FF2B5EF4-FFF2-40B4-BE49-F238E27FC236}">
                <a16:creationId xmlns:a16="http://schemas.microsoft.com/office/drawing/2014/main" id="{B4642E06-3703-E9D6-F6D4-4C448FCA987D}"/>
              </a:ext>
            </a:extLst>
          </p:cNvPr>
          <p:cNvSpPr/>
          <p:nvPr>
            <p:custDataLst>
              <p:tags r:id="rId3"/>
            </p:custDataLst>
          </p:nvPr>
        </p:nvSpPr>
        <p:spPr>
          <a:xfrm>
            <a:off x="3065629" y="5144101"/>
            <a:ext cx="1241814" cy="335666"/>
          </a:xfrm>
          <a:prstGeom prst="round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a:t>Classe IA</a:t>
            </a:r>
          </a:p>
        </p:txBody>
      </p:sp>
      <p:sp>
        <p:nvSpPr>
          <p:cNvPr id="14" name="Rectangle: Rounded Corners 13">
            <a:extLst>
              <a:ext uri="{FF2B5EF4-FFF2-40B4-BE49-F238E27FC236}">
                <a16:creationId xmlns:a16="http://schemas.microsoft.com/office/drawing/2014/main" id="{4680A8CF-104B-00B6-CBC9-62FA48456019}"/>
              </a:ext>
            </a:extLst>
          </p:cNvPr>
          <p:cNvSpPr/>
          <p:nvPr>
            <p:custDataLst>
              <p:tags r:id="rId4"/>
            </p:custDataLst>
          </p:nvPr>
        </p:nvSpPr>
        <p:spPr>
          <a:xfrm>
            <a:off x="8087113" y="5191245"/>
            <a:ext cx="1241814" cy="335666"/>
          </a:xfrm>
          <a:prstGeom prst="round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a:t>Classe IA</a:t>
            </a:r>
          </a:p>
        </p:txBody>
      </p:sp>
      <p:cxnSp>
        <p:nvCxnSpPr>
          <p:cNvPr id="19" name="Straight Connector 18">
            <a:extLst>
              <a:ext uri="{FF2B5EF4-FFF2-40B4-BE49-F238E27FC236}">
                <a16:creationId xmlns:a16="http://schemas.microsoft.com/office/drawing/2014/main" id="{72343596-9D20-175D-7D0B-6ADFC59C4D3C}"/>
              </a:ext>
            </a:extLst>
          </p:cNvPr>
          <p:cNvCxnSpPr>
            <a:stCxn id="11" idx="2"/>
          </p:cNvCxnSpPr>
          <p:nvPr/>
        </p:nvCxnSpPr>
        <p:spPr>
          <a:xfrm>
            <a:off x="6813630" y="2553514"/>
            <a:ext cx="0" cy="317008"/>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328BFDDC-6EE4-372F-BEE5-5B95FC4D7109}"/>
              </a:ext>
            </a:extLst>
          </p:cNvPr>
          <p:cNvCxnSpPr/>
          <p:nvPr/>
        </p:nvCxnSpPr>
        <p:spPr>
          <a:xfrm>
            <a:off x="3638305" y="2874541"/>
            <a:ext cx="5069715" cy="0"/>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2DBE9D94-FA97-BA76-C7E6-6F82DD6E6CD2}"/>
              </a:ext>
            </a:extLst>
          </p:cNvPr>
          <p:cNvCxnSpPr/>
          <p:nvPr/>
        </p:nvCxnSpPr>
        <p:spPr>
          <a:xfrm>
            <a:off x="3638305" y="2870522"/>
            <a:ext cx="0" cy="399728"/>
          </a:xfrm>
          <a:prstGeom prst="straightConnector1">
            <a:avLst/>
          </a:prstGeom>
          <a:ln w="19050">
            <a:solidFill>
              <a:schemeClr val="tx2"/>
            </a:solidFill>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392AE780-9CAC-F7D1-E317-2166D0E2AC99}"/>
              </a:ext>
            </a:extLst>
          </p:cNvPr>
          <p:cNvCxnSpPr/>
          <p:nvPr/>
        </p:nvCxnSpPr>
        <p:spPr>
          <a:xfrm>
            <a:off x="8708020" y="2870522"/>
            <a:ext cx="0" cy="399728"/>
          </a:xfrm>
          <a:prstGeom prst="straightConnector1">
            <a:avLst/>
          </a:prstGeom>
          <a:ln w="19050">
            <a:solidFill>
              <a:schemeClr val="tx2"/>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34817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E2C8605-5247-D4C1-25F7-C181802FD3FF}"/>
              </a:ext>
            </a:extLst>
          </p:cNvPr>
          <p:cNvSpPr>
            <a:spLocks noGrp="1"/>
          </p:cNvSpPr>
          <p:nvPr>
            <p:ph type="sldNum" sz="quarter" idx="15"/>
          </p:nvPr>
        </p:nvSpPr>
        <p:spPr/>
        <p:txBody>
          <a:bodyPr/>
          <a:lstStyle/>
          <a:p>
            <a:fld id="{7AF8E309-D608-654D-B811-6A2C46C88181}" type="slidenum">
              <a:rPr lang="en-US" smtClean="0"/>
              <a:pPr/>
              <a:t>2</a:t>
            </a:fld>
            <a:endParaRPr lang="en-US"/>
          </a:p>
        </p:txBody>
      </p:sp>
      <p:sp>
        <p:nvSpPr>
          <p:cNvPr id="7" name="Content Placeholder 6">
            <a:extLst>
              <a:ext uri="{FF2B5EF4-FFF2-40B4-BE49-F238E27FC236}">
                <a16:creationId xmlns:a16="http://schemas.microsoft.com/office/drawing/2014/main" id="{A0BBE356-A0FC-D774-161E-926B1C84BCFB}"/>
              </a:ext>
            </a:extLst>
          </p:cNvPr>
          <p:cNvSpPr>
            <a:spLocks noGrp="1"/>
          </p:cNvSpPr>
          <p:nvPr>
            <p:ph sz="quarter" idx="16"/>
          </p:nvPr>
        </p:nvSpPr>
        <p:spPr/>
        <p:txBody>
          <a:bodyPr/>
          <a:lstStyle/>
          <a:p>
            <a:pPr algn="l" rtl="0" fontAlgn="base">
              <a:lnSpc>
                <a:spcPts val="2700"/>
              </a:lnSpc>
              <a:buFont typeface="Arial" panose="020B0604020202020204" pitchFamily="34" charset="0"/>
              <a:buChar char="•"/>
            </a:pPr>
            <a:r>
              <a:rPr lang="fr-CA" sz="1400" b="0" i="0" u="none" strike="noStrike" dirty="0">
                <a:solidFill>
                  <a:srgbClr val="53585A"/>
                </a:solidFill>
                <a:latin typeface="Arial" panose="020B0604020202020204" pitchFamily="34" charset="0"/>
              </a:rPr>
              <a:t>Cette présentation pourrait contenir de l’information sur des indications et/ou des instructions qui diffèrent de l’utilisation approuvée des produits offerts au Canada et/ou pourrait contenir de l’information sur des produits expérimentaux pour lesquels l’autorisation de mise en marché n’a pas été obtenue de Santé Canada.</a:t>
            </a:r>
          </a:p>
          <a:p>
            <a:pPr algn="l" rtl="0" fontAlgn="base">
              <a:lnSpc>
                <a:spcPts val="2700"/>
              </a:lnSpc>
              <a:buFont typeface="Arial" panose="020B0604020202020204" pitchFamily="34" charset="0"/>
              <a:buChar char="•"/>
            </a:pPr>
            <a:r>
              <a:rPr lang="fr-CA" sz="1400" b="0" i="0" u="none" strike="noStrike" dirty="0">
                <a:solidFill>
                  <a:srgbClr val="53585A"/>
                </a:solidFill>
                <a:latin typeface="Arial" panose="020B0604020202020204" pitchFamily="34" charset="0"/>
              </a:rPr>
              <a:t>Pour obtenir des renseignements complets sur les produits offerts au Canada, veuillez consulter les monographies de produit respectives disponibles sur le site Web du fabricant ou de Santé Canada au https://www.canada.ca/fr/sante-canada/services/medicaments-produits-sante/medicaments/base-donnees-produits-pharmaceutiques.html.</a:t>
            </a:r>
          </a:p>
        </p:txBody>
      </p:sp>
      <p:sp>
        <p:nvSpPr>
          <p:cNvPr id="4" name="Title 3">
            <a:extLst>
              <a:ext uri="{FF2B5EF4-FFF2-40B4-BE49-F238E27FC236}">
                <a16:creationId xmlns:a16="http://schemas.microsoft.com/office/drawing/2014/main" id="{7E2AFBF3-169A-691F-8938-FE0D21C56307}"/>
              </a:ext>
            </a:extLst>
          </p:cNvPr>
          <p:cNvSpPr>
            <a:spLocks noGrp="1"/>
          </p:cNvSpPr>
          <p:nvPr>
            <p:ph type="title"/>
          </p:nvPr>
        </p:nvSpPr>
        <p:spPr/>
        <p:txBody>
          <a:bodyPr/>
          <a:lstStyle/>
          <a:p>
            <a:r>
              <a:rPr lang="fr-CA" dirty="0"/>
              <a:t>Avertissement</a:t>
            </a:r>
          </a:p>
        </p:txBody>
      </p:sp>
      <p:sp>
        <p:nvSpPr>
          <p:cNvPr id="3" name="TextBox 2">
            <a:extLst>
              <a:ext uri="{FF2B5EF4-FFF2-40B4-BE49-F238E27FC236}">
                <a16:creationId xmlns:a16="http://schemas.microsoft.com/office/drawing/2014/main" id="{04F93176-C62A-AD59-CA72-B93AFFCC6E2D}"/>
              </a:ext>
            </a:extLst>
          </p:cNvPr>
          <p:cNvSpPr txBox="1"/>
          <p:nvPr/>
        </p:nvSpPr>
        <p:spPr>
          <a:xfrm>
            <a:off x="11382703" y="6411310"/>
            <a:ext cx="0" cy="0"/>
          </a:xfrm>
          <a:prstGeom prst="rect">
            <a:avLst/>
          </a:prstGeom>
        </p:spPr>
        <p:txBody>
          <a:bodyPr vert="horz" wrap="none" lIns="91440" tIns="45720" rIns="91440" bIns="45720" rtlCol="0">
            <a:noAutofit/>
          </a:bodyPr>
          <a:lstStyle/>
          <a:p>
            <a:pPr algn="l">
              <a:spcBef>
                <a:spcPts val="600"/>
              </a:spcBef>
            </a:pPr>
            <a:endParaRPr lang="en-US" sz="1350" err="1">
              <a:latin typeface="+mn-lt"/>
            </a:endParaRPr>
          </a:p>
        </p:txBody>
      </p:sp>
    </p:spTree>
    <p:extLst>
      <p:ext uri="{BB962C8B-B14F-4D97-AF65-F5344CB8AC3E}">
        <p14:creationId xmlns:p14="http://schemas.microsoft.com/office/powerpoint/2010/main" val="36705438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A66F5-38C1-5CBB-0B35-556FCA4BF0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8674C8-A403-922D-4512-B2198750D87F}"/>
              </a:ext>
            </a:extLst>
          </p:cNvPr>
          <p:cNvSpPr>
            <a:spLocks noGrp="1"/>
          </p:cNvSpPr>
          <p:nvPr>
            <p:ph type="title"/>
          </p:nvPr>
        </p:nvSpPr>
        <p:spPr>
          <a:xfrm>
            <a:off x="650239" y="318136"/>
            <a:ext cx="10611072" cy="978650"/>
          </a:xfrm>
        </p:spPr>
        <p:txBody>
          <a:bodyPr>
            <a:normAutofit fontScale="90000"/>
          </a:bodyPr>
          <a:lstStyle/>
          <a:p>
            <a:r>
              <a:rPr lang="fr-CA" dirty="0"/>
              <a:t>Délai d’obtention d’une première signification statistique durable de l’hospitalisation pour IC</a:t>
            </a:r>
            <a:br>
              <a:rPr lang="fr-CA" dirty="0"/>
            </a:br>
            <a:endParaRPr lang="fr-CA" dirty="0"/>
          </a:p>
        </p:txBody>
      </p:sp>
      <p:sp>
        <p:nvSpPr>
          <p:cNvPr id="4" name="Slide Number Placeholder 3">
            <a:extLst>
              <a:ext uri="{FF2B5EF4-FFF2-40B4-BE49-F238E27FC236}">
                <a16:creationId xmlns:a16="http://schemas.microsoft.com/office/drawing/2014/main" id="{90F6C903-3A2F-74B8-38D5-CCA15313967B}"/>
              </a:ext>
            </a:extLst>
          </p:cNvPr>
          <p:cNvSpPr>
            <a:spLocks noGrp="1"/>
          </p:cNvSpPr>
          <p:nvPr>
            <p:ph type="sldNum" sz="quarter" idx="12"/>
            <p:custDataLst>
              <p:tags r:id="rId1"/>
            </p:custDataLst>
          </p:nvPr>
        </p:nvSpPr>
        <p:spPr/>
        <p:txBody>
          <a:bodyPr/>
          <a:lstStyle/>
          <a:p>
            <a:fld id="{21C2FF50-D140-5E43-AEA8-75B2CE73B6E9}" type="slidenum">
              <a:rPr lang="en-US" smtClean="0"/>
              <a:t>20</a:t>
            </a:fld>
            <a:endParaRPr lang="en-US"/>
          </a:p>
        </p:txBody>
      </p:sp>
      <p:graphicFrame>
        <p:nvGraphicFramePr>
          <p:cNvPr id="11" name="Chart 10">
            <a:extLst>
              <a:ext uri="{FF2B5EF4-FFF2-40B4-BE49-F238E27FC236}">
                <a16:creationId xmlns:a16="http://schemas.microsoft.com/office/drawing/2014/main" id="{365866C0-6A4E-0E43-8101-777C23554E7E}"/>
              </a:ext>
            </a:extLst>
          </p:cNvPr>
          <p:cNvGraphicFramePr>
            <a:graphicFrameLocks/>
          </p:cNvGraphicFramePr>
          <p:nvPr>
            <p:extLst>
              <p:ext uri="{D42A27DB-BD31-4B8C-83A1-F6EECF244321}">
                <p14:modId xmlns:p14="http://schemas.microsoft.com/office/powerpoint/2010/main" val="831123630"/>
              </p:ext>
            </p:extLst>
          </p:nvPr>
        </p:nvGraphicFramePr>
        <p:xfrm>
          <a:off x="6163986" y="1582612"/>
          <a:ext cx="5613445" cy="3338246"/>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12" name="Chart 11">
            <a:extLst>
              <a:ext uri="{FF2B5EF4-FFF2-40B4-BE49-F238E27FC236}">
                <a16:creationId xmlns:a16="http://schemas.microsoft.com/office/drawing/2014/main" id="{4AEF9AC6-DC1F-770D-A9C2-568295EAC3B2}"/>
              </a:ext>
            </a:extLst>
          </p:cNvPr>
          <p:cNvGraphicFramePr>
            <a:graphicFrameLocks/>
          </p:cNvGraphicFramePr>
          <p:nvPr>
            <p:extLst>
              <p:ext uri="{D42A27DB-BD31-4B8C-83A1-F6EECF244321}">
                <p14:modId xmlns:p14="http://schemas.microsoft.com/office/powerpoint/2010/main" val="736598177"/>
              </p:ext>
            </p:extLst>
          </p:nvPr>
        </p:nvGraphicFramePr>
        <p:xfrm>
          <a:off x="530960" y="1589750"/>
          <a:ext cx="5633026" cy="3306949"/>
        </p:xfrm>
        <a:graphic>
          <a:graphicData uri="http://schemas.openxmlformats.org/drawingml/2006/chart">
            <c:chart xmlns:c="http://schemas.openxmlformats.org/drawingml/2006/chart" xmlns:r="http://schemas.openxmlformats.org/officeDocument/2006/relationships" r:id="rId13"/>
          </a:graphicData>
        </a:graphic>
      </p:graphicFrame>
      <p:sp>
        <p:nvSpPr>
          <p:cNvPr id="13" name="Footer Placeholder 1">
            <a:extLst>
              <a:ext uri="{FF2B5EF4-FFF2-40B4-BE49-F238E27FC236}">
                <a16:creationId xmlns:a16="http://schemas.microsoft.com/office/drawing/2014/main" id="{B23EF3EF-C436-51D1-BD34-F0414A610C35}"/>
              </a:ext>
            </a:extLst>
          </p:cNvPr>
          <p:cNvSpPr txBox="1">
            <a:spLocks/>
          </p:cNvSpPr>
          <p:nvPr>
            <p:custDataLst>
              <p:tags r:id="rId2"/>
            </p:custDataLst>
          </p:nvPr>
        </p:nvSpPr>
        <p:spPr>
          <a:xfrm>
            <a:off x="1235374" y="6313488"/>
            <a:ext cx="8567738" cy="506412"/>
          </a:xfrm>
          <a:prstGeom prst="rect">
            <a:avLst/>
          </a:prstGeom>
        </p:spPr>
        <p:txBody>
          <a:bodyPr vert="horz" lIns="91440" tIns="45720" rIns="91440" bIns="45720" rtlCol="0" anchor="b"/>
          <a:lstStyle>
            <a:defPPr>
              <a:defRPr lang="en-US"/>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fr-CA" dirty="0">
                <a:solidFill>
                  <a:srgbClr val="10384F"/>
                </a:solidFill>
              </a:rPr>
              <a:t>CV : cardiovasculaire; IC : insuffisance cardiaque; IC à 95 % : intervalle de confiance à 95 %</a:t>
            </a:r>
          </a:p>
          <a:p>
            <a:pPr>
              <a:defRPr/>
            </a:pPr>
            <a:r>
              <a:rPr lang="fr-CA" dirty="0" err="1">
                <a:solidFill>
                  <a:srgbClr val="10384F"/>
                </a:solidFill>
              </a:rPr>
              <a:t>Ostrominski</a:t>
            </a:r>
            <a:r>
              <a:rPr lang="fr-CA" dirty="0">
                <a:solidFill>
                  <a:srgbClr val="10384F"/>
                </a:solidFill>
              </a:rPr>
              <a:t> J et al. </a:t>
            </a:r>
            <a:r>
              <a:rPr lang="fr-CA" b="0" i="1" u="none" baseline="0" dirty="0">
                <a:solidFill>
                  <a:srgbClr val="10384F"/>
                </a:solidFill>
              </a:rPr>
              <a:t>JACC</a:t>
            </a:r>
            <a:r>
              <a:rPr lang="fr-CA" dirty="0">
                <a:solidFill>
                  <a:srgbClr val="10384F"/>
                </a:solidFill>
              </a:rPr>
              <a:t> 2026;87(7):788-792</a:t>
            </a:r>
          </a:p>
        </p:txBody>
      </p:sp>
      <p:sp>
        <p:nvSpPr>
          <p:cNvPr id="14" name="TextBox 13">
            <a:extLst>
              <a:ext uri="{FF2B5EF4-FFF2-40B4-BE49-F238E27FC236}">
                <a16:creationId xmlns:a16="http://schemas.microsoft.com/office/drawing/2014/main" id="{CC4C982B-0E21-4694-9761-B4CD4D294A33}"/>
              </a:ext>
            </a:extLst>
          </p:cNvPr>
          <p:cNvSpPr txBox="1"/>
          <p:nvPr>
            <p:custDataLst>
              <p:tags r:id="rId3"/>
            </p:custDataLst>
          </p:nvPr>
        </p:nvSpPr>
        <p:spPr>
          <a:xfrm>
            <a:off x="1423107" y="5145393"/>
            <a:ext cx="9838204" cy="919401"/>
          </a:xfrm>
          <a:prstGeom prst="roundRect">
            <a:avLst/>
          </a:prstGeom>
          <a:solidFill>
            <a:srgbClr val="2B6636"/>
          </a:solid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600" b="1" i="0" u="none" strike="noStrike" cap="none" normalizeH="0" baseline="0" noProof="0" dirty="0">
                <a:ln>
                  <a:noFill/>
                </a:ln>
                <a:solidFill>
                  <a:srgbClr val="FFFFFF"/>
                </a:solidFill>
                <a:uLnTx/>
                <a:uFillTx/>
                <a:latin typeface="Arial"/>
                <a:cs typeface="Arial"/>
              </a:rPr>
              <a:t>Nombre estimé d’hospitalisations pour IC évitées à 10 mois avec la finérénone p/r au placebo :</a:t>
            </a:r>
          </a:p>
          <a:p>
            <a:pPr marL="0" marR="0" lvl="0" indent="0" algn="ctr" defTabSz="914400" rtl="0" eaLnBrk="1" fontAlgn="auto" latinLnBrk="0" hangingPunct="1">
              <a:lnSpc>
                <a:spcPct val="100000"/>
              </a:lnSpc>
              <a:spcBef>
                <a:spcPts val="0"/>
              </a:spcBef>
              <a:spcAft>
                <a:spcPts val="0"/>
              </a:spcAft>
              <a:buClrTx/>
              <a:buSzTx/>
              <a:buFontTx/>
              <a:buNone/>
              <a:tabLst/>
              <a:defRPr/>
            </a:pPr>
            <a:r>
              <a:rPr lang="fr-CA" sz="1600" dirty="0">
                <a:solidFill>
                  <a:srgbClr val="FFFFFF"/>
                </a:solidFill>
                <a:latin typeface="Arial"/>
                <a:cs typeface="Arial"/>
              </a:rPr>
              <a:t>FINEARTS-HF – 178 pour 10 000 personnes (IC à 95 % : 41 à 314)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600" b="0" i="0" u="none" strike="noStrike" cap="none" normalizeH="0" baseline="0" noProof="0" dirty="0">
                <a:ln>
                  <a:noFill/>
                </a:ln>
                <a:solidFill>
                  <a:srgbClr val="FFFFFF"/>
                </a:solidFill>
                <a:uLnTx/>
                <a:uFillTx/>
                <a:latin typeface="Arial"/>
                <a:cs typeface="Arial"/>
              </a:rPr>
              <a:t>FIDELITY – 51 pour 10 000 personnes (IC à 95 % : 14 à 89)</a:t>
            </a:r>
          </a:p>
        </p:txBody>
      </p:sp>
      <p:sp>
        <p:nvSpPr>
          <p:cNvPr id="15" name="Rectangle 14">
            <a:extLst>
              <a:ext uri="{FF2B5EF4-FFF2-40B4-BE49-F238E27FC236}">
                <a16:creationId xmlns:a16="http://schemas.microsoft.com/office/drawing/2014/main" id="{2C75426C-5970-7A70-B187-E7D7128CBB69}"/>
              </a:ext>
            </a:extLst>
          </p:cNvPr>
          <p:cNvSpPr/>
          <p:nvPr>
            <p:custDataLst>
              <p:tags r:id="rId4"/>
            </p:custDataLst>
          </p:nvPr>
        </p:nvSpPr>
        <p:spPr bwMode="gray">
          <a:xfrm>
            <a:off x="3436038" y="1655535"/>
            <a:ext cx="2591977" cy="613090"/>
          </a:xfrm>
          <a:prstGeom prst="rect">
            <a:avLst/>
          </a:prstGeom>
          <a:noFill/>
          <a:ln w="9525">
            <a:solidFill>
              <a:srgbClr val="D30F4B"/>
            </a:solidFill>
          </a:ln>
        </p:spPr>
        <p:style>
          <a:lnRef idx="2">
            <a:schemeClr val="accent6"/>
          </a:lnRef>
          <a:fillRef idx="1">
            <a:schemeClr val="lt1"/>
          </a:fillRef>
          <a:effectRef idx="0">
            <a:schemeClr val="accent6"/>
          </a:effectRef>
          <a:fontRef idx="minor">
            <a:schemeClr val="dk1"/>
          </a:fontRef>
        </p:style>
        <p:txBody>
          <a:bodyPr rtlCol="0" anchor="ctr"/>
          <a:lstStyle/>
          <a:p>
            <a:pPr algn="ctr" rtl="0" eaLnBrk="1" fontAlgn="auto" hangingPunct="1">
              <a:lnSpc>
                <a:spcPct val="100000"/>
              </a:lnSpc>
              <a:spcBef>
                <a:spcPts val="0"/>
              </a:spcBef>
              <a:spcAft>
                <a:spcPts val="0"/>
              </a:spcAft>
            </a:pPr>
            <a:endParaRPr lang="en-US" sz="1800" b="0" i="0" u="none" baseline="0" dirty="0">
              <a:solidFill>
                <a:srgbClr val="FFFFFF"/>
              </a:solidFill>
              <a:latin typeface="Arial" panose="020B0604020202020204" pitchFamily="34" charset="0"/>
            </a:endParaRPr>
          </a:p>
        </p:txBody>
      </p:sp>
      <p:sp>
        <p:nvSpPr>
          <p:cNvPr id="16" name="TextBox 15">
            <a:extLst>
              <a:ext uri="{FF2B5EF4-FFF2-40B4-BE49-F238E27FC236}">
                <a16:creationId xmlns:a16="http://schemas.microsoft.com/office/drawing/2014/main" id="{34DD54B8-66E0-33CF-F12A-AAEFD71C98A6}"/>
              </a:ext>
            </a:extLst>
          </p:cNvPr>
          <p:cNvSpPr txBox="1"/>
          <p:nvPr>
            <p:custDataLst>
              <p:tags r:id="rId5"/>
            </p:custDataLst>
          </p:nvPr>
        </p:nvSpPr>
        <p:spPr bwMode="gray">
          <a:xfrm>
            <a:off x="3499098" y="1675706"/>
            <a:ext cx="3129575" cy="914400"/>
          </a:xfrm>
          <a:prstGeom prst="rect">
            <a:avLst/>
          </a:prstGeom>
          <a:noFill/>
        </p:spPr>
        <p:txBody>
          <a:bodyPr vert="horz" wrap="square" lIns="0" tIns="0" rIns="0" bIns="0" rtlCol="0">
            <a:noAutofit/>
          </a:bodyPr>
          <a:lstStyle/>
          <a:p>
            <a:pPr algn="l" rtl="0" eaLnBrk="1" fontAlgn="auto" hangingPunct="1">
              <a:lnSpc>
                <a:spcPct val="100000"/>
              </a:lnSpc>
              <a:spcBef>
                <a:spcPts val="0"/>
              </a:spcBef>
              <a:spcAft>
                <a:spcPts val="0"/>
              </a:spcAft>
            </a:pPr>
            <a:r>
              <a:rPr lang="fr-CA" sz="1200" b="0" i="0" u="none" baseline="0" dirty="0">
                <a:solidFill>
                  <a:srgbClr val="000000"/>
                </a:solidFill>
                <a:latin typeface="Arial" panose="020B0604020202020204" pitchFamily="34" charset="0"/>
              </a:rPr>
              <a:t>Délai d’obtention de la première </a:t>
            </a:r>
            <a:br>
              <a:rPr lang="en-CA" sz="1200" b="0" i="0" u="none" baseline="0" dirty="0">
                <a:solidFill>
                  <a:srgbClr val="000000"/>
                </a:solidFill>
                <a:latin typeface="Arial" panose="020B0604020202020204" pitchFamily="34" charset="0"/>
              </a:rPr>
            </a:br>
            <a:r>
              <a:rPr lang="fr-CA" sz="1200" b="0" i="0" u="none" baseline="0" dirty="0">
                <a:solidFill>
                  <a:srgbClr val="000000"/>
                </a:solidFill>
                <a:latin typeface="Arial" panose="020B0604020202020204" pitchFamily="34" charset="0"/>
              </a:rPr>
              <a:t>signification statistique de </a:t>
            </a:r>
          </a:p>
          <a:p>
            <a:pPr algn="l" rtl="0" eaLnBrk="1" fontAlgn="auto" hangingPunct="1">
              <a:lnSpc>
                <a:spcPct val="100000"/>
              </a:lnSpc>
              <a:spcBef>
                <a:spcPts val="0"/>
              </a:spcBef>
              <a:spcAft>
                <a:spcPts val="0"/>
              </a:spcAft>
            </a:pPr>
            <a:r>
              <a:rPr lang="fr-CA" sz="1200" b="1" i="0" u="none" baseline="0" dirty="0">
                <a:solidFill>
                  <a:srgbClr val="D30F4B"/>
                </a:solidFill>
                <a:latin typeface="Arial" panose="020B0604020202020204" pitchFamily="34" charset="0"/>
              </a:rPr>
              <a:t>l’hospitalisation pour IC </a:t>
            </a:r>
            <a:r>
              <a:rPr lang="fr-CA" sz="1200" b="0" i="0" u="none" baseline="0" dirty="0">
                <a:solidFill>
                  <a:srgbClr val="000000"/>
                </a:solidFill>
                <a:latin typeface="Arial" panose="020B0604020202020204" pitchFamily="34" charset="0"/>
              </a:rPr>
              <a:t>: 0,9 mois</a:t>
            </a:r>
          </a:p>
        </p:txBody>
      </p:sp>
      <p:cxnSp>
        <p:nvCxnSpPr>
          <p:cNvPr id="17" name="Straight Arrow Connector 16">
            <a:extLst>
              <a:ext uri="{FF2B5EF4-FFF2-40B4-BE49-F238E27FC236}">
                <a16:creationId xmlns:a16="http://schemas.microsoft.com/office/drawing/2014/main" id="{1D2CD4A2-B6BC-1F6F-5B07-9BA92CADD004}"/>
              </a:ext>
            </a:extLst>
          </p:cNvPr>
          <p:cNvCxnSpPr>
            <a:cxnSpLocks/>
          </p:cNvCxnSpPr>
          <p:nvPr/>
        </p:nvCxnSpPr>
        <p:spPr bwMode="gray">
          <a:xfrm flipH="1">
            <a:off x="995647" y="2030819"/>
            <a:ext cx="2440391" cy="1284844"/>
          </a:xfrm>
          <a:prstGeom prst="straightConnector1">
            <a:avLst/>
          </a:prstGeom>
          <a:ln w="6350">
            <a:solidFill>
              <a:srgbClr val="D30F4B"/>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BF589037-018D-239D-7487-113973F6EE27}"/>
              </a:ext>
            </a:extLst>
          </p:cNvPr>
          <p:cNvSpPr/>
          <p:nvPr>
            <p:custDataLst>
              <p:tags r:id="rId6"/>
            </p:custDataLst>
          </p:nvPr>
        </p:nvSpPr>
        <p:spPr bwMode="gray">
          <a:xfrm>
            <a:off x="9019192" y="2552519"/>
            <a:ext cx="2758239" cy="763144"/>
          </a:xfrm>
          <a:prstGeom prst="rect">
            <a:avLst/>
          </a:prstGeom>
          <a:noFill/>
          <a:ln w="9525">
            <a:solidFill>
              <a:srgbClr val="D30F4B"/>
            </a:solidFill>
          </a:ln>
        </p:spPr>
        <p:style>
          <a:lnRef idx="2">
            <a:schemeClr val="accent6"/>
          </a:lnRef>
          <a:fillRef idx="1">
            <a:schemeClr val="lt1"/>
          </a:fillRef>
          <a:effectRef idx="0">
            <a:schemeClr val="accent6"/>
          </a:effectRef>
          <a:fontRef idx="minor">
            <a:schemeClr val="dk1"/>
          </a:fontRef>
        </p:style>
        <p:txBody>
          <a:bodyPr rtlCol="0" anchor="ctr"/>
          <a:lstStyle/>
          <a:p>
            <a:pPr algn="ctr" rtl="0" eaLnBrk="1" fontAlgn="auto" hangingPunct="1">
              <a:lnSpc>
                <a:spcPct val="100000"/>
              </a:lnSpc>
              <a:spcBef>
                <a:spcPts val="0"/>
              </a:spcBef>
              <a:spcAft>
                <a:spcPts val="0"/>
              </a:spcAft>
            </a:pPr>
            <a:endParaRPr lang="en-US" sz="1800" b="0" i="0" u="none" baseline="0" dirty="0">
              <a:solidFill>
                <a:srgbClr val="FFFFFF"/>
              </a:solidFill>
              <a:latin typeface="Arial" panose="020B0604020202020204" pitchFamily="34" charset="0"/>
            </a:endParaRPr>
          </a:p>
        </p:txBody>
      </p:sp>
      <p:sp>
        <p:nvSpPr>
          <p:cNvPr id="19" name="TextBox 18">
            <a:extLst>
              <a:ext uri="{FF2B5EF4-FFF2-40B4-BE49-F238E27FC236}">
                <a16:creationId xmlns:a16="http://schemas.microsoft.com/office/drawing/2014/main" id="{1B729F64-406C-A6E8-1E8E-B7A31643EACE}"/>
              </a:ext>
            </a:extLst>
          </p:cNvPr>
          <p:cNvSpPr txBox="1"/>
          <p:nvPr>
            <p:custDataLst>
              <p:tags r:id="rId7"/>
            </p:custDataLst>
          </p:nvPr>
        </p:nvSpPr>
        <p:spPr bwMode="gray">
          <a:xfrm>
            <a:off x="9132124" y="2588770"/>
            <a:ext cx="3129575" cy="616829"/>
          </a:xfrm>
          <a:prstGeom prst="rect">
            <a:avLst/>
          </a:prstGeom>
          <a:noFill/>
        </p:spPr>
        <p:txBody>
          <a:bodyPr vert="horz" wrap="square" lIns="0" tIns="0" rIns="0" bIns="0" rtlCol="0">
            <a:noAutofit/>
          </a:bodyPr>
          <a:lstStyle/>
          <a:p>
            <a:pPr algn="l" rtl="0" eaLnBrk="1" fontAlgn="auto" hangingPunct="1">
              <a:lnSpc>
                <a:spcPct val="100000"/>
              </a:lnSpc>
              <a:spcBef>
                <a:spcPts val="0"/>
              </a:spcBef>
              <a:spcAft>
                <a:spcPts val="0"/>
              </a:spcAft>
            </a:pPr>
            <a:r>
              <a:rPr lang="fr-CA" sz="1200" b="0" i="0" u="none" baseline="0" dirty="0">
                <a:solidFill>
                  <a:srgbClr val="000000"/>
                </a:solidFill>
                <a:latin typeface="Arial" panose="020B0604020202020204" pitchFamily="34" charset="0"/>
              </a:rPr>
              <a:t>Délai d’obtention de la première </a:t>
            </a:r>
            <a:br>
              <a:rPr lang="en-CA" sz="1200" b="0" i="0" u="none" baseline="0" dirty="0">
                <a:solidFill>
                  <a:srgbClr val="000000"/>
                </a:solidFill>
                <a:latin typeface="Arial" panose="020B0604020202020204" pitchFamily="34" charset="0"/>
              </a:rPr>
            </a:br>
            <a:r>
              <a:rPr lang="fr-CA" sz="1200" b="0" i="0" u="none" baseline="0" dirty="0">
                <a:solidFill>
                  <a:srgbClr val="000000"/>
                </a:solidFill>
                <a:latin typeface="Arial" panose="020B0604020202020204" pitchFamily="34" charset="0"/>
              </a:rPr>
              <a:t>signification statistique de </a:t>
            </a:r>
          </a:p>
          <a:p>
            <a:pPr algn="l" rtl="0" eaLnBrk="1" fontAlgn="auto" hangingPunct="1">
              <a:lnSpc>
                <a:spcPct val="100000"/>
              </a:lnSpc>
              <a:spcBef>
                <a:spcPts val="0"/>
              </a:spcBef>
              <a:spcAft>
                <a:spcPts val="0"/>
              </a:spcAft>
            </a:pPr>
            <a:r>
              <a:rPr lang="fr-CA" sz="1200" b="1" i="0" u="none" baseline="0" dirty="0">
                <a:solidFill>
                  <a:srgbClr val="D30F4B"/>
                </a:solidFill>
                <a:latin typeface="Arial" panose="020B0604020202020204" pitchFamily="34" charset="0"/>
              </a:rPr>
              <a:t>l’hospitalisation pour IC </a:t>
            </a:r>
            <a:r>
              <a:rPr lang="fr-CA" sz="1200" b="0" i="0" u="none" baseline="0" dirty="0">
                <a:solidFill>
                  <a:srgbClr val="000000"/>
                </a:solidFill>
                <a:latin typeface="Arial" panose="020B0604020202020204" pitchFamily="34" charset="0"/>
              </a:rPr>
              <a:t>: 6,1 mois</a:t>
            </a:r>
          </a:p>
        </p:txBody>
      </p:sp>
      <p:cxnSp>
        <p:nvCxnSpPr>
          <p:cNvPr id="20" name="Straight Arrow Connector 19">
            <a:extLst>
              <a:ext uri="{FF2B5EF4-FFF2-40B4-BE49-F238E27FC236}">
                <a16:creationId xmlns:a16="http://schemas.microsoft.com/office/drawing/2014/main" id="{5821B2F3-AC15-0A13-19AC-D58D4DAE5920}"/>
              </a:ext>
            </a:extLst>
          </p:cNvPr>
          <p:cNvCxnSpPr>
            <a:cxnSpLocks/>
            <a:stCxn id="18" idx="1"/>
          </p:cNvCxnSpPr>
          <p:nvPr/>
        </p:nvCxnSpPr>
        <p:spPr bwMode="gray">
          <a:xfrm flipH="1">
            <a:off x="7198360" y="2934091"/>
            <a:ext cx="1820832" cy="616829"/>
          </a:xfrm>
          <a:prstGeom prst="straightConnector1">
            <a:avLst/>
          </a:prstGeom>
          <a:ln w="6350">
            <a:solidFill>
              <a:srgbClr val="D30F4B"/>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617D19A4-5966-C172-DFF5-4ADCE5081D6E}"/>
              </a:ext>
            </a:extLst>
          </p:cNvPr>
          <p:cNvSpPr txBox="1"/>
          <p:nvPr>
            <p:custDataLst>
              <p:tags r:id="rId8"/>
            </p:custDataLst>
          </p:nvPr>
        </p:nvSpPr>
        <p:spPr bwMode="gray">
          <a:xfrm>
            <a:off x="2802052" y="1439716"/>
            <a:ext cx="1090841" cy="208506"/>
          </a:xfrm>
          <a:prstGeom prst="rect">
            <a:avLst/>
          </a:prstGeom>
          <a:noFill/>
        </p:spPr>
        <p:txBody>
          <a:bodyPr vert="horz" wrap="none" lIns="0" tIns="0" rIns="0" bIns="0" rtlCol="0">
            <a:noAutofit/>
          </a:bodyPr>
          <a:lstStyle/>
          <a:p>
            <a:pPr algn="l" rtl="0" eaLnBrk="1" fontAlgn="auto" hangingPunct="1">
              <a:lnSpc>
                <a:spcPct val="100000"/>
              </a:lnSpc>
              <a:spcBef>
                <a:spcPts val="0"/>
              </a:spcBef>
              <a:spcAft>
                <a:spcPts val="0"/>
              </a:spcAft>
            </a:pPr>
            <a:r>
              <a:rPr lang="fr-CA" sz="1200" b="1" i="0" u="none" baseline="0">
                <a:solidFill>
                  <a:srgbClr val="000000"/>
                </a:solidFill>
                <a:latin typeface="Arial" panose="020B0604020202020204" pitchFamily="34" charset="0"/>
              </a:rPr>
              <a:t>FINEARTS-HF</a:t>
            </a:r>
          </a:p>
        </p:txBody>
      </p:sp>
      <p:sp>
        <p:nvSpPr>
          <p:cNvPr id="22" name="TextBox 21">
            <a:extLst>
              <a:ext uri="{FF2B5EF4-FFF2-40B4-BE49-F238E27FC236}">
                <a16:creationId xmlns:a16="http://schemas.microsoft.com/office/drawing/2014/main" id="{4CAC16B8-B134-9186-8738-933D0DE5B3CD}"/>
              </a:ext>
            </a:extLst>
          </p:cNvPr>
          <p:cNvSpPr txBox="1"/>
          <p:nvPr>
            <p:custDataLst>
              <p:tags r:id="rId9"/>
            </p:custDataLst>
          </p:nvPr>
        </p:nvSpPr>
        <p:spPr bwMode="gray">
          <a:xfrm>
            <a:off x="8720652" y="1439716"/>
            <a:ext cx="1090841" cy="208506"/>
          </a:xfrm>
          <a:prstGeom prst="rect">
            <a:avLst/>
          </a:prstGeom>
          <a:noFill/>
        </p:spPr>
        <p:txBody>
          <a:bodyPr vert="horz" wrap="none" lIns="0" tIns="0" rIns="0" bIns="0" rtlCol="0">
            <a:noAutofit/>
          </a:bodyPr>
          <a:lstStyle/>
          <a:p>
            <a:pPr algn="l" rtl="0" eaLnBrk="1" fontAlgn="auto" hangingPunct="1">
              <a:lnSpc>
                <a:spcPct val="100000"/>
              </a:lnSpc>
              <a:spcBef>
                <a:spcPts val="0"/>
              </a:spcBef>
              <a:spcAft>
                <a:spcPts val="0"/>
              </a:spcAft>
            </a:pPr>
            <a:r>
              <a:rPr lang="fr-CA" sz="1200" b="1" i="0" u="none" baseline="0">
                <a:solidFill>
                  <a:srgbClr val="000000"/>
                </a:solidFill>
                <a:latin typeface="Arial" panose="020B0604020202020204" pitchFamily="34" charset="0"/>
              </a:rPr>
              <a:t>FIDELITY</a:t>
            </a:r>
          </a:p>
        </p:txBody>
      </p:sp>
    </p:spTree>
    <p:extLst>
      <p:ext uri="{BB962C8B-B14F-4D97-AF65-F5344CB8AC3E}">
        <p14:creationId xmlns:p14="http://schemas.microsoft.com/office/powerpoint/2010/main" val="39461578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6C039-C4DF-E917-7E6E-8CB85D998E10}"/>
            </a:ext>
          </a:extLst>
        </p:cNvPr>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1E1494C9-7DA3-68A2-96BD-5F531988156C}"/>
              </a:ext>
            </a:extLst>
          </p:cNvPr>
          <p:cNvCxnSpPr>
            <a:cxnSpLocks/>
          </p:cNvCxnSpPr>
          <p:nvPr/>
        </p:nvCxnSpPr>
        <p:spPr>
          <a:xfrm>
            <a:off x="5038344" y="1648852"/>
            <a:ext cx="3337560" cy="0"/>
          </a:xfrm>
          <a:prstGeom prst="line">
            <a:avLst/>
          </a:prstGeom>
          <a:ln w="381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603F8DB-C4E5-0358-0D0A-7AB5E7AE1EDD}"/>
              </a:ext>
            </a:extLst>
          </p:cNvPr>
          <p:cNvCxnSpPr>
            <a:cxnSpLocks/>
          </p:cNvCxnSpPr>
          <p:nvPr/>
        </p:nvCxnSpPr>
        <p:spPr>
          <a:xfrm>
            <a:off x="5943600" y="2834524"/>
            <a:ext cx="2368296" cy="0"/>
          </a:xfrm>
          <a:prstGeom prst="line">
            <a:avLst/>
          </a:prstGeom>
          <a:ln w="381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aphicFrame>
        <p:nvGraphicFramePr>
          <p:cNvPr id="7" name="Diagram 6">
            <a:extLst>
              <a:ext uri="{FF2B5EF4-FFF2-40B4-BE49-F238E27FC236}">
                <a16:creationId xmlns:a16="http://schemas.microsoft.com/office/drawing/2014/main" id="{3644EB11-046C-4C7F-A6D5-306693BA7D87}"/>
              </a:ext>
            </a:extLst>
          </p:cNvPr>
          <p:cNvGraphicFramePr/>
          <p:nvPr>
            <p:extLst>
              <p:ext uri="{D42A27DB-BD31-4B8C-83A1-F6EECF244321}">
                <p14:modId xmlns:p14="http://schemas.microsoft.com/office/powerpoint/2010/main" val="2748048443"/>
              </p:ext>
            </p:extLst>
          </p:nvPr>
        </p:nvGraphicFramePr>
        <p:xfrm>
          <a:off x="804672" y="972196"/>
          <a:ext cx="7690012" cy="51636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25" name="Straight Connector 24">
            <a:extLst>
              <a:ext uri="{FF2B5EF4-FFF2-40B4-BE49-F238E27FC236}">
                <a16:creationId xmlns:a16="http://schemas.microsoft.com/office/drawing/2014/main" id="{B8A5B930-B1ED-CDA7-93C5-CF72C8E38032}"/>
              </a:ext>
            </a:extLst>
          </p:cNvPr>
          <p:cNvCxnSpPr>
            <a:cxnSpLocks/>
          </p:cNvCxnSpPr>
          <p:nvPr/>
        </p:nvCxnSpPr>
        <p:spPr>
          <a:xfrm>
            <a:off x="7863840" y="5333884"/>
            <a:ext cx="448056" cy="0"/>
          </a:xfrm>
          <a:prstGeom prst="line">
            <a:avLst/>
          </a:prstGeom>
          <a:ln w="381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057F2CA-8B0E-A81B-A56E-825BEE9D8AE3}"/>
              </a:ext>
            </a:extLst>
          </p:cNvPr>
          <p:cNvCxnSpPr>
            <a:cxnSpLocks/>
          </p:cNvCxnSpPr>
          <p:nvPr/>
        </p:nvCxnSpPr>
        <p:spPr>
          <a:xfrm>
            <a:off x="6967682" y="4184788"/>
            <a:ext cx="1344214" cy="0"/>
          </a:xfrm>
          <a:prstGeom prst="line">
            <a:avLst/>
          </a:prstGeom>
          <a:ln w="381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7B8186C-38DD-6E39-6A4F-F7B8415B5EC0}"/>
              </a:ext>
            </a:extLst>
          </p:cNvPr>
          <p:cNvSpPr>
            <a:spLocks noGrp="1"/>
          </p:cNvSpPr>
          <p:nvPr>
            <p:ph type="title"/>
          </p:nvPr>
        </p:nvSpPr>
        <p:spPr>
          <a:xfrm>
            <a:off x="361140" y="86406"/>
            <a:ext cx="10408546" cy="770679"/>
          </a:xfrm>
        </p:spPr>
        <p:txBody>
          <a:bodyPr>
            <a:noAutofit/>
          </a:bodyPr>
          <a:lstStyle/>
          <a:p>
            <a:r>
              <a:rPr lang="fr-CA" sz="2500" dirty="0"/>
              <a:t>Approche de la prise en charge des personnes atteintes d’une néphropathie chronique associée au diabète</a:t>
            </a:r>
          </a:p>
        </p:txBody>
      </p:sp>
      <p:sp>
        <p:nvSpPr>
          <p:cNvPr id="4" name="Footer Placeholder 10">
            <a:extLst>
              <a:ext uri="{FF2B5EF4-FFF2-40B4-BE49-F238E27FC236}">
                <a16:creationId xmlns:a16="http://schemas.microsoft.com/office/drawing/2014/main" id="{B8C73A49-16C2-8018-48C8-9C32B0E2DBA8}"/>
              </a:ext>
            </a:extLst>
          </p:cNvPr>
          <p:cNvSpPr txBox="1">
            <a:spLocks/>
          </p:cNvSpPr>
          <p:nvPr/>
        </p:nvSpPr>
        <p:spPr>
          <a:xfrm>
            <a:off x="254011" y="6303844"/>
            <a:ext cx="3958991" cy="506124"/>
          </a:xfrm>
          <a:prstGeom prst="rect">
            <a:avLst/>
          </a:prstGeom>
        </p:spPr>
        <p:txBody>
          <a:bodyPr vert="horz" lIns="91440" tIns="45720" rIns="91440" bIns="45720" rtlCol="0" anchor="b"/>
          <a:lstStyle>
            <a:defPPr>
              <a:defRPr lang="en-US"/>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85" eaLnBrk="0" fontAlgn="base" hangingPunct="0">
              <a:spcBef>
                <a:spcPct val="0"/>
              </a:spcBef>
              <a:spcAft>
                <a:spcPct val="0"/>
              </a:spcAft>
              <a:defRPr/>
            </a:pPr>
            <a:r>
              <a:rPr lang="fr-CA">
                <a:solidFill>
                  <a:srgbClr val="53585A"/>
                </a:solidFill>
                <a:latin typeface="Arial" panose="020B0604020202020204"/>
                <a:ea typeface="MS PGothic" charset="0"/>
              </a:rPr>
              <a:t>1. Tobe S et al., </a:t>
            </a:r>
            <a:r>
              <a:rPr lang="fr-CA" i="1">
                <a:solidFill>
                  <a:srgbClr val="53585A"/>
                </a:solidFill>
                <a:latin typeface="Arial" panose="020B0604020202020204"/>
                <a:ea typeface="MS PGothic" charset="0"/>
              </a:rPr>
              <a:t>Canadian Journal of Diabetes </a:t>
            </a:r>
            <a:r>
              <a:rPr lang="fr-CA">
                <a:solidFill>
                  <a:srgbClr val="53585A"/>
                </a:solidFill>
                <a:latin typeface="Arial" panose="020B0604020202020204"/>
                <a:ea typeface="MS PGothic" charset="0"/>
              </a:rPr>
              <a:t> 2025,49(2);73-86</a:t>
            </a:r>
          </a:p>
        </p:txBody>
      </p:sp>
      <p:sp>
        <p:nvSpPr>
          <p:cNvPr id="8" name="TextBox 7">
            <a:extLst>
              <a:ext uri="{FF2B5EF4-FFF2-40B4-BE49-F238E27FC236}">
                <a16:creationId xmlns:a16="http://schemas.microsoft.com/office/drawing/2014/main" id="{73089FBE-D793-2B55-A458-1DD3625DCAB7}"/>
              </a:ext>
            </a:extLst>
          </p:cNvPr>
          <p:cNvSpPr txBox="1"/>
          <p:nvPr/>
        </p:nvSpPr>
        <p:spPr>
          <a:xfrm>
            <a:off x="2555871" y="3799504"/>
            <a:ext cx="1545336" cy="758952"/>
          </a:xfrm>
          <a:prstGeom prst="rect">
            <a:avLst/>
          </a:prstGeom>
        </p:spPr>
        <p:txBody>
          <a:bodyPr vert="horz" wrap="square" lIns="91440" tIns="45720" rIns="91440" bIns="45720" rtlCol="0">
            <a:noAutofit/>
          </a:bodyPr>
          <a:lstStyle/>
          <a:p>
            <a:pPr algn="ctr">
              <a:spcBef>
                <a:spcPts val="600"/>
              </a:spcBef>
            </a:pPr>
            <a:r>
              <a:rPr lang="fr-CA" sz="2000">
                <a:solidFill>
                  <a:schemeClr val="tx2"/>
                </a:solidFill>
                <a:latin typeface="+mn-lt"/>
              </a:rPr>
              <a:t>TA &lt; 130/80</a:t>
            </a:r>
          </a:p>
        </p:txBody>
      </p:sp>
      <p:sp>
        <p:nvSpPr>
          <p:cNvPr id="9" name="TextBox 8">
            <a:extLst>
              <a:ext uri="{FF2B5EF4-FFF2-40B4-BE49-F238E27FC236}">
                <a16:creationId xmlns:a16="http://schemas.microsoft.com/office/drawing/2014/main" id="{48D3E9BB-D7BF-60F4-4172-B9AA883BCE3A}"/>
              </a:ext>
            </a:extLst>
          </p:cNvPr>
          <p:cNvSpPr txBox="1"/>
          <p:nvPr/>
        </p:nvSpPr>
        <p:spPr>
          <a:xfrm>
            <a:off x="3894015" y="4209432"/>
            <a:ext cx="1545336" cy="758952"/>
          </a:xfrm>
          <a:prstGeom prst="rect">
            <a:avLst/>
          </a:prstGeom>
        </p:spPr>
        <p:txBody>
          <a:bodyPr vert="horz" wrap="square" lIns="91440" tIns="45720" rIns="91440" bIns="45720" rtlCol="0">
            <a:noAutofit/>
          </a:bodyPr>
          <a:lstStyle/>
          <a:p>
            <a:pPr algn="ctr">
              <a:spcBef>
                <a:spcPts val="600"/>
              </a:spcBef>
            </a:pPr>
            <a:r>
              <a:rPr lang="fr-CA" sz="2000">
                <a:solidFill>
                  <a:schemeClr val="tx2"/>
                </a:solidFill>
                <a:latin typeface="+mn-lt"/>
              </a:rPr>
              <a:t>LDL &lt; 2,0</a:t>
            </a:r>
          </a:p>
        </p:txBody>
      </p:sp>
      <p:sp>
        <p:nvSpPr>
          <p:cNvPr id="10" name="TextBox 9">
            <a:extLst>
              <a:ext uri="{FF2B5EF4-FFF2-40B4-BE49-F238E27FC236}">
                <a16:creationId xmlns:a16="http://schemas.microsoft.com/office/drawing/2014/main" id="{175EFB44-E35D-6AAB-7A69-E97F90E7A85F}"/>
              </a:ext>
            </a:extLst>
          </p:cNvPr>
          <p:cNvSpPr txBox="1"/>
          <p:nvPr/>
        </p:nvSpPr>
        <p:spPr>
          <a:xfrm>
            <a:off x="5296712" y="3788386"/>
            <a:ext cx="1545336" cy="758952"/>
          </a:xfrm>
          <a:prstGeom prst="rect">
            <a:avLst/>
          </a:prstGeom>
        </p:spPr>
        <p:txBody>
          <a:bodyPr vert="horz" wrap="square" lIns="91440" tIns="45720" rIns="91440" bIns="45720" rtlCol="0">
            <a:noAutofit/>
          </a:bodyPr>
          <a:lstStyle/>
          <a:p>
            <a:pPr algn="ctr">
              <a:spcBef>
                <a:spcPts val="600"/>
              </a:spcBef>
            </a:pPr>
            <a:r>
              <a:rPr lang="fr-CA" sz="2000" dirty="0">
                <a:solidFill>
                  <a:schemeClr val="tx2"/>
                </a:solidFill>
                <a:latin typeface="+mn-lt"/>
              </a:rPr>
              <a:t>HbA</a:t>
            </a:r>
            <a:r>
              <a:rPr lang="fr-CA" sz="2000" baseline="-25000" dirty="0">
                <a:solidFill>
                  <a:schemeClr val="tx2"/>
                </a:solidFill>
                <a:latin typeface="+mn-lt"/>
              </a:rPr>
              <a:t>1c</a:t>
            </a:r>
            <a:r>
              <a:rPr lang="fr-CA" sz="2000" dirty="0">
                <a:solidFill>
                  <a:schemeClr val="tx2"/>
                </a:solidFill>
                <a:latin typeface="+mn-lt"/>
              </a:rPr>
              <a:t> ≤ 7,0</a:t>
            </a:r>
          </a:p>
        </p:txBody>
      </p:sp>
      <p:sp>
        <p:nvSpPr>
          <p:cNvPr id="14" name="TextBox 13">
            <a:extLst>
              <a:ext uri="{FF2B5EF4-FFF2-40B4-BE49-F238E27FC236}">
                <a16:creationId xmlns:a16="http://schemas.microsoft.com/office/drawing/2014/main" id="{B30965D1-90EF-DE45-5C15-3381EA369E0C}"/>
              </a:ext>
            </a:extLst>
          </p:cNvPr>
          <p:cNvSpPr txBox="1"/>
          <p:nvPr/>
        </p:nvSpPr>
        <p:spPr>
          <a:xfrm>
            <a:off x="8520485" y="1326347"/>
            <a:ext cx="3177739" cy="1054255"/>
          </a:xfrm>
          <a:prstGeom prst="rect">
            <a:avLst/>
          </a:prstGeom>
        </p:spPr>
        <p:txBody>
          <a:bodyPr vert="horz" wrap="square" lIns="91440" tIns="45720" rIns="91440" bIns="45720" rtlCol="0">
            <a:noAutofit/>
          </a:bodyPr>
          <a:lstStyle/>
          <a:p>
            <a:pPr algn="l">
              <a:spcBef>
                <a:spcPts val="600"/>
              </a:spcBef>
            </a:pPr>
            <a:r>
              <a:rPr lang="fr-CA" dirty="0">
                <a:latin typeface="+mn-lt"/>
              </a:rPr>
              <a:t>Ajout de protection supplémentaire pour les reins et le cœur</a:t>
            </a:r>
          </a:p>
        </p:txBody>
      </p:sp>
      <p:sp>
        <p:nvSpPr>
          <p:cNvPr id="18" name="TextBox 17">
            <a:extLst>
              <a:ext uri="{FF2B5EF4-FFF2-40B4-BE49-F238E27FC236}">
                <a16:creationId xmlns:a16="http://schemas.microsoft.com/office/drawing/2014/main" id="{ACE8F682-DCDF-F322-8F05-DB2A49B80942}"/>
              </a:ext>
            </a:extLst>
          </p:cNvPr>
          <p:cNvSpPr txBox="1"/>
          <p:nvPr/>
        </p:nvSpPr>
        <p:spPr>
          <a:xfrm>
            <a:off x="8520485" y="2640327"/>
            <a:ext cx="3177739" cy="1054255"/>
          </a:xfrm>
          <a:prstGeom prst="rect">
            <a:avLst/>
          </a:prstGeom>
        </p:spPr>
        <p:txBody>
          <a:bodyPr vert="horz" wrap="square" lIns="91440" tIns="45720" rIns="91440" bIns="45720" rtlCol="0">
            <a:noAutofit/>
          </a:bodyPr>
          <a:lstStyle/>
          <a:p>
            <a:pPr algn="l">
              <a:spcBef>
                <a:spcPts val="600"/>
              </a:spcBef>
            </a:pPr>
            <a:r>
              <a:rPr lang="fr-CA">
                <a:latin typeface="+mn-lt"/>
              </a:rPr>
              <a:t>Ajout de protection supplémentaire pour les reins et le cœur</a:t>
            </a:r>
          </a:p>
        </p:txBody>
      </p:sp>
      <p:sp>
        <p:nvSpPr>
          <p:cNvPr id="19" name="TextBox 18">
            <a:extLst>
              <a:ext uri="{FF2B5EF4-FFF2-40B4-BE49-F238E27FC236}">
                <a16:creationId xmlns:a16="http://schemas.microsoft.com/office/drawing/2014/main" id="{EA041CB2-7790-52D1-BC93-0EDB117CB4AA}"/>
              </a:ext>
            </a:extLst>
          </p:cNvPr>
          <p:cNvSpPr txBox="1"/>
          <p:nvPr/>
        </p:nvSpPr>
        <p:spPr>
          <a:xfrm>
            <a:off x="8494684" y="3725145"/>
            <a:ext cx="3177739" cy="1054255"/>
          </a:xfrm>
          <a:prstGeom prst="rect">
            <a:avLst/>
          </a:prstGeom>
        </p:spPr>
        <p:txBody>
          <a:bodyPr vert="horz" wrap="square" lIns="91440" tIns="45720" rIns="91440" bIns="45720" rtlCol="0">
            <a:noAutofit/>
          </a:bodyPr>
          <a:lstStyle/>
          <a:p>
            <a:pPr algn="l">
              <a:spcBef>
                <a:spcPts val="600"/>
              </a:spcBef>
            </a:pPr>
            <a:r>
              <a:rPr lang="fr-CA">
                <a:latin typeface="+mn-lt"/>
              </a:rPr>
              <a:t>Maîtrise de la TA, prise en charge des lipides, maîtrise de la glycémie </a:t>
            </a:r>
          </a:p>
        </p:txBody>
      </p:sp>
      <p:sp>
        <p:nvSpPr>
          <p:cNvPr id="24" name="TextBox 23">
            <a:extLst>
              <a:ext uri="{FF2B5EF4-FFF2-40B4-BE49-F238E27FC236}">
                <a16:creationId xmlns:a16="http://schemas.microsoft.com/office/drawing/2014/main" id="{6C1C2BB7-42F7-72B7-F6DD-55D0F3DA6A33}"/>
              </a:ext>
            </a:extLst>
          </p:cNvPr>
          <p:cNvSpPr txBox="1"/>
          <p:nvPr/>
        </p:nvSpPr>
        <p:spPr>
          <a:xfrm>
            <a:off x="8497824" y="5051042"/>
            <a:ext cx="3379648" cy="1054255"/>
          </a:xfrm>
          <a:prstGeom prst="rect">
            <a:avLst/>
          </a:prstGeom>
        </p:spPr>
        <p:txBody>
          <a:bodyPr vert="horz" wrap="square" lIns="91440" tIns="45720" rIns="91440" bIns="45720" rtlCol="0">
            <a:noAutofit/>
          </a:bodyPr>
          <a:lstStyle/>
          <a:p>
            <a:pPr algn="l">
              <a:spcBef>
                <a:spcPts val="600"/>
              </a:spcBef>
            </a:pPr>
            <a:r>
              <a:rPr lang="fr-CA" dirty="0">
                <a:latin typeface="+mn-lt"/>
              </a:rPr>
              <a:t>Changement des comportements fondamentaux en matière de santé</a:t>
            </a:r>
          </a:p>
        </p:txBody>
      </p:sp>
      <p:sp>
        <p:nvSpPr>
          <p:cNvPr id="29" name="TextBox 28">
            <a:extLst>
              <a:ext uri="{FF2B5EF4-FFF2-40B4-BE49-F238E27FC236}">
                <a16:creationId xmlns:a16="http://schemas.microsoft.com/office/drawing/2014/main" id="{120BF6E3-4B77-AF05-0DFE-431DD1DD8409}"/>
              </a:ext>
            </a:extLst>
          </p:cNvPr>
          <p:cNvSpPr txBox="1"/>
          <p:nvPr/>
        </p:nvSpPr>
        <p:spPr>
          <a:xfrm>
            <a:off x="1682591" y="6165041"/>
            <a:ext cx="5972896" cy="506124"/>
          </a:xfrm>
          <a:prstGeom prst="rect">
            <a:avLst/>
          </a:prstGeom>
        </p:spPr>
        <p:txBody>
          <a:bodyPr vert="horz" wrap="square" lIns="91440" tIns="45720" rIns="91440" bIns="45720" rtlCol="0">
            <a:noAutofit/>
          </a:bodyPr>
          <a:lstStyle/>
          <a:p>
            <a:pPr algn="ctr">
              <a:spcBef>
                <a:spcPts val="600"/>
              </a:spcBef>
            </a:pPr>
            <a:r>
              <a:rPr lang="fr-CA" sz="1400" b="1">
                <a:solidFill>
                  <a:schemeClr val="tx2"/>
                </a:solidFill>
                <a:latin typeface="+mn-lt"/>
              </a:rPr>
              <a:t>Diabète avec néphropathie chronique</a:t>
            </a:r>
          </a:p>
        </p:txBody>
      </p:sp>
      <p:pic>
        <p:nvPicPr>
          <p:cNvPr id="31" name="Picture 30">
            <a:extLst>
              <a:ext uri="{FF2B5EF4-FFF2-40B4-BE49-F238E27FC236}">
                <a16:creationId xmlns:a16="http://schemas.microsoft.com/office/drawing/2014/main" id="{838C7940-7BA5-617E-3BBA-BEAC9808A6CD}"/>
              </a:ext>
            </a:extLst>
          </p:cNvPr>
          <p:cNvPicPr>
            <a:picLocks noChangeAspect="1"/>
          </p:cNvPicPr>
          <p:nvPr/>
        </p:nvPicPr>
        <p:blipFill>
          <a:blip r:embed="rId9">
            <a:clrChange>
              <a:clrFrom>
                <a:srgbClr val="FFFFFF"/>
              </a:clrFrom>
              <a:clrTo>
                <a:srgbClr val="FFFFFF">
                  <a:alpha val="0"/>
                </a:srgbClr>
              </a:clrTo>
            </a:clrChange>
            <a:alphaModFix/>
            <a:duotone>
              <a:prstClr val="black"/>
              <a:schemeClr val="tx1">
                <a:tint val="45000"/>
                <a:satMod val="400000"/>
              </a:schemeClr>
            </a:duotone>
            <a:extLst>
              <a:ext uri="{BEBA8EAE-BF5A-486C-A8C5-ECC9F3942E4B}">
                <a14:imgProps xmlns:a14="http://schemas.microsoft.com/office/drawing/2010/main">
                  <a14:imgLayer r:embed="rId10">
                    <a14:imgEffect>
                      <a14:artisticPaintStrokes/>
                    </a14:imgEffect>
                  </a14:imgLayer>
                </a14:imgProps>
              </a:ext>
            </a:extLst>
          </a:blip>
          <a:stretch>
            <a:fillRect/>
          </a:stretch>
        </p:blipFill>
        <p:spPr>
          <a:xfrm>
            <a:off x="1826454" y="4911195"/>
            <a:ext cx="1092019" cy="758953"/>
          </a:xfrm>
          <a:prstGeom prst="rect">
            <a:avLst/>
          </a:prstGeom>
        </p:spPr>
      </p:pic>
      <p:pic>
        <p:nvPicPr>
          <p:cNvPr id="33" name="Picture 32">
            <a:extLst>
              <a:ext uri="{FF2B5EF4-FFF2-40B4-BE49-F238E27FC236}">
                <a16:creationId xmlns:a16="http://schemas.microsoft.com/office/drawing/2014/main" id="{523031D4-32B4-C646-FA4D-19F7539CC147}"/>
              </a:ext>
            </a:extLst>
          </p:cNvPr>
          <p:cNvPicPr>
            <a:picLocks noChangeAspect="1"/>
          </p:cNvPicPr>
          <p:nvPr/>
        </p:nvPicPr>
        <p:blipFill>
          <a:blip r:embed="rId11">
            <a:clrChange>
              <a:clrFrom>
                <a:srgbClr val="F6F6F6"/>
              </a:clrFrom>
              <a:clrTo>
                <a:srgbClr val="F6F6F6">
                  <a:alpha val="0"/>
                </a:srgbClr>
              </a:clrTo>
            </a:clrChange>
          </a:blip>
          <a:stretch>
            <a:fillRect/>
          </a:stretch>
        </p:blipFill>
        <p:spPr>
          <a:xfrm>
            <a:off x="3610031" y="4912115"/>
            <a:ext cx="697657" cy="826382"/>
          </a:xfrm>
          <a:prstGeom prst="rect">
            <a:avLst/>
          </a:prstGeom>
        </p:spPr>
      </p:pic>
      <p:pic>
        <p:nvPicPr>
          <p:cNvPr id="35" name="Picture 34">
            <a:extLst>
              <a:ext uri="{FF2B5EF4-FFF2-40B4-BE49-F238E27FC236}">
                <a16:creationId xmlns:a16="http://schemas.microsoft.com/office/drawing/2014/main" id="{34419AED-214D-5FB3-E31A-E1B24780AFBB}"/>
              </a:ext>
            </a:extLst>
          </p:cNvPr>
          <p:cNvPicPr>
            <a:picLocks noChangeAspect="1"/>
          </p:cNvPicPr>
          <p:nvPr/>
        </p:nvPicPr>
        <p:blipFill>
          <a:blip r:embed="rId12">
            <a:clrChange>
              <a:clrFrom>
                <a:srgbClr val="FFFFFF"/>
              </a:clrFrom>
              <a:clrTo>
                <a:srgbClr val="FFFFFF">
                  <a:alpha val="0"/>
                </a:srgbClr>
              </a:clrTo>
            </a:clrChange>
            <a:biLevel thresh="75000"/>
          </a:blip>
          <a:stretch>
            <a:fillRect/>
          </a:stretch>
        </p:blipFill>
        <p:spPr>
          <a:xfrm>
            <a:off x="5205063" y="4958367"/>
            <a:ext cx="730752" cy="721712"/>
          </a:xfrm>
          <a:prstGeom prst="rect">
            <a:avLst/>
          </a:prstGeom>
        </p:spPr>
      </p:pic>
      <p:pic>
        <p:nvPicPr>
          <p:cNvPr id="37" name="Picture 36">
            <a:extLst>
              <a:ext uri="{FF2B5EF4-FFF2-40B4-BE49-F238E27FC236}">
                <a16:creationId xmlns:a16="http://schemas.microsoft.com/office/drawing/2014/main" id="{60B9C7C8-B588-EA77-A2EA-CE32F899B0D2}"/>
              </a:ext>
            </a:extLst>
          </p:cNvPr>
          <p:cNvPicPr>
            <a:picLocks noChangeAspect="1"/>
          </p:cNvPicPr>
          <p:nvPr/>
        </p:nvPicPr>
        <p:blipFill>
          <a:blip r:embed="rId13">
            <a:clrChange>
              <a:clrFrom>
                <a:srgbClr val="FEFEFE"/>
              </a:clrFrom>
              <a:clrTo>
                <a:srgbClr val="FEFEFE">
                  <a:alpha val="0"/>
                </a:srgbClr>
              </a:clrTo>
            </a:clrChange>
            <a:extLst>
              <a:ext uri="{BEBA8EAE-BF5A-486C-A8C5-ECC9F3942E4B}">
                <a14:imgProps xmlns:a14="http://schemas.microsoft.com/office/drawing/2010/main">
                  <a14:imgLayer r:embed="rId14">
                    <a14:imgEffect>
                      <a14:artisticPaintStrokes/>
                    </a14:imgEffect>
                    <a14:imgEffect>
                      <a14:saturation sat="200000"/>
                    </a14:imgEffect>
                  </a14:imgLayer>
                </a14:imgProps>
              </a:ext>
            </a:extLst>
          </a:blip>
          <a:stretch>
            <a:fillRect/>
          </a:stretch>
        </p:blipFill>
        <p:spPr>
          <a:xfrm>
            <a:off x="6544218" y="4901059"/>
            <a:ext cx="845599" cy="826381"/>
          </a:xfrm>
          <a:prstGeom prst="rect">
            <a:avLst/>
          </a:prstGeom>
        </p:spPr>
      </p:pic>
      <p:sp>
        <p:nvSpPr>
          <p:cNvPr id="38" name="TextBox 37">
            <a:extLst>
              <a:ext uri="{FF2B5EF4-FFF2-40B4-BE49-F238E27FC236}">
                <a16:creationId xmlns:a16="http://schemas.microsoft.com/office/drawing/2014/main" id="{5DD8BAF2-0E26-2EA3-6DAA-296E59AE55A1}"/>
              </a:ext>
            </a:extLst>
          </p:cNvPr>
          <p:cNvSpPr txBox="1"/>
          <p:nvPr/>
        </p:nvSpPr>
        <p:spPr>
          <a:xfrm>
            <a:off x="1335029" y="5720854"/>
            <a:ext cx="1447267" cy="441956"/>
          </a:xfrm>
          <a:prstGeom prst="rect">
            <a:avLst/>
          </a:prstGeom>
        </p:spPr>
        <p:txBody>
          <a:bodyPr vert="horz" wrap="square" lIns="91440" tIns="45720" rIns="91440" bIns="45720" rtlCol="0">
            <a:noAutofit/>
          </a:bodyPr>
          <a:lstStyle/>
          <a:p>
            <a:pPr algn="ctr">
              <a:spcBef>
                <a:spcPts val="600"/>
              </a:spcBef>
            </a:pPr>
            <a:r>
              <a:rPr lang="fr-CA" sz="1600" b="1" dirty="0">
                <a:solidFill>
                  <a:schemeClr val="tx2"/>
                </a:solidFill>
                <a:latin typeface="+mn-lt"/>
              </a:rPr>
              <a:t>Alimentation</a:t>
            </a:r>
          </a:p>
        </p:txBody>
      </p:sp>
      <p:sp>
        <p:nvSpPr>
          <p:cNvPr id="39" name="TextBox 38">
            <a:extLst>
              <a:ext uri="{FF2B5EF4-FFF2-40B4-BE49-F238E27FC236}">
                <a16:creationId xmlns:a16="http://schemas.microsoft.com/office/drawing/2014/main" id="{EE498350-F3FB-883B-BCA9-1558FA05531D}"/>
              </a:ext>
            </a:extLst>
          </p:cNvPr>
          <p:cNvSpPr txBox="1"/>
          <p:nvPr/>
        </p:nvSpPr>
        <p:spPr>
          <a:xfrm>
            <a:off x="3227762" y="5710988"/>
            <a:ext cx="1510664" cy="441956"/>
          </a:xfrm>
          <a:prstGeom prst="rect">
            <a:avLst/>
          </a:prstGeom>
        </p:spPr>
        <p:txBody>
          <a:bodyPr vert="horz" wrap="square" lIns="91440" tIns="45720" rIns="91440" bIns="45720" rtlCol="0">
            <a:noAutofit/>
          </a:bodyPr>
          <a:lstStyle/>
          <a:p>
            <a:pPr algn="ctr">
              <a:spcBef>
                <a:spcPts val="600"/>
              </a:spcBef>
            </a:pPr>
            <a:r>
              <a:rPr lang="fr-CA" sz="1600" b="1" dirty="0">
                <a:solidFill>
                  <a:schemeClr val="tx2"/>
                </a:solidFill>
                <a:latin typeface="+mn-lt"/>
              </a:rPr>
              <a:t>Mouvement</a:t>
            </a:r>
          </a:p>
        </p:txBody>
      </p:sp>
      <p:sp>
        <p:nvSpPr>
          <p:cNvPr id="40" name="TextBox 39">
            <a:extLst>
              <a:ext uri="{FF2B5EF4-FFF2-40B4-BE49-F238E27FC236}">
                <a16:creationId xmlns:a16="http://schemas.microsoft.com/office/drawing/2014/main" id="{368D8D37-4A91-A531-8735-0B8711BEEB2E}"/>
              </a:ext>
            </a:extLst>
          </p:cNvPr>
          <p:cNvSpPr txBox="1"/>
          <p:nvPr/>
        </p:nvSpPr>
        <p:spPr>
          <a:xfrm>
            <a:off x="6187000" y="5689771"/>
            <a:ext cx="1510664" cy="441956"/>
          </a:xfrm>
          <a:prstGeom prst="rect">
            <a:avLst/>
          </a:prstGeom>
        </p:spPr>
        <p:txBody>
          <a:bodyPr vert="horz" wrap="square" lIns="91440" tIns="45720" rIns="91440" bIns="45720" rtlCol="0">
            <a:noAutofit/>
          </a:bodyPr>
          <a:lstStyle/>
          <a:p>
            <a:pPr algn="ctr">
              <a:spcBef>
                <a:spcPts val="600"/>
              </a:spcBef>
            </a:pPr>
            <a:r>
              <a:rPr lang="fr-CA" sz="1200" b="1">
                <a:solidFill>
                  <a:schemeClr val="tx2"/>
                </a:solidFill>
                <a:latin typeface="+mn-lt"/>
              </a:rPr>
              <a:t>Gestion du poids</a:t>
            </a:r>
          </a:p>
        </p:txBody>
      </p:sp>
      <p:sp>
        <p:nvSpPr>
          <p:cNvPr id="41" name="TextBox 40">
            <a:extLst>
              <a:ext uri="{FF2B5EF4-FFF2-40B4-BE49-F238E27FC236}">
                <a16:creationId xmlns:a16="http://schemas.microsoft.com/office/drawing/2014/main" id="{E36B7DCE-F91A-D90A-3957-C5D0641DA369}"/>
              </a:ext>
            </a:extLst>
          </p:cNvPr>
          <p:cNvSpPr txBox="1"/>
          <p:nvPr/>
        </p:nvSpPr>
        <p:spPr>
          <a:xfrm>
            <a:off x="4916166" y="5663341"/>
            <a:ext cx="1298495" cy="441956"/>
          </a:xfrm>
          <a:prstGeom prst="rect">
            <a:avLst/>
          </a:prstGeom>
        </p:spPr>
        <p:txBody>
          <a:bodyPr vert="horz" wrap="square" lIns="91440" tIns="45720" rIns="91440" bIns="45720" rtlCol="0">
            <a:noAutofit/>
          </a:bodyPr>
          <a:lstStyle/>
          <a:p>
            <a:pPr algn="ctr">
              <a:spcBef>
                <a:spcPts val="600"/>
              </a:spcBef>
            </a:pPr>
            <a:r>
              <a:rPr lang="fr-CA" sz="1200" b="1" dirty="0">
                <a:solidFill>
                  <a:schemeClr val="tx2"/>
                </a:solidFill>
                <a:latin typeface="+mn-lt"/>
              </a:rPr>
              <a:t>Abandon du tabagisme</a:t>
            </a:r>
          </a:p>
        </p:txBody>
      </p:sp>
      <p:sp>
        <p:nvSpPr>
          <p:cNvPr id="42" name="TextBox 41">
            <a:extLst>
              <a:ext uri="{FF2B5EF4-FFF2-40B4-BE49-F238E27FC236}">
                <a16:creationId xmlns:a16="http://schemas.microsoft.com/office/drawing/2014/main" id="{6BAA9771-9277-1FBC-4B99-906C2104C478}"/>
              </a:ext>
            </a:extLst>
          </p:cNvPr>
          <p:cNvSpPr txBox="1"/>
          <p:nvPr/>
        </p:nvSpPr>
        <p:spPr>
          <a:xfrm>
            <a:off x="3610031" y="2571294"/>
            <a:ext cx="2124980" cy="758948"/>
          </a:xfrm>
          <a:prstGeom prst="rect">
            <a:avLst/>
          </a:prstGeom>
        </p:spPr>
        <p:txBody>
          <a:bodyPr vert="horz" wrap="square" lIns="91440" tIns="45720" rIns="91440" bIns="45720" rtlCol="0" anchor="ctr">
            <a:noAutofit/>
          </a:bodyPr>
          <a:lstStyle/>
          <a:p>
            <a:pPr algn="ctr">
              <a:spcBef>
                <a:spcPts val="600"/>
              </a:spcBef>
            </a:pPr>
            <a:r>
              <a:rPr lang="fr-CA" sz="2400">
                <a:solidFill>
                  <a:schemeClr val="tx2"/>
                </a:solidFill>
                <a:latin typeface="+mn-lt"/>
              </a:rPr>
              <a:t>iSRAA</a:t>
            </a:r>
          </a:p>
        </p:txBody>
      </p:sp>
      <p:sp>
        <p:nvSpPr>
          <p:cNvPr id="43" name="TextBox 42">
            <a:extLst>
              <a:ext uri="{FF2B5EF4-FFF2-40B4-BE49-F238E27FC236}">
                <a16:creationId xmlns:a16="http://schemas.microsoft.com/office/drawing/2014/main" id="{639AB162-1BCD-04D5-A06E-B15320C6AD4D}"/>
              </a:ext>
            </a:extLst>
          </p:cNvPr>
          <p:cNvSpPr txBox="1"/>
          <p:nvPr/>
        </p:nvSpPr>
        <p:spPr>
          <a:xfrm>
            <a:off x="4225664" y="1474001"/>
            <a:ext cx="1045501" cy="758948"/>
          </a:xfrm>
          <a:prstGeom prst="rect">
            <a:avLst/>
          </a:prstGeom>
        </p:spPr>
        <p:txBody>
          <a:bodyPr vert="horz" wrap="square" lIns="91440" tIns="45720" rIns="91440" bIns="45720" rtlCol="0">
            <a:noAutofit/>
          </a:bodyPr>
          <a:lstStyle/>
          <a:p>
            <a:pPr>
              <a:spcBef>
                <a:spcPts val="600"/>
              </a:spcBef>
            </a:pPr>
            <a:r>
              <a:rPr lang="fr-CA" sz="1400" b="1" dirty="0">
                <a:solidFill>
                  <a:schemeClr val="tx2"/>
                </a:solidFill>
                <a:latin typeface="+mj-lt"/>
                <a:cs typeface="Arial" panose="020B0604020202020204" pitchFamily="34" charset="0"/>
              </a:rPr>
              <a:t>iSGLT-2</a:t>
            </a:r>
            <a:br>
              <a:rPr lang="fr-CA" sz="1400" b="1" dirty="0">
                <a:solidFill>
                  <a:schemeClr val="tx2"/>
                </a:solidFill>
                <a:latin typeface="+mj-lt"/>
                <a:cs typeface="Arial" panose="020B0604020202020204" pitchFamily="34" charset="0"/>
              </a:rPr>
            </a:br>
            <a:r>
              <a:rPr lang="fr-CA" sz="1400" b="1" dirty="0" err="1">
                <a:solidFill>
                  <a:schemeClr val="tx2"/>
                </a:solidFill>
                <a:latin typeface="+mj-lt"/>
                <a:cs typeface="Arial" panose="020B0604020202020204" pitchFamily="34" charset="0"/>
              </a:rPr>
              <a:t>ARMns</a:t>
            </a:r>
            <a:br>
              <a:rPr lang="fr-CA" sz="1400" b="1" dirty="0">
                <a:solidFill>
                  <a:schemeClr val="tx2"/>
                </a:solidFill>
                <a:latin typeface="+mj-lt"/>
                <a:cs typeface="Arial" panose="020B0604020202020204" pitchFamily="34" charset="0"/>
              </a:rPr>
            </a:br>
            <a:r>
              <a:rPr lang="fr-CA" sz="1400" b="1" dirty="0">
                <a:solidFill>
                  <a:schemeClr val="tx2"/>
                </a:solidFill>
                <a:latin typeface="+mj-lt"/>
                <a:cs typeface="Arial" panose="020B0604020202020204" pitchFamily="34" charset="0"/>
              </a:rPr>
              <a:t>AR-GLP-1</a:t>
            </a:r>
          </a:p>
          <a:p>
            <a:pPr algn="l">
              <a:spcBef>
                <a:spcPts val="600"/>
              </a:spcBef>
            </a:pPr>
            <a:endParaRPr lang="en-US" sz="1350" dirty="0">
              <a:latin typeface="+mn-lt"/>
            </a:endParaRPr>
          </a:p>
        </p:txBody>
      </p:sp>
      <p:sp>
        <p:nvSpPr>
          <p:cNvPr id="44" name="Footer Placeholder 10">
            <a:extLst>
              <a:ext uri="{FF2B5EF4-FFF2-40B4-BE49-F238E27FC236}">
                <a16:creationId xmlns:a16="http://schemas.microsoft.com/office/drawing/2014/main" id="{EB4F8F2E-BAEC-CB79-0C8A-91FDA6FE9A58}"/>
              </a:ext>
            </a:extLst>
          </p:cNvPr>
          <p:cNvSpPr txBox="1">
            <a:spLocks/>
          </p:cNvSpPr>
          <p:nvPr/>
        </p:nvSpPr>
        <p:spPr>
          <a:xfrm>
            <a:off x="4213002" y="6376129"/>
            <a:ext cx="7978998" cy="506124"/>
          </a:xfrm>
          <a:prstGeom prst="rect">
            <a:avLst/>
          </a:prstGeom>
        </p:spPr>
        <p:txBody>
          <a:bodyPr vert="horz" lIns="91440" tIns="45720" rIns="91440" bIns="45720" rtlCol="0" anchor="b"/>
          <a:lstStyle>
            <a:defPPr>
              <a:defRPr lang="en-US"/>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85" eaLnBrk="0" fontAlgn="base" hangingPunct="0">
              <a:spcBef>
                <a:spcPct val="0"/>
              </a:spcBef>
              <a:spcAft>
                <a:spcPct val="0"/>
              </a:spcAft>
              <a:defRPr/>
            </a:pPr>
            <a:r>
              <a:rPr lang="fr-CA" dirty="0">
                <a:solidFill>
                  <a:schemeClr val="tx2"/>
                </a:solidFill>
                <a:latin typeface="Arial" panose="020B0604020202020204"/>
                <a:ea typeface="MS PGothic" charset="0"/>
              </a:rPr>
              <a:t>HbA</a:t>
            </a:r>
            <a:r>
              <a:rPr lang="fr-CA" baseline="-25000" dirty="0">
                <a:solidFill>
                  <a:schemeClr val="tx2"/>
                </a:solidFill>
                <a:latin typeface="Arial" panose="020B0604020202020204"/>
                <a:ea typeface="MS PGothic" charset="0"/>
              </a:rPr>
              <a:t>1c</a:t>
            </a:r>
            <a:r>
              <a:rPr lang="fr-CA" dirty="0">
                <a:solidFill>
                  <a:schemeClr val="tx2"/>
                </a:solidFill>
                <a:latin typeface="Arial" panose="020B0604020202020204"/>
                <a:ea typeface="MS PGothic" charset="0"/>
              </a:rPr>
              <a:t> : hémoglobine glyquée, AR-GLP-1 : agoniste du récepteur du glucagon-like peptide-1; </a:t>
            </a:r>
            <a:r>
              <a:rPr lang="fr-CA" dirty="0" err="1">
                <a:solidFill>
                  <a:schemeClr val="tx2"/>
                </a:solidFill>
                <a:latin typeface="Arial" panose="020B0604020202020204"/>
                <a:ea typeface="MS PGothic" charset="0"/>
              </a:rPr>
              <a:t>ARMns</a:t>
            </a:r>
            <a:r>
              <a:rPr lang="fr-CA" dirty="0">
                <a:solidFill>
                  <a:schemeClr val="tx2"/>
                </a:solidFill>
                <a:latin typeface="Arial" panose="020B0604020202020204"/>
                <a:ea typeface="MS PGothic" charset="0"/>
              </a:rPr>
              <a:t> : antagoniste des récepteurs des minéralocorticoïdes non stéroïdien; TA : tension artérielle; LDL : lipoprotéine de basse densité; iSGLT-2 : inhibiteur du cotransporteur sodium-glucose de type 2</a:t>
            </a:r>
          </a:p>
        </p:txBody>
      </p:sp>
      <p:sp>
        <p:nvSpPr>
          <p:cNvPr id="6" name="Title 1">
            <a:extLst>
              <a:ext uri="{FF2B5EF4-FFF2-40B4-BE49-F238E27FC236}">
                <a16:creationId xmlns:a16="http://schemas.microsoft.com/office/drawing/2014/main" id="{D862FA81-15DA-140D-A780-DBB7DB1F2B37}"/>
              </a:ext>
            </a:extLst>
          </p:cNvPr>
          <p:cNvSpPr txBox="1">
            <a:spLocks/>
          </p:cNvSpPr>
          <p:nvPr>
            <p:custDataLst>
              <p:tags r:id="rId1"/>
            </p:custDataLst>
          </p:nvPr>
        </p:nvSpPr>
        <p:spPr>
          <a:xfrm>
            <a:off x="361140" y="822930"/>
            <a:ext cx="10408546" cy="27893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b="1" kern="1200">
                <a:solidFill>
                  <a:schemeClr val="accent3"/>
                </a:solidFill>
                <a:latin typeface="+mj-lt"/>
                <a:ea typeface="+mj-ea"/>
                <a:cs typeface="+mj-cs"/>
              </a:defRPr>
            </a:lvl1pPr>
          </a:lstStyle>
          <a:p>
            <a:r>
              <a:rPr lang="fr-CA" sz="1400" dirty="0">
                <a:solidFill>
                  <a:srgbClr val="58B56D"/>
                </a:solidFill>
              </a:rPr>
              <a:t>D’après les lignes directrices de pratique clinique de Diabète Canada; d’après les recommandations 2022 de la KDIGO</a:t>
            </a:r>
          </a:p>
        </p:txBody>
      </p:sp>
    </p:spTree>
    <p:extLst>
      <p:ext uri="{BB962C8B-B14F-4D97-AF65-F5344CB8AC3E}">
        <p14:creationId xmlns:p14="http://schemas.microsoft.com/office/powerpoint/2010/main" val="4273632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4" grpId="0"/>
      <p:bldP spid="18" grpId="0"/>
      <p:bldP spid="19" grpId="0"/>
      <p:bldP spid="24" grpId="0"/>
      <p:bldP spid="38" grpId="0"/>
      <p:bldP spid="39" grpId="0"/>
      <p:bldP spid="40" grpId="0"/>
      <p:bldP spid="41" grpId="0"/>
      <p:bldP spid="42" grpId="0"/>
      <p:bldP spid="4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C5DD7-5E27-F96E-B744-FD96A407A0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80E666-9643-0C8B-F0C0-7B5878B79027}"/>
              </a:ext>
            </a:extLst>
          </p:cNvPr>
          <p:cNvSpPr>
            <a:spLocks noGrp="1"/>
          </p:cNvSpPr>
          <p:nvPr>
            <p:ph type="title"/>
          </p:nvPr>
        </p:nvSpPr>
        <p:spPr>
          <a:xfrm>
            <a:off x="538826" y="1429520"/>
            <a:ext cx="7424959" cy="1855016"/>
          </a:xfrm>
        </p:spPr>
        <p:txBody>
          <a:bodyPr>
            <a:normAutofit/>
          </a:bodyPr>
          <a:lstStyle/>
          <a:p>
            <a:r>
              <a:rPr lang="fr-CA" sz="3200" dirty="0"/>
              <a:t>Prise en charge de la néphropathie chez les personnes atteintes de </a:t>
            </a:r>
            <a:r>
              <a:rPr lang="fr-CA" sz="3200" dirty="0" err="1"/>
              <a:t>diab</a:t>
            </a:r>
            <a:r>
              <a:rPr lang="en-US" sz="3200" dirty="0"/>
              <a:t>è</a:t>
            </a:r>
            <a:r>
              <a:rPr lang="fr-CA" sz="3200" dirty="0"/>
              <a:t>te selon les lignes directrices canadiennes</a:t>
            </a:r>
          </a:p>
        </p:txBody>
      </p:sp>
      <p:sp>
        <p:nvSpPr>
          <p:cNvPr id="5" name="Slide Number Placeholder 4">
            <a:extLst>
              <a:ext uri="{FF2B5EF4-FFF2-40B4-BE49-F238E27FC236}">
                <a16:creationId xmlns:a16="http://schemas.microsoft.com/office/drawing/2014/main" id="{98B93C1A-3094-3C17-EA3B-C3F19F3DBAC4}"/>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F8E309-D608-654D-B811-6A2C46C88181}" type="slidenum">
              <a:rPr kumimoji="0" lang="en-GB" sz="900" b="0" i="0" u="none" strike="noStrike" kern="1200" cap="none" spc="0" normalizeH="0" baseline="0" noProof="0" smtClean="0">
                <a:ln>
                  <a:noFill/>
                </a:ln>
                <a:solidFill>
                  <a:srgbClr val="66B512"/>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GB" sz="900" b="0" i="0" u="none" strike="noStrike" kern="1200" cap="none" spc="0" normalizeH="0" baseline="0" noProof="0">
              <a:ln>
                <a:noFill/>
              </a:ln>
              <a:solidFill>
                <a:srgbClr val="66B512"/>
              </a:solidFill>
              <a:effectLst/>
              <a:uLnTx/>
              <a:uFillTx/>
              <a:latin typeface="Arial" panose="020B0604020202020204"/>
              <a:ea typeface="+mn-ea"/>
              <a:cs typeface="+mn-cs"/>
            </a:endParaRPr>
          </a:p>
        </p:txBody>
      </p:sp>
      <p:sp>
        <p:nvSpPr>
          <p:cNvPr id="7" name="Text Placeholder 6">
            <a:extLst>
              <a:ext uri="{FF2B5EF4-FFF2-40B4-BE49-F238E27FC236}">
                <a16:creationId xmlns:a16="http://schemas.microsoft.com/office/drawing/2014/main" id="{11DB6AD6-A015-0E03-B8A7-5F44AD51386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849731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889" y="333375"/>
            <a:ext cx="9817283" cy="962377"/>
          </a:xfrm>
        </p:spPr>
        <p:txBody>
          <a:bodyPr>
            <a:noAutofit/>
          </a:bodyPr>
          <a:lstStyle/>
          <a:p>
            <a:r>
              <a:rPr lang="fr-CA" dirty="0"/>
              <a:t>Dépistage annuel de la néphropathie chronique à l’aide </a:t>
            </a:r>
            <a:r>
              <a:rPr lang="fr-CA" b="1" i="0" u="sng" baseline="0" dirty="0"/>
              <a:t>du </a:t>
            </a:r>
            <a:r>
              <a:rPr lang="fr-CA" b="1" i="0" u="sng" baseline="0" dirty="0" err="1"/>
              <a:t>DFGe</a:t>
            </a:r>
            <a:r>
              <a:rPr lang="fr-CA" b="1" i="0" u="sng" baseline="0" dirty="0"/>
              <a:t> et du RACU</a:t>
            </a:r>
          </a:p>
        </p:txBody>
      </p:sp>
      <p:sp>
        <p:nvSpPr>
          <p:cNvPr id="5" name="Slide Number Placeholder 4">
            <a:extLst>
              <a:ext uri="{FF2B5EF4-FFF2-40B4-BE49-F238E27FC236}">
                <a16:creationId xmlns:a16="http://schemas.microsoft.com/office/drawing/2014/main" id="{1B4B376C-13D6-4165-B36F-B73E625035BD}"/>
              </a:ext>
            </a:extLst>
          </p:cNvPr>
          <p:cNvSpPr>
            <a:spLocks noGrp="1"/>
          </p:cNvSpPr>
          <p:nvPr>
            <p:ph type="sldNum" sz="quarter" idx="16"/>
          </p:nvPr>
        </p:nvSpPr>
        <p:spPr/>
        <p:txBody>
          <a:bodyPr/>
          <a:lstStyle/>
          <a:p>
            <a:pPr marL="0" marR="0" lvl="0" indent="0" algn="l" defTabSz="609585" rtl="0" eaLnBrk="0" fontAlgn="base" latinLnBrk="0" hangingPunct="0">
              <a:lnSpc>
                <a:spcPct val="100000"/>
              </a:lnSpc>
              <a:spcBef>
                <a:spcPct val="0"/>
              </a:spcBef>
              <a:spcAft>
                <a:spcPct val="0"/>
              </a:spcAft>
              <a:buClrTx/>
              <a:buSzTx/>
              <a:buFontTx/>
              <a:buNone/>
              <a:tabLst/>
              <a:defRPr/>
            </a:pPr>
            <a:fld id="{7AF8E309-D608-654D-B811-6A2C46C88181}" type="slidenum">
              <a:rPr kumimoji="0" lang="en-US" sz="900" b="0" i="0" u="none" strike="noStrike" kern="1200" cap="none" spc="0" normalizeH="0" baseline="0" noProof="0" smtClean="0">
                <a:ln>
                  <a:noFill/>
                </a:ln>
                <a:solidFill>
                  <a:srgbClr val="66B512"/>
                </a:solidFill>
                <a:effectLst/>
                <a:uLnTx/>
                <a:uFillTx/>
                <a:latin typeface="Arial" panose="020B0604020202020204"/>
                <a:ea typeface="MS PGothic" charset="0"/>
              </a:rPr>
              <a:pPr marL="0" marR="0" lvl="0" indent="0" algn="l" defTabSz="609585" rtl="0" eaLnBrk="0" fontAlgn="base" latinLnBrk="0" hangingPunct="0">
                <a:lnSpc>
                  <a:spcPct val="100000"/>
                </a:lnSpc>
                <a:spcBef>
                  <a:spcPct val="0"/>
                </a:spcBef>
                <a:spcAft>
                  <a:spcPct val="0"/>
                </a:spcAft>
                <a:buClrTx/>
                <a:buSzTx/>
                <a:buFontTx/>
                <a:buNone/>
                <a:tabLst/>
                <a:defRPr/>
              </a:pPr>
              <a:t>23</a:t>
            </a:fld>
            <a:endParaRPr kumimoji="0" lang="en-US" sz="900" b="0" i="0" u="none" strike="noStrike" kern="1200" cap="none" spc="0" normalizeH="0" baseline="0" noProof="0">
              <a:ln>
                <a:noFill/>
              </a:ln>
              <a:solidFill>
                <a:srgbClr val="66B512"/>
              </a:solidFill>
              <a:effectLst/>
              <a:uLnTx/>
              <a:uFillTx/>
              <a:latin typeface="Arial" panose="020B0604020202020204"/>
              <a:ea typeface="MS PGothic" charset="0"/>
            </a:endParaRPr>
          </a:p>
        </p:txBody>
      </p:sp>
      <p:graphicFrame>
        <p:nvGraphicFramePr>
          <p:cNvPr id="9" name="Table 3"/>
          <p:cNvGraphicFramePr>
            <a:graphicFrameLocks noGrp="1"/>
          </p:cNvGraphicFramePr>
          <p:nvPr>
            <p:extLst>
              <p:ext uri="{D42A27DB-BD31-4B8C-83A1-F6EECF244321}">
                <p14:modId xmlns:p14="http://schemas.microsoft.com/office/powerpoint/2010/main" val="2198680127"/>
              </p:ext>
            </p:extLst>
          </p:nvPr>
        </p:nvGraphicFramePr>
        <p:xfrm>
          <a:off x="687222" y="1575618"/>
          <a:ext cx="10851003" cy="3962400"/>
        </p:xfrm>
        <a:graphic>
          <a:graphicData uri="http://schemas.openxmlformats.org/drawingml/2006/table">
            <a:tbl>
              <a:tblPr firstRow="1" bandRow="1">
                <a:tableStyleId>{B301B821-A1FF-4177-AEE7-76D212191A09}</a:tableStyleId>
              </a:tblPr>
              <a:tblGrid>
                <a:gridCol w="712640">
                  <a:extLst>
                    <a:ext uri="{9D8B030D-6E8A-4147-A177-3AD203B41FA5}">
                      <a16:colId xmlns:a16="http://schemas.microsoft.com/office/drawing/2014/main" val="20000"/>
                    </a:ext>
                  </a:extLst>
                </a:gridCol>
                <a:gridCol w="8957889">
                  <a:extLst>
                    <a:ext uri="{9D8B030D-6E8A-4147-A177-3AD203B41FA5}">
                      <a16:colId xmlns:a16="http://schemas.microsoft.com/office/drawing/2014/main" val="20001"/>
                    </a:ext>
                  </a:extLst>
                </a:gridCol>
                <a:gridCol w="1180474">
                  <a:extLst>
                    <a:ext uri="{9D8B030D-6E8A-4147-A177-3AD203B41FA5}">
                      <a16:colId xmlns:a16="http://schemas.microsoft.com/office/drawing/2014/main" val="20002"/>
                    </a:ext>
                  </a:extLst>
                </a:gridCol>
              </a:tblGrid>
              <a:tr h="136959">
                <a:tc gridSpan="2">
                  <a:txBody>
                    <a:bodyPr/>
                    <a:lstStyle/>
                    <a:p>
                      <a:r>
                        <a:rPr lang="fr-CA" sz="1400" noProof="0" dirty="0"/>
                        <a:t>Recommandation</a:t>
                      </a:r>
                    </a:p>
                  </a:txBody>
                  <a:tcPr anchor="ctr"/>
                </a:tc>
                <a:tc hMerge="1">
                  <a:txBody>
                    <a:bodyPr/>
                    <a:lstStyle/>
                    <a:p>
                      <a:endParaRPr lang="en-US" sz="1100" noProof="0"/>
                    </a:p>
                  </a:txBody>
                  <a:tcPr anchor="ctr"/>
                </a:tc>
                <a:tc>
                  <a:txBody>
                    <a:bodyPr/>
                    <a:lstStyle/>
                    <a:p>
                      <a:pPr algn="ctr"/>
                      <a:r>
                        <a:rPr lang="fr-CA" sz="1400" noProof="0" dirty="0"/>
                        <a:t>Niveau de preuve</a:t>
                      </a:r>
                    </a:p>
                  </a:txBody>
                  <a:tcPr anchor="ctr"/>
                </a:tc>
                <a:extLst>
                  <a:ext uri="{0D108BD9-81ED-4DB2-BD59-A6C34878D82A}">
                    <a16:rowId xmlns:a16="http://schemas.microsoft.com/office/drawing/2014/main" val="10000"/>
                  </a:ext>
                </a:extLst>
              </a:tr>
              <a:tr h="119024">
                <a:tc>
                  <a:txBody>
                    <a:bodyPr/>
                    <a:lstStyle/>
                    <a:p>
                      <a:pPr algn="ctr"/>
                      <a:r>
                        <a:rPr lang="fr-CA" sz="1400" b="0" noProof="0">
                          <a:solidFill>
                            <a:schemeClr val="accent3"/>
                          </a:solidFill>
                        </a:rPr>
                        <a:t>1</a:t>
                      </a:r>
                    </a:p>
                  </a:txBody>
                  <a:tcPr anchor="ctr"/>
                </a:tc>
                <a:tc>
                  <a:txBody>
                    <a:bodyPr/>
                    <a:lstStyle/>
                    <a:p>
                      <a:r>
                        <a:rPr lang="fr-CA" sz="1600" dirty="0">
                          <a:solidFill>
                            <a:schemeClr val="dk1"/>
                          </a:solidFill>
                          <a:latin typeface="+mn-lt"/>
                          <a:ea typeface="+mn-ea"/>
                          <a:cs typeface="+mn-cs"/>
                        </a:rPr>
                        <a:t>Chez les personnes atteintes de diabète et sans antécédents de maladie rénale, le </a:t>
                      </a:r>
                      <a:r>
                        <a:rPr lang="fr-CA" sz="1600" dirty="0" err="1">
                          <a:solidFill>
                            <a:schemeClr val="dk1"/>
                          </a:solidFill>
                          <a:latin typeface="+mn-lt"/>
                          <a:ea typeface="+mn-ea"/>
                          <a:cs typeface="+mn-cs"/>
                        </a:rPr>
                        <a:t>DFGe</a:t>
                      </a:r>
                      <a:r>
                        <a:rPr lang="fr-CA" sz="1600" dirty="0">
                          <a:solidFill>
                            <a:schemeClr val="dk1"/>
                          </a:solidFill>
                          <a:latin typeface="+mn-lt"/>
                          <a:ea typeface="+mn-ea"/>
                          <a:cs typeface="+mn-cs"/>
                        </a:rPr>
                        <a:t> et le RACU doivent être évalués chaque année sur des échantillons aléatoires afin d’identifier celles qui sont atteintes de néphropathie chronique. Pour les personnes atteintes de diabète de type 1, le dépistage de la néphropathie chronique devrait commencer 5 ans après l’apparition de la maladie ou, si celle-ci survient à un précoce, après la puberté. Pour le diabète de type 2, le dépistage de la néphropathie chronique devrait commencer au moment du diagnostic et une fois par an par la suite.</a:t>
                      </a:r>
                    </a:p>
                  </a:txBody>
                  <a:tcPr anchor="ctr"/>
                </a:tc>
                <a:tc>
                  <a:txBody>
                    <a:bodyPr/>
                    <a:lstStyle/>
                    <a:p>
                      <a:pPr algn="ctr"/>
                      <a:r>
                        <a:rPr lang="fr-CA" sz="1400" b="0" noProof="0">
                          <a:solidFill>
                            <a:schemeClr val="accent3"/>
                          </a:solidFill>
                        </a:rPr>
                        <a:t>Grade D</a:t>
                      </a:r>
                    </a:p>
                    <a:p>
                      <a:pPr algn="ctr"/>
                      <a:r>
                        <a:rPr lang="fr-CA" sz="1400" b="0" noProof="0">
                          <a:solidFill>
                            <a:schemeClr val="accent3"/>
                          </a:solidFill>
                        </a:rPr>
                        <a:t>Consensus</a:t>
                      </a:r>
                    </a:p>
                  </a:txBody>
                  <a:tcPr anchor="ctr"/>
                </a:tc>
                <a:extLst>
                  <a:ext uri="{0D108BD9-81ED-4DB2-BD59-A6C34878D82A}">
                    <a16:rowId xmlns:a16="http://schemas.microsoft.com/office/drawing/2014/main" val="10003"/>
                  </a:ext>
                </a:extLst>
              </a:tr>
              <a:tr h="119024">
                <a:tc>
                  <a:txBody>
                    <a:bodyPr/>
                    <a:lstStyle/>
                    <a:p>
                      <a:pPr algn="ctr"/>
                      <a:r>
                        <a:rPr lang="fr-CA" sz="1400" b="0" noProof="0">
                          <a:solidFill>
                            <a:schemeClr val="accent3"/>
                          </a:solidFill>
                        </a:rPr>
                        <a:t>2</a:t>
                      </a:r>
                    </a:p>
                  </a:txBody>
                  <a:tcPr anchor="ctr"/>
                </a:tc>
                <a:tc>
                  <a:txBody>
                    <a:bodyPr/>
                    <a:lstStyle/>
                    <a:p>
                      <a:r>
                        <a:rPr lang="fr-CA" sz="1600" dirty="0">
                          <a:solidFill>
                            <a:schemeClr val="dk1"/>
                          </a:solidFill>
                          <a:latin typeface="+mn-lt"/>
                          <a:ea typeface="+mn-ea"/>
                          <a:cs typeface="+mn-cs"/>
                        </a:rPr>
                        <a:t>Pour les personnes atteintes de diabète, le seuil du RAC visant à diagnostiquer une albuminurie A2 est de 2,0 mg/</a:t>
                      </a:r>
                      <a:r>
                        <a:rPr lang="fr-CA" sz="1600" dirty="0" err="1">
                          <a:solidFill>
                            <a:schemeClr val="dk1"/>
                          </a:solidFill>
                          <a:latin typeface="+mn-lt"/>
                          <a:ea typeface="+mn-ea"/>
                          <a:cs typeface="+mn-cs"/>
                        </a:rPr>
                        <a:t>mmol</a:t>
                      </a:r>
                      <a:r>
                        <a:rPr lang="fr-CA" sz="1600" dirty="0">
                          <a:solidFill>
                            <a:schemeClr val="dk1"/>
                          </a:solidFill>
                          <a:latin typeface="+mn-lt"/>
                          <a:ea typeface="+mn-ea"/>
                          <a:cs typeface="+mn-cs"/>
                        </a:rPr>
                        <a:t>.</a:t>
                      </a:r>
                    </a:p>
                  </a:txBody>
                  <a:tcPr anchor="ctr"/>
                </a:tc>
                <a:tc>
                  <a:txBody>
                    <a:bodyPr/>
                    <a:lstStyle/>
                    <a:p>
                      <a:pPr algn="ctr"/>
                      <a:r>
                        <a:rPr lang="fr-CA" sz="1400" b="0" noProof="0">
                          <a:solidFill>
                            <a:schemeClr val="accent3"/>
                          </a:solidFill>
                        </a:rPr>
                        <a:t>Grade C</a:t>
                      </a:r>
                    </a:p>
                    <a:p>
                      <a:pPr algn="ctr"/>
                      <a:r>
                        <a:rPr lang="fr-CA" sz="1400" b="0" noProof="0">
                          <a:solidFill>
                            <a:schemeClr val="accent3"/>
                          </a:solidFill>
                        </a:rPr>
                        <a:t>Niveau 3</a:t>
                      </a:r>
                    </a:p>
                  </a:txBody>
                  <a:tcPr anchor="ctr"/>
                </a:tc>
                <a:extLst>
                  <a:ext uri="{0D108BD9-81ED-4DB2-BD59-A6C34878D82A}">
                    <a16:rowId xmlns:a16="http://schemas.microsoft.com/office/drawing/2014/main" val="1036351307"/>
                  </a:ext>
                </a:extLst>
              </a:tr>
              <a:tr h="119024">
                <a:tc>
                  <a:txBody>
                    <a:bodyPr/>
                    <a:lstStyle/>
                    <a:p>
                      <a:pPr algn="ctr"/>
                      <a:r>
                        <a:rPr lang="fr-CA" sz="1400" b="0" noProof="0">
                          <a:solidFill>
                            <a:schemeClr val="accent3"/>
                          </a:solidFill>
                        </a:rPr>
                        <a:t>3</a:t>
                      </a:r>
                    </a:p>
                  </a:txBody>
                  <a:tcPr anchor="ctr"/>
                </a:tc>
                <a:tc>
                  <a:txBody>
                    <a:bodyPr/>
                    <a:lstStyle/>
                    <a:p>
                      <a:r>
                        <a:rPr lang="fr-CA" sz="1600" dirty="0">
                          <a:solidFill>
                            <a:schemeClr val="dk1"/>
                          </a:solidFill>
                          <a:latin typeface="+mn-lt"/>
                          <a:ea typeface="+mn-ea"/>
                          <a:cs typeface="+mn-cs"/>
                        </a:rPr>
                        <a:t>Les personnes atteintes de diabète et de néphropathie chronique doivent faire évaluer leur </a:t>
                      </a:r>
                      <a:r>
                        <a:rPr lang="fr-CA" sz="1600" dirty="0" err="1">
                          <a:solidFill>
                            <a:schemeClr val="dk1"/>
                          </a:solidFill>
                          <a:latin typeface="+mn-lt"/>
                          <a:ea typeface="+mn-ea"/>
                          <a:cs typeface="+mn-cs"/>
                        </a:rPr>
                        <a:t>DFGe</a:t>
                      </a:r>
                      <a:r>
                        <a:rPr lang="fr-CA" sz="1600" dirty="0">
                          <a:solidFill>
                            <a:schemeClr val="dk1"/>
                          </a:solidFill>
                          <a:latin typeface="+mn-lt"/>
                          <a:ea typeface="+mn-ea"/>
                          <a:cs typeface="+mn-cs"/>
                        </a:rPr>
                        <a:t> et leur RACU sur un échantillon d’urine ponctuel au moins une fois par an, voire plus fréquemment (tous les 3 à 6 mois) si le </a:t>
                      </a:r>
                      <a:r>
                        <a:rPr lang="fr-CA" sz="1600" dirty="0" err="1">
                          <a:solidFill>
                            <a:schemeClr val="dk1"/>
                          </a:solidFill>
                          <a:latin typeface="+mn-lt"/>
                          <a:ea typeface="+mn-ea"/>
                          <a:cs typeface="+mn-cs"/>
                        </a:rPr>
                        <a:t>DFGe</a:t>
                      </a:r>
                      <a:r>
                        <a:rPr lang="fr-CA" sz="1600" dirty="0">
                          <a:solidFill>
                            <a:schemeClr val="dk1"/>
                          </a:solidFill>
                          <a:latin typeface="+mn-lt"/>
                          <a:ea typeface="+mn-ea"/>
                          <a:cs typeface="+mn-cs"/>
                        </a:rPr>
                        <a:t> est &lt; 60 ml/min/1,73 m</a:t>
                      </a:r>
                      <a:r>
                        <a:rPr lang="fr-CA" sz="1600" b="0" i="0" u="none" baseline="30000" dirty="0">
                          <a:solidFill>
                            <a:schemeClr val="dk1"/>
                          </a:solidFill>
                          <a:latin typeface="+mn-lt"/>
                          <a:ea typeface="+mn-ea"/>
                          <a:cs typeface="+mn-cs"/>
                        </a:rPr>
                        <a:t>2</a:t>
                      </a:r>
                      <a:r>
                        <a:rPr lang="fr-CA" sz="1600" dirty="0">
                          <a:solidFill>
                            <a:schemeClr val="dk1"/>
                          </a:solidFill>
                          <a:latin typeface="+mn-lt"/>
                          <a:ea typeface="+mn-ea"/>
                          <a:cs typeface="+mn-cs"/>
                        </a:rPr>
                        <a:t> ou si le RACU est &gt; 20 mg/mmol.</a:t>
                      </a:r>
                    </a:p>
                  </a:txBody>
                  <a:tcPr anchor="ctr"/>
                </a:tc>
                <a:tc>
                  <a:txBody>
                    <a:bodyPr/>
                    <a:lstStyle/>
                    <a:p>
                      <a:pPr algn="ctr"/>
                      <a:r>
                        <a:rPr lang="fr-CA" sz="1400" b="0" noProof="0" dirty="0">
                          <a:solidFill>
                            <a:schemeClr val="accent3"/>
                          </a:solidFill>
                        </a:rPr>
                        <a:t>Grade 1A</a:t>
                      </a:r>
                    </a:p>
                    <a:p>
                      <a:pPr algn="ctr"/>
                      <a:r>
                        <a:rPr lang="fr-CA" sz="1400" b="0" noProof="0" dirty="0">
                          <a:solidFill>
                            <a:schemeClr val="accent3"/>
                          </a:solidFill>
                        </a:rPr>
                        <a:t>Niveau 2</a:t>
                      </a:r>
                    </a:p>
                  </a:txBody>
                  <a:tcPr anchor="ctr"/>
                </a:tc>
                <a:extLst>
                  <a:ext uri="{0D108BD9-81ED-4DB2-BD59-A6C34878D82A}">
                    <a16:rowId xmlns:a16="http://schemas.microsoft.com/office/drawing/2014/main" val="2430598278"/>
                  </a:ext>
                </a:extLst>
              </a:tr>
            </a:tbl>
          </a:graphicData>
        </a:graphic>
      </p:graphicFrame>
      <p:sp>
        <p:nvSpPr>
          <p:cNvPr id="6" name="Footer Placeholder 10">
            <a:extLst>
              <a:ext uri="{FF2B5EF4-FFF2-40B4-BE49-F238E27FC236}">
                <a16:creationId xmlns:a16="http://schemas.microsoft.com/office/drawing/2014/main" id="{67958AAE-04AF-1736-E2E0-2066EF28ECED}"/>
              </a:ext>
            </a:extLst>
          </p:cNvPr>
          <p:cNvSpPr txBox="1">
            <a:spLocks/>
          </p:cNvSpPr>
          <p:nvPr/>
        </p:nvSpPr>
        <p:spPr>
          <a:xfrm>
            <a:off x="1084997" y="6245225"/>
            <a:ext cx="9159142" cy="506124"/>
          </a:xfrm>
          <a:prstGeom prst="rect">
            <a:avLst/>
          </a:prstGeom>
        </p:spPr>
        <p:txBody>
          <a:bodyPr vert="horz" lIns="91440" tIns="45720" rIns="91440" bIns="45720" rtlCol="0" anchor="b"/>
          <a:lstStyle>
            <a:defPPr>
              <a:defRPr lang="en-US"/>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85" eaLnBrk="0" fontAlgn="base" hangingPunct="0">
              <a:spcBef>
                <a:spcPct val="0"/>
              </a:spcBef>
              <a:spcAft>
                <a:spcPct val="0"/>
              </a:spcAft>
              <a:defRPr/>
            </a:pPr>
            <a:r>
              <a:rPr lang="fr-CA">
                <a:solidFill>
                  <a:srgbClr val="53585A"/>
                </a:solidFill>
                <a:latin typeface="Arial" panose="020B0604020202020204"/>
                <a:ea typeface="MS PGothic" charset="0"/>
              </a:rPr>
              <a:t>1. Tobe S et al., </a:t>
            </a:r>
            <a:r>
              <a:rPr lang="fr-CA" i="1">
                <a:solidFill>
                  <a:srgbClr val="53585A"/>
                </a:solidFill>
                <a:latin typeface="Arial" panose="020B0604020202020204"/>
                <a:ea typeface="MS PGothic" charset="0"/>
              </a:rPr>
              <a:t>Canadian Journal of Diabetes </a:t>
            </a:r>
            <a:r>
              <a:rPr lang="fr-CA">
                <a:solidFill>
                  <a:srgbClr val="53585A"/>
                </a:solidFill>
                <a:latin typeface="Arial" panose="020B0604020202020204"/>
                <a:ea typeface="MS PGothic" charset="0"/>
              </a:rPr>
              <a:t> 2025,49(2);73-86</a:t>
            </a:r>
          </a:p>
        </p:txBody>
      </p:sp>
    </p:spTree>
    <p:extLst>
      <p:ext uri="{BB962C8B-B14F-4D97-AF65-F5344CB8AC3E}">
        <p14:creationId xmlns:p14="http://schemas.microsoft.com/office/powerpoint/2010/main" val="35602739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889" y="333375"/>
            <a:ext cx="10408546" cy="962377"/>
          </a:xfrm>
        </p:spPr>
        <p:txBody>
          <a:bodyPr>
            <a:noAutofit/>
          </a:bodyPr>
          <a:lstStyle/>
          <a:p>
            <a:r>
              <a:rPr lang="fr-CA"/>
              <a:t>Recommandation sur l’utilisation de l’équation de risque d’insuffisance rénale (KFRE)</a:t>
            </a:r>
          </a:p>
        </p:txBody>
      </p:sp>
      <p:sp>
        <p:nvSpPr>
          <p:cNvPr id="5" name="Slide Number Placeholder 4">
            <a:extLst>
              <a:ext uri="{FF2B5EF4-FFF2-40B4-BE49-F238E27FC236}">
                <a16:creationId xmlns:a16="http://schemas.microsoft.com/office/drawing/2014/main" id="{1B4B376C-13D6-4165-B36F-B73E625035BD}"/>
              </a:ext>
            </a:extLst>
          </p:cNvPr>
          <p:cNvSpPr>
            <a:spLocks noGrp="1"/>
          </p:cNvSpPr>
          <p:nvPr>
            <p:ph type="sldNum" sz="quarter" idx="16"/>
          </p:nvPr>
        </p:nvSpPr>
        <p:spPr/>
        <p:txBody>
          <a:bodyPr/>
          <a:lstStyle/>
          <a:p>
            <a:pPr marL="0" marR="0" lvl="0" indent="0" algn="l" defTabSz="609585" rtl="0" eaLnBrk="0" fontAlgn="base" latinLnBrk="0" hangingPunct="0">
              <a:lnSpc>
                <a:spcPct val="100000"/>
              </a:lnSpc>
              <a:spcBef>
                <a:spcPct val="0"/>
              </a:spcBef>
              <a:spcAft>
                <a:spcPct val="0"/>
              </a:spcAft>
              <a:buClrTx/>
              <a:buSzTx/>
              <a:buFontTx/>
              <a:buNone/>
              <a:tabLst/>
              <a:defRPr/>
            </a:pPr>
            <a:fld id="{7AF8E309-D608-654D-B811-6A2C46C88181}" type="slidenum">
              <a:rPr kumimoji="0" lang="en-US" sz="900" b="0" i="0" u="none" strike="noStrike" kern="1200" cap="none" spc="0" normalizeH="0" baseline="0" noProof="0" smtClean="0">
                <a:ln>
                  <a:noFill/>
                </a:ln>
                <a:solidFill>
                  <a:srgbClr val="66B512"/>
                </a:solidFill>
                <a:effectLst/>
                <a:uLnTx/>
                <a:uFillTx/>
                <a:latin typeface="Arial" panose="020B0604020202020204"/>
                <a:ea typeface="MS PGothic" charset="0"/>
              </a:rPr>
              <a:pPr marL="0" marR="0" lvl="0" indent="0" algn="l" defTabSz="609585" rtl="0" eaLnBrk="0" fontAlgn="base" latinLnBrk="0" hangingPunct="0">
                <a:lnSpc>
                  <a:spcPct val="100000"/>
                </a:lnSpc>
                <a:spcBef>
                  <a:spcPct val="0"/>
                </a:spcBef>
                <a:spcAft>
                  <a:spcPct val="0"/>
                </a:spcAft>
                <a:buClrTx/>
                <a:buSzTx/>
                <a:buFontTx/>
                <a:buNone/>
                <a:tabLst/>
                <a:defRPr/>
              </a:pPr>
              <a:t>24</a:t>
            </a:fld>
            <a:endParaRPr kumimoji="0" lang="en-US" sz="900" b="0" i="0" u="none" strike="noStrike" kern="1200" cap="none" spc="0" normalizeH="0" baseline="0" noProof="0">
              <a:ln>
                <a:noFill/>
              </a:ln>
              <a:solidFill>
                <a:srgbClr val="66B512"/>
              </a:solidFill>
              <a:effectLst/>
              <a:uLnTx/>
              <a:uFillTx/>
              <a:latin typeface="Arial" panose="020B0604020202020204"/>
              <a:ea typeface="MS PGothic" charset="0"/>
            </a:endParaRPr>
          </a:p>
        </p:txBody>
      </p:sp>
      <p:graphicFrame>
        <p:nvGraphicFramePr>
          <p:cNvPr id="9" name="Table 3"/>
          <p:cNvGraphicFramePr>
            <a:graphicFrameLocks noGrp="1"/>
          </p:cNvGraphicFramePr>
          <p:nvPr>
            <p:extLst>
              <p:ext uri="{D42A27DB-BD31-4B8C-83A1-F6EECF244321}">
                <p14:modId xmlns:p14="http://schemas.microsoft.com/office/powerpoint/2010/main" val="3278373717"/>
              </p:ext>
            </p:extLst>
          </p:nvPr>
        </p:nvGraphicFramePr>
        <p:xfrm>
          <a:off x="737313" y="1575618"/>
          <a:ext cx="10800913" cy="1341120"/>
        </p:xfrm>
        <a:graphic>
          <a:graphicData uri="http://schemas.openxmlformats.org/drawingml/2006/table">
            <a:tbl>
              <a:tblPr firstRow="1" bandRow="1">
                <a:tableStyleId>{B301B821-A1FF-4177-AEE7-76D212191A09}</a:tableStyleId>
              </a:tblPr>
              <a:tblGrid>
                <a:gridCol w="709350">
                  <a:extLst>
                    <a:ext uri="{9D8B030D-6E8A-4147-A177-3AD203B41FA5}">
                      <a16:colId xmlns:a16="http://schemas.microsoft.com/office/drawing/2014/main" val="20000"/>
                    </a:ext>
                  </a:extLst>
                </a:gridCol>
                <a:gridCol w="8864656">
                  <a:extLst>
                    <a:ext uri="{9D8B030D-6E8A-4147-A177-3AD203B41FA5}">
                      <a16:colId xmlns:a16="http://schemas.microsoft.com/office/drawing/2014/main" val="20001"/>
                    </a:ext>
                  </a:extLst>
                </a:gridCol>
                <a:gridCol w="1226907">
                  <a:extLst>
                    <a:ext uri="{9D8B030D-6E8A-4147-A177-3AD203B41FA5}">
                      <a16:colId xmlns:a16="http://schemas.microsoft.com/office/drawing/2014/main" val="20002"/>
                    </a:ext>
                  </a:extLst>
                </a:gridCol>
              </a:tblGrid>
              <a:tr h="136959">
                <a:tc gridSpan="2">
                  <a:txBody>
                    <a:bodyPr/>
                    <a:lstStyle/>
                    <a:p>
                      <a:r>
                        <a:rPr lang="fr-CA" sz="1400" noProof="0"/>
                        <a:t>Recommandation</a:t>
                      </a:r>
                    </a:p>
                  </a:txBody>
                  <a:tcPr anchor="ctr"/>
                </a:tc>
                <a:tc hMerge="1">
                  <a:txBody>
                    <a:bodyPr/>
                    <a:lstStyle/>
                    <a:p>
                      <a:endParaRPr lang="en-US" sz="1100" noProof="0"/>
                    </a:p>
                  </a:txBody>
                  <a:tcPr anchor="ctr"/>
                </a:tc>
                <a:tc>
                  <a:txBody>
                    <a:bodyPr/>
                    <a:lstStyle/>
                    <a:p>
                      <a:pPr algn="ctr"/>
                      <a:r>
                        <a:rPr lang="fr-CA" sz="1400" noProof="0" dirty="0"/>
                        <a:t>Niveau de preuve</a:t>
                      </a:r>
                    </a:p>
                  </a:txBody>
                  <a:tcPr anchor="ctr"/>
                </a:tc>
                <a:extLst>
                  <a:ext uri="{0D108BD9-81ED-4DB2-BD59-A6C34878D82A}">
                    <a16:rowId xmlns:a16="http://schemas.microsoft.com/office/drawing/2014/main" val="10000"/>
                  </a:ext>
                </a:extLst>
              </a:tr>
              <a:tr h="119024">
                <a:tc>
                  <a:txBody>
                    <a:bodyPr/>
                    <a:lstStyle/>
                    <a:p>
                      <a:pPr algn="ctr"/>
                      <a:r>
                        <a:rPr lang="fr-CA" sz="1400" b="0" noProof="0">
                          <a:solidFill>
                            <a:schemeClr val="accent3"/>
                          </a:solidFill>
                        </a:rPr>
                        <a:t>5</a:t>
                      </a:r>
                    </a:p>
                  </a:txBody>
                  <a:tcPr anchor="ctr"/>
                </a:tc>
                <a:tc>
                  <a:txBody>
                    <a:bodyPr/>
                    <a:lstStyle/>
                    <a:p>
                      <a:r>
                        <a:rPr lang="fr-CA" sz="1600" noProof="0">
                          <a:solidFill>
                            <a:schemeClr val="accent3"/>
                          </a:solidFill>
                        </a:rPr>
                        <a:t>L’équation du risque d’insuffisance rénale (</a:t>
                      </a:r>
                      <a:r>
                        <a:rPr lang="fr-CA" sz="1600" b="1" i="0" u="none" baseline="0" noProof="0">
                          <a:solidFill>
                            <a:schemeClr val="accent3"/>
                          </a:solidFill>
                        </a:rPr>
                        <a:t>KFRE</a:t>
                      </a:r>
                      <a:r>
                        <a:rPr lang="fr-CA" sz="1600" noProof="0">
                          <a:solidFill>
                            <a:schemeClr val="accent3"/>
                          </a:solidFill>
                        </a:rPr>
                        <a:t>) est recommandée pour les personnes atteintes de </a:t>
                      </a:r>
                      <a:r>
                        <a:rPr lang="fr-CA" sz="1600" b="1" i="0" u="none" baseline="0" noProof="0">
                          <a:solidFill>
                            <a:schemeClr val="accent3"/>
                          </a:solidFill>
                        </a:rPr>
                        <a:t>diabète et de néphropathie chronique de stade G3 à G5</a:t>
                      </a:r>
                      <a:r>
                        <a:rPr lang="fr-CA" sz="1600" noProof="0">
                          <a:solidFill>
                            <a:schemeClr val="accent3"/>
                          </a:solidFill>
                        </a:rPr>
                        <a:t>, afin de prédire le risque d’insuffisance rénale terminale sur 5 ans.</a:t>
                      </a:r>
                    </a:p>
                  </a:txBody>
                  <a:tcPr anchor="ctr"/>
                </a:tc>
                <a:tc>
                  <a:txBody>
                    <a:bodyPr/>
                    <a:lstStyle/>
                    <a:p>
                      <a:pPr algn="ctr"/>
                      <a:r>
                        <a:rPr lang="fr-CA" sz="1400" b="0" noProof="0" dirty="0">
                          <a:solidFill>
                            <a:schemeClr val="accent3"/>
                          </a:solidFill>
                        </a:rPr>
                        <a:t>Grade C</a:t>
                      </a:r>
                    </a:p>
                    <a:p>
                      <a:pPr algn="ctr"/>
                      <a:r>
                        <a:rPr lang="fr-CA" sz="1400" b="0" noProof="0" dirty="0">
                          <a:solidFill>
                            <a:schemeClr val="accent3"/>
                          </a:solidFill>
                        </a:rPr>
                        <a:t>Niveau 3</a:t>
                      </a:r>
                    </a:p>
                  </a:txBody>
                  <a:tcPr anchor="ctr"/>
                </a:tc>
                <a:extLst>
                  <a:ext uri="{0D108BD9-81ED-4DB2-BD59-A6C34878D82A}">
                    <a16:rowId xmlns:a16="http://schemas.microsoft.com/office/drawing/2014/main" val="10003"/>
                  </a:ext>
                </a:extLst>
              </a:tr>
            </a:tbl>
          </a:graphicData>
        </a:graphic>
      </p:graphicFrame>
      <p:sp>
        <p:nvSpPr>
          <p:cNvPr id="4" name="Footer Placeholder 10">
            <a:extLst>
              <a:ext uri="{FF2B5EF4-FFF2-40B4-BE49-F238E27FC236}">
                <a16:creationId xmlns:a16="http://schemas.microsoft.com/office/drawing/2014/main" id="{5AFA3B08-C898-E98B-2CFF-46E3454647E6}"/>
              </a:ext>
            </a:extLst>
          </p:cNvPr>
          <p:cNvSpPr txBox="1">
            <a:spLocks/>
          </p:cNvSpPr>
          <p:nvPr/>
        </p:nvSpPr>
        <p:spPr>
          <a:xfrm>
            <a:off x="1084997" y="6245225"/>
            <a:ext cx="9159142" cy="506124"/>
          </a:xfrm>
          <a:prstGeom prst="rect">
            <a:avLst/>
          </a:prstGeom>
        </p:spPr>
        <p:txBody>
          <a:bodyPr vert="horz" lIns="91440" tIns="45720" rIns="91440" bIns="45720" rtlCol="0" anchor="b"/>
          <a:lstStyle>
            <a:defPPr>
              <a:defRPr lang="en-US"/>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85" eaLnBrk="0" fontAlgn="base" hangingPunct="0">
              <a:spcBef>
                <a:spcPct val="0"/>
              </a:spcBef>
              <a:spcAft>
                <a:spcPct val="0"/>
              </a:spcAft>
              <a:defRPr/>
            </a:pPr>
            <a:r>
              <a:rPr lang="fr-CA">
                <a:solidFill>
                  <a:srgbClr val="53585A"/>
                </a:solidFill>
                <a:latin typeface="Arial" panose="020B0604020202020204"/>
                <a:ea typeface="MS PGothic" charset="0"/>
              </a:rPr>
              <a:t>1. Tobe S et al., </a:t>
            </a:r>
            <a:r>
              <a:rPr lang="fr-CA" i="1">
                <a:solidFill>
                  <a:srgbClr val="53585A"/>
                </a:solidFill>
                <a:latin typeface="Arial" panose="020B0604020202020204"/>
                <a:ea typeface="MS PGothic" charset="0"/>
              </a:rPr>
              <a:t>Canadian Journal of Diabetes </a:t>
            </a:r>
            <a:r>
              <a:rPr lang="fr-CA">
                <a:solidFill>
                  <a:srgbClr val="53585A"/>
                </a:solidFill>
                <a:latin typeface="Arial" panose="020B0604020202020204"/>
                <a:ea typeface="MS PGothic" charset="0"/>
              </a:rPr>
              <a:t> 2025,49(2);73-86</a:t>
            </a:r>
          </a:p>
        </p:txBody>
      </p:sp>
    </p:spTree>
    <p:extLst>
      <p:ext uri="{BB962C8B-B14F-4D97-AF65-F5344CB8AC3E}">
        <p14:creationId xmlns:p14="http://schemas.microsoft.com/office/powerpoint/2010/main" val="30964825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889" y="333375"/>
            <a:ext cx="10408546" cy="962377"/>
          </a:xfrm>
        </p:spPr>
        <p:txBody>
          <a:bodyPr>
            <a:noAutofit/>
          </a:bodyPr>
          <a:lstStyle/>
          <a:p>
            <a:r>
              <a:rPr lang="fr-CA"/>
              <a:t>Les personnes atteintes de diabète doivent atteindre la tension artérielle visée</a:t>
            </a:r>
          </a:p>
        </p:txBody>
      </p:sp>
      <p:sp>
        <p:nvSpPr>
          <p:cNvPr id="5" name="Slide Number Placeholder 4">
            <a:extLst>
              <a:ext uri="{FF2B5EF4-FFF2-40B4-BE49-F238E27FC236}">
                <a16:creationId xmlns:a16="http://schemas.microsoft.com/office/drawing/2014/main" id="{1B4B376C-13D6-4165-B36F-B73E625035BD}"/>
              </a:ext>
            </a:extLst>
          </p:cNvPr>
          <p:cNvSpPr>
            <a:spLocks noGrp="1"/>
          </p:cNvSpPr>
          <p:nvPr>
            <p:ph type="sldNum" sz="quarter" idx="16"/>
          </p:nvPr>
        </p:nvSpPr>
        <p:spPr/>
        <p:txBody>
          <a:bodyPr/>
          <a:lstStyle/>
          <a:p>
            <a:pPr marL="0" marR="0" lvl="0" indent="0" algn="l" defTabSz="609585" rtl="0" eaLnBrk="0" fontAlgn="base" latinLnBrk="0" hangingPunct="0">
              <a:lnSpc>
                <a:spcPct val="100000"/>
              </a:lnSpc>
              <a:spcBef>
                <a:spcPct val="0"/>
              </a:spcBef>
              <a:spcAft>
                <a:spcPct val="0"/>
              </a:spcAft>
              <a:buClrTx/>
              <a:buSzTx/>
              <a:buFontTx/>
              <a:buNone/>
              <a:tabLst/>
              <a:defRPr/>
            </a:pPr>
            <a:fld id="{7AF8E309-D608-654D-B811-6A2C46C88181}" type="slidenum">
              <a:rPr kumimoji="0" lang="en-US" sz="900" b="0" i="0" u="none" strike="noStrike" kern="1200" cap="none" spc="0" normalizeH="0" baseline="0" noProof="0" smtClean="0">
                <a:ln>
                  <a:noFill/>
                </a:ln>
                <a:solidFill>
                  <a:srgbClr val="66B512"/>
                </a:solidFill>
                <a:effectLst/>
                <a:uLnTx/>
                <a:uFillTx/>
                <a:latin typeface="Arial" panose="020B0604020202020204"/>
                <a:ea typeface="MS PGothic" charset="0"/>
              </a:rPr>
              <a:pPr marL="0" marR="0" lvl="0" indent="0" algn="l" defTabSz="609585" rtl="0" eaLnBrk="0" fontAlgn="base" latinLnBrk="0" hangingPunct="0">
                <a:lnSpc>
                  <a:spcPct val="100000"/>
                </a:lnSpc>
                <a:spcBef>
                  <a:spcPct val="0"/>
                </a:spcBef>
                <a:spcAft>
                  <a:spcPct val="0"/>
                </a:spcAft>
                <a:buClrTx/>
                <a:buSzTx/>
                <a:buFontTx/>
                <a:buNone/>
                <a:tabLst/>
                <a:defRPr/>
              </a:pPr>
              <a:t>25</a:t>
            </a:fld>
            <a:endParaRPr kumimoji="0" lang="en-US" sz="900" b="0" i="0" u="none" strike="noStrike" kern="1200" cap="none" spc="0" normalizeH="0" baseline="0" noProof="0">
              <a:ln>
                <a:noFill/>
              </a:ln>
              <a:solidFill>
                <a:srgbClr val="66B512"/>
              </a:solidFill>
              <a:effectLst/>
              <a:uLnTx/>
              <a:uFillTx/>
              <a:latin typeface="Arial" panose="020B0604020202020204"/>
              <a:ea typeface="MS PGothic" charset="0"/>
            </a:endParaRPr>
          </a:p>
        </p:txBody>
      </p:sp>
      <p:graphicFrame>
        <p:nvGraphicFramePr>
          <p:cNvPr id="9" name="Table 3"/>
          <p:cNvGraphicFramePr>
            <a:graphicFrameLocks noGrp="1"/>
          </p:cNvGraphicFramePr>
          <p:nvPr>
            <p:extLst>
              <p:ext uri="{D42A27DB-BD31-4B8C-83A1-F6EECF244321}">
                <p14:modId xmlns:p14="http://schemas.microsoft.com/office/powerpoint/2010/main" val="1043384980"/>
              </p:ext>
            </p:extLst>
          </p:nvPr>
        </p:nvGraphicFramePr>
        <p:xfrm>
          <a:off x="737313" y="1575618"/>
          <a:ext cx="10800913" cy="1432560"/>
        </p:xfrm>
        <a:graphic>
          <a:graphicData uri="http://schemas.openxmlformats.org/drawingml/2006/table">
            <a:tbl>
              <a:tblPr firstRow="1" bandRow="1">
                <a:tableStyleId>{B301B821-A1FF-4177-AEE7-76D212191A09}</a:tableStyleId>
              </a:tblPr>
              <a:tblGrid>
                <a:gridCol w="709350">
                  <a:extLst>
                    <a:ext uri="{9D8B030D-6E8A-4147-A177-3AD203B41FA5}">
                      <a16:colId xmlns:a16="http://schemas.microsoft.com/office/drawing/2014/main" val="20000"/>
                    </a:ext>
                  </a:extLst>
                </a:gridCol>
                <a:gridCol w="8816018">
                  <a:extLst>
                    <a:ext uri="{9D8B030D-6E8A-4147-A177-3AD203B41FA5}">
                      <a16:colId xmlns:a16="http://schemas.microsoft.com/office/drawing/2014/main" val="20001"/>
                    </a:ext>
                  </a:extLst>
                </a:gridCol>
                <a:gridCol w="1275545">
                  <a:extLst>
                    <a:ext uri="{9D8B030D-6E8A-4147-A177-3AD203B41FA5}">
                      <a16:colId xmlns:a16="http://schemas.microsoft.com/office/drawing/2014/main" val="20002"/>
                    </a:ext>
                  </a:extLst>
                </a:gridCol>
              </a:tblGrid>
              <a:tr h="136959">
                <a:tc gridSpan="2">
                  <a:txBody>
                    <a:bodyPr/>
                    <a:lstStyle/>
                    <a:p>
                      <a:r>
                        <a:rPr lang="fr-CA" sz="1400" noProof="0"/>
                        <a:t>Recommandation</a:t>
                      </a:r>
                    </a:p>
                  </a:txBody>
                  <a:tcPr anchor="ctr"/>
                </a:tc>
                <a:tc hMerge="1">
                  <a:txBody>
                    <a:bodyPr/>
                    <a:lstStyle/>
                    <a:p>
                      <a:endParaRPr lang="en-US" sz="1100" noProof="0"/>
                    </a:p>
                  </a:txBody>
                  <a:tcPr anchor="ctr"/>
                </a:tc>
                <a:tc>
                  <a:txBody>
                    <a:bodyPr/>
                    <a:lstStyle/>
                    <a:p>
                      <a:pPr algn="ctr"/>
                      <a:r>
                        <a:rPr lang="fr-CA" sz="1400" noProof="0"/>
                        <a:t>Niveau de preuve</a:t>
                      </a:r>
                    </a:p>
                  </a:txBody>
                  <a:tcPr anchor="ctr"/>
                </a:tc>
                <a:extLst>
                  <a:ext uri="{0D108BD9-81ED-4DB2-BD59-A6C34878D82A}">
                    <a16:rowId xmlns:a16="http://schemas.microsoft.com/office/drawing/2014/main" val="10000"/>
                  </a:ext>
                </a:extLst>
              </a:tr>
              <a:tr h="119024">
                <a:tc>
                  <a:txBody>
                    <a:bodyPr/>
                    <a:lstStyle/>
                    <a:p>
                      <a:pPr algn="ctr"/>
                      <a:r>
                        <a:rPr lang="fr-CA" sz="1400" b="0" noProof="0">
                          <a:solidFill>
                            <a:schemeClr val="accent3"/>
                          </a:solidFill>
                        </a:rPr>
                        <a:t>6</a:t>
                      </a:r>
                    </a:p>
                  </a:txBody>
                  <a:tcPr anchor="ctr"/>
                </a:tc>
                <a:tc>
                  <a:txBody>
                    <a:bodyPr/>
                    <a:lstStyle/>
                    <a:p>
                      <a:r>
                        <a:rPr lang="fr-CA" sz="1800" dirty="0">
                          <a:solidFill>
                            <a:schemeClr val="dk1"/>
                          </a:solidFill>
                          <a:latin typeface="+mn-lt"/>
                          <a:ea typeface="+mn-ea"/>
                          <a:cs typeface="+mn-cs"/>
                        </a:rPr>
                        <a:t>Les personnes atteintes de diabète doivent être traitées afin d’atteindre l’objectif d’une </a:t>
                      </a:r>
                      <a:r>
                        <a:rPr lang="fr-CA" sz="1800" b="1" i="0" u="none" baseline="0" dirty="0">
                          <a:solidFill>
                            <a:schemeClr val="dk1"/>
                          </a:solidFill>
                          <a:latin typeface="+mn-lt"/>
                          <a:ea typeface="+mn-ea"/>
                          <a:cs typeface="+mn-cs"/>
                        </a:rPr>
                        <a:t>TA</a:t>
                      </a:r>
                      <a:r>
                        <a:rPr lang="fr-CA" sz="1800" dirty="0">
                          <a:solidFill>
                            <a:schemeClr val="dk1"/>
                          </a:solidFill>
                          <a:latin typeface="+mn-lt"/>
                          <a:ea typeface="+mn-ea"/>
                          <a:cs typeface="+mn-cs"/>
                        </a:rPr>
                        <a:t> </a:t>
                      </a:r>
                      <a:r>
                        <a:rPr lang="fr-CA" sz="1800" b="1" i="0" u="none" baseline="0" dirty="0">
                          <a:solidFill>
                            <a:schemeClr val="dk1"/>
                          </a:solidFill>
                          <a:latin typeface="+mn-lt"/>
                          <a:ea typeface="+mn-ea"/>
                          <a:cs typeface="+mn-cs"/>
                        </a:rPr>
                        <a:t>systolique inférieure à 130 mm Hg</a:t>
                      </a:r>
                      <a:r>
                        <a:rPr lang="fr-CA" sz="1800" dirty="0">
                          <a:solidFill>
                            <a:schemeClr val="dk1"/>
                          </a:solidFill>
                          <a:latin typeface="+mn-lt"/>
                          <a:ea typeface="+mn-ea"/>
                          <a:cs typeface="+mn-cs"/>
                        </a:rPr>
                        <a:t> et d’une </a:t>
                      </a:r>
                      <a:r>
                        <a:rPr lang="fr-CA" sz="1800" b="1" i="0" u="none" baseline="0" dirty="0">
                          <a:solidFill>
                            <a:schemeClr val="dk1"/>
                          </a:solidFill>
                          <a:latin typeface="+mn-lt"/>
                          <a:ea typeface="+mn-ea"/>
                          <a:cs typeface="+mn-cs"/>
                        </a:rPr>
                        <a:t>TA diastolique inférieure à 80 mm Hg</a:t>
                      </a:r>
                      <a:r>
                        <a:rPr lang="fr-CA" sz="1800" dirty="0">
                          <a:solidFill>
                            <a:schemeClr val="dk1"/>
                          </a:solidFill>
                          <a:latin typeface="+mn-lt"/>
                          <a:ea typeface="+mn-ea"/>
                          <a:cs typeface="+mn-cs"/>
                        </a:rPr>
                        <a:t>. Ces objectifs de TA sont identiques aux seuils de traitement de la TA.</a:t>
                      </a:r>
                    </a:p>
                  </a:txBody>
                  <a:tcPr anchor="ctr"/>
                </a:tc>
                <a:tc>
                  <a:txBody>
                    <a:bodyPr/>
                    <a:lstStyle/>
                    <a:p>
                      <a:pPr algn="ctr"/>
                      <a:r>
                        <a:rPr lang="fr-CA" sz="1400" b="0" noProof="0" dirty="0">
                          <a:solidFill>
                            <a:schemeClr val="accent3"/>
                          </a:solidFill>
                        </a:rPr>
                        <a:t>Grade A</a:t>
                      </a:r>
                    </a:p>
                    <a:p>
                      <a:pPr algn="ctr"/>
                      <a:r>
                        <a:rPr lang="fr-CA" sz="1400" b="0" noProof="0" dirty="0">
                          <a:solidFill>
                            <a:schemeClr val="accent3"/>
                          </a:solidFill>
                        </a:rPr>
                        <a:t>Niveau 1</a:t>
                      </a:r>
                    </a:p>
                  </a:txBody>
                  <a:tcPr anchor="ctr"/>
                </a:tc>
                <a:extLst>
                  <a:ext uri="{0D108BD9-81ED-4DB2-BD59-A6C34878D82A}">
                    <a16:rowId xmlns:a16="http://schemas.microsoft.com/office/drawing/2014/main" val="10003"/>
                  </a:ext>
                </a:extLst>
              </a:tr>
            </a:tbl>
          </a:graphicData>
        </a:graphic>
      </p:graphicFrame>
      <p:sp>
        <p:nvSpPr>
          <p:cNvPr id="3" name="Footer Placeholder 10">
            <a:extLst>
              <a:ext uri="{FF2B5EF4-FFF2-40B4-BE49-F238E27FC236}">
                <a16:creationId xmlns:a16="http://schemas.microsoft.com/office/drawing/2014/main" id="{242A961D-EA0A-2E3B-A7B4-C95451FDF2B6}"/>
              </a:ext>
            </a:extLst>
          </p:cNvPr>
          <p:cNvSpPr txBox="1">
            <a:spLocks/>
          </p:cNvSpPr>
          <p:nvPr/>
        </p:nvSpPr>
        <p:spPr>
          <a:xfrm>
            <a:off x="1084997" y="6245225"/>
            <a:ext cx="9159142" cy="506124"/>
          </a:xfrm>
          <a:prstGeom prst="rect">
            <a:avLst/>
          </a:prstGeom>
        </p:spPr>
        <p:txBody>
          <a:bodyPr vert="horz" lIns="91440" tIns="45720" rIns="91440" bIns="45720" rtlCol="0" anchor="b"/>
          <a:lstStyle>
            <a:defPPr>
              <a:defRPr lang="en-US"/>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85" eaLnBrk="0" fontAlgn="base" hangingPunct="0">
              <a:spcBef>
                <a:spcPct val="0"/>
              </a:spcBef>
              <a:spcAft>
                <a:spcPct val="0"/>
              </a:spcAft>
              <a:defRPr/>
            </a:pPr>
            <a:r>
              <a:rPr lang="fr-CA">
                <a:solidFill>
                  <a:schemeClr val="tx2"/>
                </a:solidFill>
                <a:ea typeface="MS PGothic" charset="0"/>
              </a:rPr>
              <a:t>TA : tension artérielle</a:t>
            </a:r>
          </a:p>
          <a:p>
            <a:pPr defTabSz="609585" eaLnBrk="0" fontAlgn="base" hangingPunct="0">
              <a:spcBef>
                <a:spcPct val="0"/>
              </a:spcBef>
              <a:spcAft>
                <a:spcPct val="0"/>
              </a:spcAft>
              <a:defRPr/>
            </a:pPr>
            <a:r>
              <a:rPr lang="fr-CA">
                <a:solidFill>
                  <a:srgbClr val="53585A"/>
                </a:solidFill>
                <a:latin typeface="Arial" panose="020B0604020202020204"/>
                <a:ea typeface="MS PGothic" charset="0"/>
              </a:rPr>
              <a:t>1. Tobe S et al., </a:t>
            </a:r>
            <a:r>
              <a:rPr lang="fr-CA" i="1">
                <a:solidFill>
                  <a:srgbClr val="53585A"/>
                </a:solidFill>
                <a:latin typeface="Arial" panose="020B0604020202020204"/>
                <a:ea typeface="MS PGothic" charset="0"/>
              </a:rPr>
              <a:t>Canadian Journal of Diabetes </a:t>
            </a:r>
            <a:r>
              <a:rPr lang="fr-CA">
                <a:solidFill>
                  <a:srgbClr val="53585A"/>
                </a:solidFill>
                <a:latin typeface="Arial" panose="020B0604020202020204"/>
                <a:ea typeface="MS PGothic" charset="0"/>
              </a:rPr>
              <a:t> 2025,49(2);73-86</a:t>
            </a:r>
          </a:p>
        </p:txBody>
      </p:sp>
    </p:spTree>
    <p:extLst>
      <p:ext uri="{BB962C8B-B14F-4D97-AF65-F5344CB8AC3E}">
        <p14:creationId xmlns:p14="http://schemas.microsoft.com/office/powerpoint/2010/main" val="20808412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889" y="333375"/>
            <a:ext cx="10408546" cy="962377"/>
          </a:xfrm>
        </p:spPr>
        <p:txBody>
          <a:bodyPr>
            <a:noAutofit/>
          </a:bodyPr>
          <a:lstStyle/>
          <a:p>
            <a:r>
              <a:rPr lang="fr-CA"/>
              <a:t>Les inhibiteurs du SRAA peuvent réduire le risque de survenue d’une néphropathie chronique indépendamment de leur effet sur la tension artérielle</a:t>
            </a:r>
          </a:p>
        </p:txBody>
      </p:sp>
      <p:sp>
        <p:nvSpPr>
          <p:cNvPr id="5" name="Slide Number Placeholder 4">
            <a:extLst>
              <a:ext uri="{FF2B5EF4-FFF2-40B4-BE49-F238E27FC236}">
                <a16:creationId xmlns:a16="http://schemas.microsoft.com/office/drawing/2014/main" id="{1B4B376C-13D6-4165-B36F-B73E625035BD}"/>
              </a:ext>
            </a:extLst>
          </p:cNvPr>
          <p:cNvSpPr>
            <a:spLocks noGrp="1"/>
          </p:cNvSpPr>
          <p:nvPr>
            <p:ph type="sldNum" sz="quarter" idx="16"/>
          </p:nvPr>
        </p:nvSpPr>
        <p:spPr/>
        <p:txBody>
          <a:bodyPr/>
          <a:lstStyle/>
          <a:p>
            <a:pPr marL="0" marR="0" lvl="0" indent="0" algn="l" defTabSz="609585" rtl="0" eaLnBrk="0" fontAlgn="base" latinLnBrk="0" hangingPunct="0">
              <a:lnSpc>
                <a:spcPct val="100000"/>
              </a:lnSpc>
              <a:spcBef>
                <a:spcPct val="0"/>
              </a:spcBef>
              <a:spcAft>
                <a:spcPct val="0"/>
              </a:spcAft>
              <a:buClrTx/>
              <a:buSzTx/>
              <a:buFontTx/>
              <a:buNone/>
              <a:tabLst/>
              <a:defRPr/>
            </a:pPr>
            <a:fld id="{7AF8E309-D608-654D-B811-6A2C46C88181}" type="slidenum">
              <a:rPr kumimoji="0" lang="en-US" sz="900" b="0" i="0" u="none" strike="noStrike" kern="1200" cap="none" spc="0" normalizeH="0" baseline="0" noProof="0" smtClean="0">
                <a:ln>
                  <a:noFill/>
                </a:ln>
                <a:solidFill>
                  <a:srgbClr val="66B512"/>
                </a:solidFill>
                <a:effectLst/>
                <a:uLnTx/>
                <a:uFillTx/>
                <a:latin typeface="Arial" panose="020B0604020202020204"/>
                <a:ea typeface="MS PGothic" charset="0"/>
                <a:cs typeface="+mn-cs"/>
              </a:rPr>
              <a:pPr marL="0" marR="0" lvl="0" indent="0" algn="l" defTabSz="609585" rtl="0" eaLnBrk="0" fontAlgn="base" latinLnBrk="0" hangingPunct="0">
                <a:lnSpc>
                  <a:spcPct val="100000"/>
                </a:lnSpc>
                <a:spcBef>
                  <a:spcPct val="0"/>
                </a:spcBef>
                <a:spcAft>
                  <a:spcPct val="0"/>
                </a:spcAft>
                <a:buClrTx/>
                <a:buSzTx/>
                <a:buFontTx/>
                <a:buNone/>
                <a:tabLst/>
                <a:defRPr/>
              </a:pPr>
              <a:t>26</a:t>
            </a:fld>
            <a:endParaRPr kumimoji="0" lang="en-US" sz="900" b="0" i="0" u="none" strike="noStrike" kern="1200" cap="none" spc="0" normalizeH="0" baseline="0" noProof="0">
              <a:ln>
                <a:noFill/>
              </a:ln>
              <a:solidFill>
                <a:srgbClr val="66B512"/>
              </a:solidFill>
              <a:effectLst/>
              <a:uLnTx/>
              <a:uFillTx/>
              <a:latin typeface="Arial" panose="020B0604020202020204"/>
              <a:ea typeface="MS PGothic" charset="0"/>
              <a:cs typeface="+mn-cs"/>
            </a:endParaRPr>
          </a:p>
        </p:txBody>
      </p:sp>
      <p:graphicFrame>
        <p:nvGraphicFramePr>
          <p:cNvPr id="9" name="Table 3"/>
          <p:cNvGraphicFramePr>
            <a:graphicFrameLocks noGrp="1"/>
          </p:cNvGraphicFramePr>
          <p:nvPr>
            <p:extLst>
              <p:ext uri="{D42A27DB-BD31-4B8C-83A1-F6EECF244321}">
                <p14:modId xmlns:p14="http://schemas.microsoft.com/office/powerpoint/2010/main" val="1025594719"/>
              </p:ext>
            </p:extLst>
          </p:nvPr>
        </p:nvGraphicFramePr>
        <p:xfrm>
          <a:off x="778242" y="1865488"/>
          <a:ext cx="10884074" cy="1905000"/>
        </p:xfrm>
        <a:graphic>
          <a:graphicData uri="http://schemas.openxmlformats.org/drawingml/2006/table">
            <a:tbl>
              <a:tblPr firstRow="1" bandRow="1">
                <a:tableStyleId>{B301B821-A1FF-4177-AEE7-76D212191A09}</a:tableStyleId>
              </a:tblPr>
              <a:tblGrid>
                <a:gridCol w="714812">
                  <a:extLst>
                    <a:ext uri="{9D8B030D-6E8A-4147-A177-3AD203B41FA5}">
                      <a16:colId xmlns:a16="http://schemas.microsoft.com/office/drawing/2014/main" val="20000"/>
                    </a:ext>
                  </a:extLst>
                </a:gridCol>
                <a:gridCol w="8032118">
                  <a:extLst>
                    <a:ext uri="{9D8B030D-6E8A-4147-A177-3AD203B41FA5}">
                      <a16:colId xmlns:a16="http://schemas.microsoft.com/office/drawing/2014/main" val="20001"/>
                    </a:ext>
                  </a:extLst>
                </a:gridCol>
                <a:gridCol w="2137144">
                  <a:extLst>
                    <a:ext uri="{9D8B030D-6E8A-4147-A177-3AD203B41FA5}">
                      <a16:colId xmlns:a16="http://schemas.microsoft.com/office/drawing/2014/main" val="20002"/>
                    </a:ext>
                  </a:extLst>
                </a:gridCol>
              </a:tblGrid>
              <a:tr h="280815">
                <a:tc gridSpan="2">
                  <a:txBody>
                    <a:bodyPr/>
                    <a:lstStyle/>
                    <a:p>
                      <a:r>
                        <a:rPr lang="fr-CA" sz="1400" noProof="0" dirty="0"/>
                        <a:t>Recommandation</a:t>
                      </a:r>
                    </a:p>
                  </a:txBody>
                  <a:tcPr anchor="ctr"/>
                </a:tc>
                <a:tc hMerge="1">
                  <a:txBody>
                    <a:bodyPr/>
                    <a:lstStyle/>
                    <a:p>
                      <a:endParaRPr lang="en-US" sz="1100" noProof="0"/>
                    </a:p>
                  </a:txBody>
                  <a:tcPr anchor="ctr"/>
                </a:tc>
                <a:tc>
                  <a:txBody>
                    <a:bodyPr/>
                    <a:lstStyle/>
                    <a:p>
                      <a:pPr algn="ctr"/>
                      <a:r>
                        <a:rPr lang="fr-CA" sz="1400" noProof="0"/>
                        <a:t>Niveau de preuve</a:t>
                      </a:r>
                    </a:p>
                  </a:txBody>
                  <a:tcPr anchor="ctr"/>
                </a:tc>
                <a:extLst>
                  <a:ext uri="{0D108BD9-81ED-4DB2-BD59-A6C34878D82A}">
                    <a16:rowId xmlns:a16="http://schemas.microsoft.com/office/drawing/2014/main" val="10000"/>
                  </a:ext>
                </a:extLst>
              </a:tr>
              <a:tr h="1572567">
                <a:tc>
                  <a:txBody>
                    <a:bodyPr/>
                    <a:lstStyle/>
                    <a:p>
                      <a:pPr algn="ctr"/>
                      <a:r>
                        <a:rPr lang="fr-CA" sz="1400" b="0" noProof="0">
                          <a:solidFill>
                            <a:schemeClr val="accent3"/>
                          </a:solidFill>
                        </a:rPr>
                        <a:t>7</a:t>
                      </a:r>
                    </a:p>
                  </a:txBody>
                  <a:tcPr anchor="ctr"/>
                </a:tc>
                <a:tc>
                  <a:txBody>
                    <a:bodyPr/>
                    <a:lstStyle/>
                    <a:p>
                      <a:r>
                        <a:rPr lang="fr-CA" sz="1800" dirty="0">
                          <a:solidFill>
                            <a:schemeClr val="dk1"/>
                          </a:solidFill>
                          <a:latin typeface="+mn-lt"/>
                          <a:ea typeface="+mn-ea"/>
                          <a:cs typeface="+mn-cs"/>
                        </a:rPr>
                        <a:t>Il convient de recommander des inhibiteurs du SRAA (des IECA ou des ARA) aux adultes atteints de diabète et de néphropathie chronique en présence d’hypertension ou d’albuminurie, afin de retarder la progression de la néphropathie chronique.</a:t>
                      </a:r>
                    </a:p>
                  </a:txBody>
                  <a:tcPr anchor="ctr"/>
                </a:tc>
                <a:tc>
                  <a:txBody>
                    <a:bodyPr/>
                    <a:lstStyle/>
                    <a:p>
                      <a:pPr algn="ctr"/>
                      <a:r>
                        <a:rPr lang="fr-CA" sz="1100" dirty="0">
                          <a:solidFill>
                            <a:schemeClr val="dk1"/>
                          </a:solidFill>
                          <a:latin typeface="+mn-lt"/>
                          <a:ea typeface="+mn-ea"/>
                          <a:cs typeface="+mn-cs"/>
                        </a:rPr>
                        <a:t>Grade A, niveau 1A pour l’utilisation des IECA dans les diabètes de type 1 et de type 2, et pour l’utilisation des ARA dans le diabète de type 2 </a:t>
                      </a:r>
                    </a:p>
                    <a:p>
                      <a:pPr algn="ctr"/>
                      <a:endParaRPr lang="en-CA" sz="1100" kern="1200" dirty="0">
                        <a:solidFill>
                          <a:schemeClr val="dk1"/>
                        </a:solidFill>
                        <a:effectLst/>
                        <a:latin typeface="+mn-lt"/>
                        <a:ea typeface="+mn-ea"/>
                        <a:cs typeface="+mn-cs"/>
                      </a:endParaRPr>
                    </a:p>
                    <a:p>
                      <a:pPr algn="ctr"/>
                      <a:r>
                        <a:rPr lang="fr-CA" sz="1100" dirty="0">
                          <a:solidFill>
                            <a:schemeClr val="dk1"/>
                          </a:solidFill>
                          <a:latin typeface="+mn-lt"/>
                          <a:ea typeface="+mn-ea"/>
                          <a:cs typeface="+mn-cs"/>
                        </a:rPr>
                        <a:t>Grade D, consensus pour l’utilisation des ARA dans le diabète de type 1]</a:t>
                      </a:r>
                    </a:p>
                  </a:txBody>
                  <a:tcPr anchor="ctr"/>
                </a:tc>
                <a:extLst>
                  <a:ext uri="{0D108BD9-81ED-4DB2-BD59-A6C34878D82A}">
                    <a16:rowId xmlns:a16="http://schemas.microsoft.com/office/drawing/2014/main" val="10003"/>
                  </a:ext>
                </a:extLst>
              </a:tr>
            </a:tbl>
          </a:graphicData>
        </a:graphic>
      </p:graphicFrame>
      <p:sp>
        <p:nvSpPr>
          <p:cNvPr id="11" name="Footer Placeholder 10">
            <a:extLst>
              <a:ext uri="{FF2B5EF4-FFF2-40B4-BE49-F238E27FC236}">
                <a16:creationId xmlns:a16="http://schemas.microsoft.com/office/drawing/2014/main" id="{5C1D9B9F-546D-79D2-790C-E086CA751FB6}"/>
              </a:ext>
            </a:extLst>
          </p:cNvPr>
          <p:cNvSpPr txBox="1">
            <a:spLocks/>
          </p:cNvSpPr>
          <p:nvPr/>
        </p:nvSpPr>
        <p:spPr>
          <a:xfrm>
            <a:off x="1084997" y="6245225"/>
            <a:ext cx="9159142" cy="506124"/>
          </a:xfrm>
          <a:prstGeom prst="rect">
            <a:avLst/>
          </a:prstGeom>
        </p:spPr>
        <p:txBody>
          <a:bodyPr vert="horz" lIns="91440" tIns="45720" rIns="91440" bIns="45720" rtlCol="0" anchor="b"/>
          <a:lstStyle>
            <a:defPPr>
              <a:defRPr lang="en-US"/>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85" eaLnBrk="0" fontAlgn="base" hangingPunct="0">
              <a:spcBef>
                <a:spcPct val="0"/>
              </a:spcBef>
              <a:spcAft>
                <a:spcPct val="0"/>
              </a:spcAft>
              <a:defRPr/>
            </a:pPr>
            <a:r>
              <a:rPr lang="fr-CA">
                <a:solidFill>
                  <a:srgbClr val="53585A"/>
                </a:solidFill>
                <a:latin typeface="Arial" panose="020B0604020202020204"/>
                <a:ea typeface="MS PGothic" charset="0"/>
              </a:rPr>
              <a:t>1. Tobe S et al., </a:t>
            </a:r>
            <a:r>
              <a:rPr lang="fr-CA" i="1">
                <a:solidFill>
                  <a:srgbClr val="53585A"/>
                </a:solidFill>
                <a:latin typeface="Arial" panose="020B0604020202020204"/>
                <a:ea typeface="MS PGothic" charset="0"/>
              </a:rPr>
              <a:t>Canadian Journal of Diabetes </a:t>
            </a:r>
            <a:r>
              <a:rPr lang="fr-CA">
                <a:solidFill>
                  <a:srgbClr val="53585A"/>
                </a:solidFill>
                <a:latin typeface="Arial" panose="020B0604020202020204"/>
                <a:ea typeface="MS PGothic" charset="0"/>
              </a:rPr>
              <a:t> 2025,49(2);73-86</a:t>
            </a:r>
          </a:p>
        </p:txBody>
      </p:sp>
    </p:spTree>
    <p:extLst>
      <p:ext uri="{BB962C8B-B14F-4D97-AF65-F5344CB8AC3E}">
        <p14:creationId xmlns:p14="http://schemas.microsoft.com/office/powerpoint/2010/main" val="34634467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B793D-4D89-9939-243F-A1C986CEA1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A50347-2474-857A-9663-82C021AAED62}"/>
              </a:ext>
            </a:extLst>
          </p:cNvPr>
          <p:cNvSpPr>
            <a:spLocks noGrp="1"/>
          </p:cNvSpPr>
          <p:nvPr>
            <p:ph type="title"/>
          </p:nvPr>
        </p:nvSpPr>
        <p:spPr>
          <a:xfrm>
            <a:off x="623889" y="333375"/>
            <a:ext cx="10408546" cy="962377"/>
          </a:xfrm>
        </p:spPr>
        <p:txBody>
          <a:bodyPr>
            <a:noAutofit/>
          </a:bodyPr>
          <a:lstStyle/>
          <a:p>
            <a:r>
              <a:rPr lang="fr-CA" dirty="0"/>
              <a:t>Inhibiteurs du SGLT-2 chez les personnes atteintes d’une néphropathie chronique et de diabète de type 2</a:t>
            </a:r>
          </a:p>
        </p:txBody>
      </p:sp>
      <p:sp>
        <p:nvSpPr>
          <p:cNvPr id="5" name="Slide Number Placeholder 4">
            <a:extLst>
              <a:ext uri="{FF2B5EF4-FFF2-40B4-BE49-F238E27FC236}">
                <a16:creationId xmlns:a16="http://schemas.microsoft.com/office/drawing/2014/main" id="{F37F58B3-B522-17B2-43C5-64572ABD2BF1}"/>
              </a:ext>
            </a:extLst>
          </p:cNvPr>
          <p:cNvSpPr>
            <a:spLocks noGrp="1"/>
          </p:cNvSpPr>
          <p:nvPr>
            <p:ph type="sldNum" sz="quarter" idx="16"/>
          </p:nvPr>
        </p:nvSpPr>
        <p:spPr/>
        <p:txBody>
          <a:bodyPr/>
          <a:lstStyle/>
          <a:p>
            <a:pPr marL="0" marR="0" lvl="0" indent="0" algn="l" defTabSz="609585" rtl="0" eaLnBrk="0" fontAlgn="base" latinLnBrk="0" hangingPunct="0">
              <a:lnSpc>
                <a:spcPct val="100000"/>
              </a:lnSpc>
              <a:spcBef>
                <a:spcPct val="0"/>
              </a:spcBef>
              <a:spcAft>
                <a:spcPct val="0"/>
              </a:spcAft>
              <a:buClrTx/>
              <a:buSzTx/>
              <a:buFontTx/>
              <a:buNone/>
              <a:tabLst/>
              <a:defRPr/>
            </a:pPr>
            <a:fld id="{7AF8E309-D608-654D-B811-6A2C46C88181}" type="slidenum">
              <a:rPr kumimoji="0" lang="en-US" sz="900" b="0" i="0" u="none" strike="noStrike" kern="1200" cap="none" spc="0" normalizeH="0" baseline="0" noProof="0" smtClean="0">
                <a:ln>
                  <a:noFill/>
                </a:ln>
                <a:solidFill>
                  <a:srgbClr val="66B512"/>
                </a:solidFill>
                <a:effectLst/>
                <a:uLnTx/>
                <a:uFillTx/>
                <a:latin typeface="Arial" panose="020B0604020202020204"/>
                <a:ea typeface="MS PGothic" charset="0"/>
                <a:cs typeface="+mn-cs"/>
              </a:rPr>
              <a:pPr marL="0" marR="0" lvl="0" indent="0" algn="l" defTabSz="609585" rtl="0" eaLnBrk="0" fontAlgn="base" latinLnBrk="0" hangingPunct="0">
                <a:lnSpc>
                  <a:spcPct val="100000"/>
                </a:lnSpc>
                <a:spcBef>
                  <a:spcPct val="0"/>
                </a:spcBef>
                <a:spcAft>
                  <a:spcPct val="0"/>
                </a:spcAft>
                <a:buClrTx/>
                <a:buSzTx/>
                <a:buFontTx/>
                <a:buNone/>
                <a:tabLst/>
                <a:defRPr/>
              </a:pPr>
              <a:t>27</a:t>
            </a:fld>
            <a:endParaRPr kumimoji="0" lang="en-US" sz="900" b="0" i="0" u="none" strike="noStrike" kern="1200" cap="none" spc="0" normalizeH="0" baseline="0" noProof="0">
              <a:ln>
                <a:noFill/>
              </a:ln>
              <a:solidFill>
                <a:srgbClr val="66B512"/>
              </a:solidFill>
              <a:effectLst/>
              <a:uLnTx/>
              <a:uFillTx/>
              <a:latin typeface="Arial" panose="020B0604020202020204"/>
              <a:ea typeface="MS PGothic" charset="0"/>
              <a:cs typeface="+mn-cs"/>
            </a:endParaRPr>
          </a:p>
        </p:txBody>
      </p:sp>
      <p:graphicFrame>
        <p:nvGraphicFramePr>
          <p:cNvPr id="9" name="Table 3">
            <a:extLst>
              <a:ext uri="{FF2B5EF4-FFF2-40B4-BE49-F238E27FC236}">
                <a16:creationId xmlns:a16="http://schemas.microsoft.com/office/drawing/2014/main" id="{D785B606-EE74-BEA4-E4BC-C9C20354B5B8}"/>
              </a:ext>
            </a:extLst>
          </p:cNvPr>
          <p:cNvGraphicFramePr>
            <a:graphicFrameLocks noGrp="1"/>
          </p:cNvGraphicFramePr>
          <p:nvPr>
            <p:extLst>
              <p:ext uri="{D42A27DB-BD31-4B8C-83A1-F6EECF244321}">
                <p14:modId xmlns:p14="http://schemas.microsoft.com/office/powerpoint/2010/main" val="4115944815"/>
              </p:ext>
            </p:extLst>
          </p:nvPr>
        </p:nvGraphicFramePr>
        <p:xfrm>
          <a:off x="737313" y="1575618"/>
          <a:ext cx="10800913" cy="2529840"/>
        </p:xfrm>
        <a:graphic>
          <a:graphicData uri="http://schemas.openxmlformats.org/drawingml/2006/table">
            <a:tbl>
              <a:tblPr firstRow="1" bandRow="1">
                <a:tableStyleId>{B301B821-A1FF-4177-AEE7-76D212191A09}</a:tableStyleId>
              </a:tblPr>
              <a:tblGrid>
                <a:gridCol w="709350">
                  <a:extLst>
                    <a:ext uri="{9D8B030D-6E8A-4147-A177-3AD203B41FA5}">
                      <a16:colId xmlns:a16="http://schemas.microsoft.com/office/drawing/2014/main" val="20000"/>
                    </a:ext>
                  </a:extLst>
                </a:gridCol>
                <a:gridCol w="8806290">
                  <a:extLst>
                    <a:ext uri="{9D8B030D-6E8A-4147-A177-3AD203B41FA5}">
                      <a16:colId xmlns:a16="http://schemas.microsoft.com/office/drawing/2014/main" val="20001"/>
                    </a:ext>
                  </a:extLst>
                </a:gridCol>
                <a:gridCol w="1285273">
                  <a:extLst>
                    <a:ext uri="{9D8B030D-6E8A-4147-A177-3AD203B41FA5}">
                      <a16:colId xmlns:a16="http://schemas.microsoft.com/office/drawing/2014/main" val="20002"/>
                    </a:ext>
                  </a:extLst>
                </a:gridCol>
              </a:tblGrid>
              <a:tr h="136959">
                <a:tc gridSpan="2">
                  <a:txBody>
                    <a:bodyPr/>
                    <a:lstStyle/>
                    <a:p>
                      <a:r>
                        <a:rPr lang="fr-CA" sz="1400" noProof="0"/>
                        <a:t>Recommandation</a:t>
                      </a:r>
                    </a:p>
                  </a:txBody>
                  <a:tcPr anchor="ctr"/>
                </a:tc>
                <a:tc hMerge="1">
                  <a:txBody>
                    <a:bodyPr/>
                    <a:lstStyle/>
                    <a:p>
                      <a:endParaRPr lang="en-US" sz="1100" noProof="0"/>
                    </a:p>
                  </a:txBody>
                  <a:tcPr anchor="ctr"/>
                </a:tc>
                <a:tc>
                  <a:txBody>
                    <a:bodyPr/>
                    <a:lstStyle/>
                    <a:p>
                      <a:pPr algn="ctr"/>
                      <a:r>
                        <a:rPr lang="fr-CA" sz="1400" noProof="0"/>
                        <a:t>Niveau de preuve</a:t>
                      </a:r>
                    </a:p>
                  </a:txBody>
                  <a:tcPr anchor="ctr"/>
                </a:tc>
                <a:extLst>
                  <a:ext uri="{0D108BD9-81ED-4DB2-BD59-A6C34878D82A}">
                    <a16:rowId xmlns:a16="http://schemas.microsoft.com/office/drawing/2014/main" val="10000"/>
                  </a:ext>
                </a:extLst>
              </a:tr>
              <a:tr h="119024">
                <a:tc>
                  <a:txBody>
                    <a:bodyPr/>
                    <a:lstStyle/>
                    <a:p>
                      <a:pPr algn="ctr"/>
                      <a:r>
                        <a:rPr lang="fr-CA" sz="1400" b="0" noProof="0">
                          <a:solidFill>
                            <a:schemeClr val="accent3"/>
                          </a:solidFill>
                        </a:rPr>
                        <a:t>8</a:t>
                      </a:r>
                    </a:p>
                  </a:txBody>
                  <a:tcPr anchor="ctr"/>
                </a:tc>
                <a:tc>
                  <a:txBody>
                    <a:bodyPr/>
                    <a:lstStyle/>
                    <a:p>
                      <a:r>
                        <a:rPr lang="fr-CA" sz="1800" dirty="0">
                          <a:solidFill>
                            <a:schemeClr val="dk1"/>
                          </a:solidFill>
                          <a:latin typeface="+mn-lt"/>
                          <a:ea typeface="+mn-ea"/>
                          <a:cs typeface="+mn-cs"/>
                        </a:rPr>
                        <a:t>Les adultes atteints de diabète de type 2 et de néphropathie chronique définie par un </a:t>
                      </a:r>
                      <a:r>
                        <a:rPr lang="fr-CA" sz="1800" dirty="0" err="1">
                          <a:solidFill>
                            <a:schemeClr val="dk1"/>
                          </a:solidFill>
                          <a:latin typeface="+mn-lt"/>
                          <a:ea typeface="+mn-ea"/>
                          <a:cs typeface="+mn-cs"/>
                        </a:rPr>
                        <a:t>DFGe</a:t>
                      </a:r>
                      <a:r>
                        <a:rPr lang="fr-CA" sz="1800" dirty="0">
                          <a:solidFill>
                            <a:schemeClr val="dk1"/>
                          </a:solidFill>
                          <a:latin typeface="+mn-lt"/>
                          <a:ea typeface="+mn-ea"/>
                          <a:cs typeface="+mn-cs"/>
                        </a:rPr>
                        <a:t> compris entre 20 et 45 ml/min/1,73 m</a:t>
                      </a:r>
                      <a:r>
                        <a:rPr lang="fr-CA" sz="1800" b="0" i="0" u="none" baseline="30000" dirty="0">
                          <a:solidFill>
                            <a:schemeClr val="dk1"/>
                          </a:solidFill>
                          <a:latin typeface="+mn-lt"/>
                          <a:ea typeface="+mn-ea"/>
                          <a:cs typeface="+mn-cs"/>
                        </a:rPr>
                        <a:t>2</a:t>
                      </a:r>
                      <a:r>
                        <a:rPr lang="fr-CA" sz="1800" dirty="0">
                          <a:solidFill>
                            <a:schemeClr val="dk1"/>
                          </a:solidFill>
                          <a:latin typeface="+mn-lt"/>
                          <a:ea typeface="+mn-ea"/>
                          <a:cs typeface="+mn-cs"/>
                        </a:rPr>
                        <a:t>, quelle que soit la valeur du RACU, ou un </a:t>
                      </a:r>
                      <a:r>
                        <a:rPr lang="fr-CA" sz="1800" dirty="0" err="1">
                          <a:solidFill>
                            <a:schemeClr val="dk1"/>
                          </a:solidFill>
                          <a:latin typeface="+mn-lt"/>
                          <a:ea typeface="+mn-ea"/>
                          <a:cs typeface="+mn-cs"/>
                        </a:rPr>
                        <a:t>DFGe</a:t>
                      </a:r>
                      <a:r>
                        <a:rPr lang="fr-CA" sz="1800" dirty="0">
                          <a:solidFill>
                            <a:schemeClr val="dk1"/>
                          </a:solidFill>
                          <a:latin typeface="+mn-lt"/>
                          <a:ea typeface="+mn-ea"/>
                          <a:cs typeface="+mn-cs"/>
                        </a:rPr>
                        <a:t> compris entre 45 et 90 ml/min/1,73 m</a:t>
                      </a:r>
                      <a:r>
                        <a:rPr lang="fr-CA" sz="1800" b="0" i="0" u="none" baseline="30000" dirty="0">
                          <a:solidFill>
                            <a:schemeClr val="dk1"/>
                          </a:solidFill>
                          <a:latin typeface="+mn-lt"/>
                          <a:ea typeface="+mn-ea"/>
                          <a:cs typeface="+mn-cs"/>
                        </a:rPr>
                        <a:t>2</a:t>
                      </a:r>
                      <a:r>
                        <a:rPr lang="fr-CA" sz="1800" dirty="0">
                          <a:solidFill>
                            <a:schemeClr val="dk1"/>
                          </a:solidFill>
                          <a:latin typeface="+mn-lt"/>
                          <a:ea typeface="+mn-ea"/>
                          <a:cs typeface="+mn-cs"/>
                        </a:rPr>
                        <a:t> avec un RACU &gt; 20 mg/mmol, à la dose maximale tolérée ou prescrite d’inhibiteurs du SRAA, devraient se voir recommander un inhibiteur du SGLT-2 pour retarder la progression de la néphropathie chronique et la progression vers la dialyse, ainsi que pour réduire la probabilité d’événements cardiovasculaires.</a:t>
                      </a:r>
                    </a:p>
                  </a:txBody>
                  <a:tcPr anchor="ctr"/>
                </a:tc>
                <a:tc>
                  <a:txBody>
                    <a:bodyPr/>
                    <a:lstStyle/>
                    <a:p>
                      <a:pPr algn="ctr"/>
                      <a:r>
                        <a:rPr lang="fr-CA" sz="1400" b="0" noProof="0" dirty="0">
                          <a:solidFill>
                            <a:schemeClr val="accent3"/>
                          </a:solidFill>
                        </a:rPr>
                        <a:t>Grade A</a:t>
                      </a:r>
                    </a:p>
                    <a:p>
                      <a:pPr algn="ctr"/>
                      <a:r>
                        <a:rPr lang="fr-CA" sz="1400" b="0" noProof="0" dirty="0">
                          <a:solidFill>
                            <a:schemeClr val="accent3"/>
                          </a:solidFill>
                        </a:rPr>
                        <a:t>Niveau 1A</a:t>
                      </a:r>
                    </a:p>
                  </a:txBody>
                  <a:tcPr anchor="ctr"/>
                </a:tc>
                <a:extLst>
                  <a:ext uri="{0D108BD9-81ED-4DB2-BD59-A6C34878D82A}">
                    <a16:rowId xmlns:a16="http://schemas.microsoft.com/office/drawing/2014/main" val="10003"/>
                  </a:ext>
                </a:extLst>
              </a:tr>
            </a:tbl>
          </a:graphicData>
        </a:graphic>
      </p:graphicFrame>
      <p:sp>
        <p:nvSpPr>
          <p:cNvPr id="10" name="Footer Placeholder 10">
            <a:extLst>
              <a:ext uri="{FF2B5EF4-FFF2-40B4-BE49-F238E27FC236}">
                <a16:creationId xmlns:a16="http://schemas.microsoft.com/office/drawing/2014/main" id="{A7DEB9CD-A221-64D0-22EC-3393BF671F52}"/>
              </a:ext>
            </a:extLst>
          </p:cNvPr>
          <p:cNvSpPr txBox="1">
            <a:spLocks/>
          </p:cNvSpPr>
          <p:nvPr/>
        </p:nvSpPr>
        <p:spPr>
          <a:xfrm>
            <a:off x="1084997" y="6245225"/>
            <a:ext cx="9159142" cy="506124"/>
          </a:xfrm>
          <a:prstGeom prst="rect">
            <a:avLst/>
          </a:prstGeom>
        </p:spPr>
        <p:txBody>
          <a:bodyPr vert="horz" lIns="91440" tIns="45720" rIns="91440" bIns="45720" rtlCol="0" anchor="b"/>
          <a:lstStyle>
            <a:defPPr>
              <a:defRPr lang="en-US"/>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85" eaLnBrk="0" fontAlgn="base" hangingPunct="0">
              <a:spcBef>
                <a:spcPct val="0"/>
              </a:spcBef>
              <a:spcAft>
                <a:spcPct val="0"/>
              </a:spcAft>
              <a:defRPr/>
            </a:pPr>
            <a:r>
              <a:rPr lang="fr-CA">
                <a:solidFill>
                  <a:srgbClr val="53585A"/>
                </a:solidFill>
                <a:latin typeface="Arial" panose="020B0604020202020204"/>
                <a:ea typeface="MS PGothic" charset="0"/>
              </a:rPr>
              <a:t>1. Tobe S et al., </a:t>
            </a:r>
            <a:r>
              <a:rPr lang="fr-CA" i="1">
                <a:solidFill>
                  <a:srgbClr val="53585A"/>
                </a:solidFill>
                <a:latin typeface="Arial" panose="020B0604020202020204"/>
                <a:ea typeface="MS PGothic" charset="0"/>
              </a:rPr>
              <a:t>Canadian Journal of Diabetes </a:t>
            </a:r>
            <a:r>
              <a:rPr lang="fr-CA">
                <a:solidFill>
                  <a:srgbClr val="53585A"/>
                </a:solidFill>
                <a:latin typeface="Arial" panose="020B0604020202020204"/>
                <a:ea typeface="MS PGothic" charset="0"/>
              </a:rPr>
              <a:t> 2025,49(2);73-86</a:t>
            </a:r>
          </a:p>
        </p:txBody>
      </p:sp>
    </p:spTree>
    <p:extLst>
      <p:ext uri="{BB962C8B-B14F-4D97-AF65-F5344CB8AC3E}">
        <p14:creationId xmlns:p14="http://schemas.microsoft.com/office/powerpoint/2010/main" val="11019289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889" y="333375"/>
            <a:ext cx="9998391" cy="962377"/>
          </a:xfrm>
        </p:spPr>
        <p:txBody>
          <a:bodyPr>
            <a:noAutofit/>
          </a:bodyPr>
          <a:lstStyle/>
          <a:p>
            <a:r>
              <a:rPr lang="fr-CA" dirty="0"/>
              <a:t>Recommandation pour l’usage des agonistes des récepteurs du GLP-1 dans la protection des reins chez les personnes atteintes de néphropathie diabétique</a:t>
            </a:r>
          </a:p>
        </p:txBody>
      </p:sp>
      <p:sp>
        <p:nvSpPr>
          <p:cNvPr id="5" name="Slide Number Placeholder 4">
            <a:extLst>
              <a:ext uri="{FF2B5EF4-FFF2-40B4-BE49-F238E27FC236}">
                <a16:creationId xmlns:a16="http://schemas.microsoft.com/office/drawing/2014/main" id="{1B4B376C-13D6-4165-B36F-B73E625035BD}"/>
              </a:ext>
            </a:extLst>
          </p:cNvPr>
          <p:cNvSpPr>
            <a:spLocks noGrp="1"/>
          </p:cNvSpPr>
          <p:nvPr>
            <p:ph type="sldNum" sz="quarter" idx="16"/>
          </p:nvPr>
        </p:nvSpPr>
        <p:spPr/>
        <p:txBody>
          <a:bodyPr/>
          <a:lstStyle/>
          <a:p>
            <a:pPr marL="0" marR="0" lvl="0" indent="0" algn="l" defTabSz="609585" rtl="0" eaLnBrk="0" fontAlgn="base" latinLnBrk="0" hangingPunct="0">
              <a:lnSpc>
                <a:spcPct val="100000"/>
              </a:lnSpc>
              <a:spcBef>
                <a:spcPct val="0"/>
              </a:spcBef>
              <a:spcAft>
                <a:spcPct val="0"/>
              </a:spcAft>
              <a:buClrTx/>
              <a:buSzTx/>
              <a:buFontTx/>
              <a:buNone/>
              <a:tabLst/>
              <a:defRPr/>
            </a:pPr>
            <a:fld id="{7AF8E309-D608-654D-B811-6A2C46C88181}" type="slidenum">
              <a:rPr kumimoji="0" lang="en-US" sz="900" b="0" i="0" u="none" strike="noStrike" kern="1200" cap="none" spc="0" normalizeH="0" baseline="0" noProof="0" smtClean="0">
                <a:ln>
                  <a:noFill/>
                </a:ln>
                <a:solidFill>
                  <a:srgbClr val="66B512"/>
                </a:solidFill>
                <a:effectLst/>
                <a:uLnTx/>
                <a:uFillTx/>
                <a:latin typeface="Arial" panose="020B0604020202020204"/>
                <a:ea typeface="MS PGothic" charset="0"/>
                <a:cs typeface="+mn-cs"/>
              </a:rPr>
              <a:pPr marL="0" marR="0" lvl="0" indent="0" algn="l" defTabSz="609585" rtl="0" eaLnBrk="0" fontAlgn="base" latinLnBrk="0" hangingPunct="0">
                <a:lnSpc>
                  <a:spcPct val="100000"/>
                </a:lnSpc>
                <a:spcBef>
                  <a:spcPct val="0"/>
                </a:spcBef>
                <a:spcAft>
                  <a:spcPct val="0"/>
                </a:spcAft>
                <a:buClrTx/>
                <a:buSzTx/>
                <a:buFontTx/>
                <a:buNone/>
                <a:tabLst/>
                <a:defRPr/>
              </a:pPr>
              <a:t>28</a:t>
            </a:fld>
            <a:endParaRPr kumimoji="0" lang="en-US" sz="900" b="0" i="0" u="none" strike="noStrike" kern="1200" cap="none" spc="0" normalizeH="0" baseline="0" noProof="0">
              <a:ln>
                <a:noFill/>
              </a:ln>
              <a:solidFill>
                <a:srgbClr val="66B512"/>
              </a:solidFill>
              <a:effectLst/>
              <a:uLnTx/>
              <a:uFillTx/>
              <a:latin typeface="Arial" panose="020B0604020202020204"/>
              <a:ea typeface="MS PGothic" charset="0"/>
              <a:cs typeface="+mn-cs"/>
            </a:endParaRPr>
          </a:p>
        </p:txBody>
      </p:sp>
      <p:graphicFrame>
        <p:nvGraphicFramePr>
          <p:cNvPr id="9" name="Table 3"/>
          <p:cNvGraphicFramePr>
            <a:graphicFrameLocks noGrp="1"/>
          </p:cNvGraphicFramePr>
          <p:nvPr>
            <p:extLst>
              <p:ext uri="{D42A27DB-BD31-4B8C-83A1-F6EECF244321}">
                <p14:modId xmlns:p14="http://schemas.microsoft.com/office/powerpoint/2010/main" val="1366812125"/>
              </p:ext>
            </p:extLst>
          </p:nvPr>
        </p:nvGraphicFramePr>
        <p:xfrm>
          <a:off x="778242" y="1847888"/>
          <a:ext cx="10800913" cy="2529840"/>
        </p:xfrm>
        <a:graphic>
          <a:graphicData uri="http://schemas.openxmlformats.org/drawingml/2006/table">
            <a:tbl>
              <a:tblPr firstRow="1" bandRow="1">
                <a:tableStyleId>{B301B821-A1FF-4177-AEE7-76D212191A09}</a:tableStyleId>
              </a:tblPr>
              <a:tblGrid>
                <a:gridCol w="709350">
                  <a:extLst>
                    <a:ext uri="{9D8B030D-6E8A-4147-A177-3AD203B41FA5}">
                      <a16:colId xmlns:a16="http://schemas.microsoft.com/office/drawing/2014/main" val="20000"/>
                    </a:ext>
                  </a:extLst>
                </a:gridCol>
                <a:gridCol w="8794544">
                  <a:extLst>
                    <a:ext uri="{9D8B030D-6E8A-4147-A177-3AD203B41FA5}">
                      <a16:colId xmlns:a16="http://schemas.microsoft.com/office/drawing/2014/main" val="20001"/>
                    </a:ext>
                  </a:extLst>
                </a:gridCol>
                <a:gridCol w="1297019">
                  <a:extLst>
                    <a:ext uri="{9D8B030D-6E8A-4147-A177-3AD203B41FA5}">
                      <a16:colId xmlns:a16="http://schemas.microsoft.com/office/drawing/2014/main" val="20002"/>
                    </a:ext>
                  </a:extLst>
                </a:gridCol>
              </a:tblGrid>
              <a:tr h="136959">
                <a:tc gridSpan="2">
                  <a:txBody>
                    <a:bodyPr/>
                    <a:lstStyle/>
                    <a:p>
                      <a:r>
                        <a:rPr lang="fr-CA" sz="1400" noProof="0" dirty="0"/>
                        <a:t>Recommandation</a:t>
                      </a:r>
                    </a:p>
                  </a:txBody>
                  <a:tcPr anchor="ctr"/>
                </a:tc>
                <a:tc hMerge="1">
                  <a:txBody>
                    <a:bodyPr/>
                    <a:lstStyle/>
                    <a:p>
                      <a:endParaRPr lang="en-US" sz="1100" noProof="0"/>
                    </a:p>
                  </a:txBody>
                  <a:tcPr anchor="ctr"/>
                </a:tc>
                <a:tc>
                  <a:txBody>
                    <a:bodyPr/>
                    <a:lstStyle/>
                    <a:p>
                      <a:pPr algn="ctr"/>
                      <a:r>
                        <a:rPr lang="fr-CA" sz="1400" noProof="0"/>
                        <a:t>Niveau de preuve</a:t>
                      </a:r>
                    </a:p>
                  </a:txBody>
                  <a:tcPr anchor="ctr"/>
                </a:tc>
                <a:extLst>
                  <a:ext uri="{0D108BD9-81ED-4DB2-BD59-A6C34878D82A}">
                    <a16:rowId xmlns:a16="http://schemas.microsoft.com/office/drawing/2014/main" val="10000"/>
                  </a:ext>
                </a:extLst>
              </a:tr>
              <a:tr h="119024">
                <a:tc>
                  <a:txBody>
                    <a:bodyPr/>
                    <a:lstStyle/>
                    <a:p>
                      <a:pPr algn="ctr"/>
                      <a:r>
                        <a:rPr lang="fr-CA" sz="1400" b="0" noProof="0">
                          <a:solidFill>
                            <a:schemeClr val="accent3"/>
                          </a:solidFill>
                        </a:rPr>
                        <a:t>9</a:t>
                      </a:r>
                    </a:p>
                  </a:txBody>
                  <a:tcPr anchor="ctr"/>
                </a:tc>
                <a:tc>
                  <a:txBody>
                    <a:bodyPr/>
                    <a:lstStyle/>
                    <a:p>
                      <a:r>
                        <a:rPr lang="fr-CA" sz="1800" dirty="0">
                          <a:solidFill>
                            <a:schemeClr val="dk1"/>
                          </a:solidFill>
                          <a:latin typeface="+mn-lt"/>
                          <a:ea typeface="+mn-ea"/>
                          <a:cs typeface="+mn-cs"/>
                        </a:rPr>
                        <a:t>Les adultes atteints de diabète de type 2 et de néphropathie chronique définie par un </a:t>
                      </a:r>
                      <a:r>
                        <a:rPr lang="fr-CA" sz="1800" dirty="0" err="1">
                          <a:solidFill>
                            <a:schemeClr val="dk1"/>
                          </a:solidFill>
                          <a:latin typeface="+mn-lt"/>
                          <a:ea typeface="+mn-ea"/>
                          <a:cs typeface="+mn-cs"/>
                        </a:rPr>
                        <a:t>DFGe</a:t>
                      </a:r>
                      <a:r>
                        <a:rPr lang="fr-CA" sz="1800" dirty="0">
                          <a:solidFill>
                            <a:schemeClr val="dk1"/>
                          </a:solidFill>
                          <a:latin typeface="+mn-lt"/>
                          <a:ea typeface="+mn-ea"/>
                          <a:cs typeface="+mn-cs"/>
                        </a:rPr>
                        <a:t> compris entre 25 et 50 ml/min/1,73 m</a:t>
                      </a:r>
                      <a:r>
                        <a:rPr lang="fr-CA" sz="1800" b="0" i="0" u="none" baseline="30000" dirty="0">
                          <a:solidFill>
                            <a:schemeClr val="dk1"/>
                          </a:solidFill>
                          <a:latin typeface="+mn-lt"/>
                          <a:ea typeface="+mn-ea"/>
                          <a:cs typeface="+mn-cs"/>
                        </a:rPr>
                        <a:t>2</a:t>
                      </a:r>
                      <a:r>
                        <a:rPr lang="fr-CA" sz="1800" dirty="0">
                          <a:solidFill>
                            <a:schemeClr val="dk1"/>
                          </a:solidFill>
                          <a:latin typeface="+mn-lt"/>
                          <a:ea typeface="+mn-ea"/>
                          <a:cs typeface="+mn-cs"/>
                        </a:rPr>
                        <a:t> avec un RACU compris entre 10 et 500 mg/mmol, ou un </a:t>
                      </a:r>
                      <a:r>
                        <a:rPr lang="fr-CA" sz="1800" dirty="0" err="1">
                          <a:solidFill>
                            <a:schemeClr val="dk1"/>
                          </a:solidFill>
                          <a:latin typeface="+mn-lt"/>
                          <a:ea typeface="+mn-ea"/>
                          <a:cs typeface="+mn-cs"/>
                        </a:rPr>
                        <a:t>DFGe</a:t>
                      </a:r>
                      <a:r>
                        <a:rPr lang="fr-CA" sz="1800" dirty="0">
                          <a:solidFill>
                            <a:schemeClr val="dk1"/>
                          </a:solidFill>
                          <a:latin typeface="+mn-lt"/>
                          <a:ea typeface="+mn-ea"/>
                          <a:cs typeface="+mn-cs"/>
                        </a:rPr>
                        <a:t> &gt; 50 ml/min/1,73 m</a:t>
                      </a:r>
                      <a:r>
                        <a:rPr lang="fr-CA" sz="1800" b="0" i="0" u="none" baseline="30000" dirty="0">
                          <a:solidFill>
                            <a:schemeClr val="dk1"/>
                          </a:solidFill>
                          <a:latin typeface="+mn-lt"/>
                          <a:ea typeface="+mn-ea"/>
                          <a:cs typeface="+mn-cs"/>
                        </a:rPr>
                        <a:t>2</a:t>
                      </a:r>
                      <a:r>
                        <a:rPr lang="fr-CA" sz="1800" dirty="0">
                          <a:solidFill>
                            <a:schemeClr val="dk1"/>
                          </a:solidFill>
                          <a:latin typeface="+mn-lt"/>
                          <a:ea typeface="+mn-ea"/>
                          <a:cs typeface="+mn-cs"/>
                        </a:rPr>
                        <a:t> avec un RACU compris entre 30 et 500 mg/mmol, à la dose maximale tolérée ou prescrite d’inhibiteurs du SRAA, devraient se voir recommander un agoniste des récepteurs du GLP-1 ayant un bienfait rénal prouvé pour réduire la protéinurie et le risque de détérioration de la fonction rénale.</a:t>
                      </a:r>
                    </a:p>
                  </a:txBody>
                  <a:tcPr anchor="ctr"/>
                </a:tc>
                <a:tc>
                  <a:txBody>
                    <a:bodyPr/>
                    <a:lstStyle/>
                    <a:p>
                      <a:pPr algn="ctr"/>
                      <a:r>
                        <a:rPr lang="fr-CA" sz="1400" b="0" noProof="0" dirty="0">
                          <a:solidFill>
                            <a:schemeClr val="accent3"/>
                          </a:solidFill>
                        </a:rPr>
                        <a:t>Grade A</a:t>
                      </a:r>
                    </a:p>
                    <a:p>
                      <a:pPr algn="ctr"/>
                      <a:r>
                        <a:rPr lang="fr-CA" sz="1400" b="0" noProof="0" dirty="0">
                          <a:solidFill>
                            <a:schemeClr val="accent3"/>
                          </a:solidFill>
                        </a:rPr>
                        <a:t>Niveau 1A</a:t>
                      </a:r>
                    </a:p>
                    <a:p>
                      <a:pPr algn="ctr"/>
                      <a:r>
                        <a:rPr lang="fr-CA" sz="1000" b="0" noProof="0" dirty="0">
                          <a:solidFill>
                            <a:schemeClr val="accent3"/>
                          </a:solidFill>
                        </a:rPr>
                        <a:t>(sémaglutide pour injection sous-cutanée)</a:t>
                      </a:r>
                    </a:p>
                  </a:txBody>
                  <a:tcPr anchor="ctr"/>
                </a:tc>
                <a:extLst>
                  <a:ext uri="{0D108BD9-81ED-4DB2-BD59-A6C34878D82A}">
                    <a16:rowId xmlns:a16="http://schemas.microsoft.com/office/drawing/2014/main" val="10003"/>
                  </a:ext>
                </a:extLst>
              </a:tr>
            </a:tbl>
          </a:graphicData>
        </a:graphic>
      </p:graphicFrame>
      <p:sp>
        <p:nvSpPr>
          <p:cNvPr id="6" name="Footer Placeholder 10">
            <a:extLst>
              <a:ext uri="{FF2B5EF4-FFF2-40B4-BE49-F238E27FC236}">
                <a16:creationId xmlns:a16="http://schemas.microsoft.com/office/drawing/2014/main" id="{6AFE5F6B-690A-BEA3-F91F-D7FBEDF08E3A}"/>
              </a:ext>
            </a:extLst>
          </p:cNvPr>
          <p:cNvSpPr txBox="1">
            <a:spLocks/>
          </p:cNvSpPr>
          <p:nvPr/>
        </p:nvSpPr>
        <p:spPr>
          <a:xfrm>
            <a:off x="1084997" y="6245225"/>
            <a:ext cx="9159142" cy="506124"/>
          </a:xfrm>
          <a:prstGeom prst="rect">
            <a:avLst/>
          </a:prstGeom>
        </p:spPr>
        <p:txBody>
          <a:bodyPr vert="horz" lIns="91440" tIns="45720" rIns="91440" bIns="45720" rtlCol="0" anchor="b"/>
          <a:lstStyle>
            <a:defPPr>
              <a:defRPr lang="en-US"/>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85" eaLnBrk="0" fontAlgn="base" hangingPunct="0">
              <a:spcBef>
                <a:spcPct val="0"/>
              </a:spcBef>
              <a:spcAft>
                <a:spcPct val="0"/>
              </a:spcAft>
              <a:defRPr/>
            </a:pPr>
            <a:r>
              <a:rPr lang="fr-CA">
                <a:solidFill>
                  <a:srgbClr val="53585A"/>
                </a:solidFill>
                <a:latin typeface="Arial" panose="020B0604020202020204"/>
                <a:ea typeface="MS PGothic" charset="0"/>
              </a:rPr>
              <a:t>1. Tobe S et al., </a:t>
            </a:r>
            <a:r>
              <a:rPr lang="fr-CA" i="1">
                <a:solidFill>
                  <a:srgbClr val="53585A"/>
                </a:solidFill>
                <a:latin typeface="Arial" panose="020B0604020202020204"/>
                <a:ea typeface="MS PGothic" charset="0"/>
              </a:rPr>
              <a:t>Canadian Journal of Diabetes </a:t>
            </a:r>
            <a:r>
              <a:rPr lang="fr-CA">
                <a:solidFill>
                  <a:srgbClr val="53585A"/>
                </a:solidFill>
                <a:latin typeface="Arial" panose="020B0604020202020204"/>
                <a:ea typeface="MS PGothic" charset="0"/>
              </a:rPr>
              <a:t> 2025,49(2);73-86</a:t>
            </a:r>
          </a:p>
        </p:txBody>
      </p:sp>
    </p:spTree>
    <p:extLst>
      <p:ext uri="{BB962C8B-B14F-4D97-AF65-F5344CB8AC3E}">
        <p14:creationId xmlns:p14="http://schemas.microsoft.com/office/powerpoint/2010/main" val="23458093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C7371-FC8F-2D9D-EEAF-F59CCFCA38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8C29CF-65EB-4DC6-96C0-43004EC4FF4A}"/>
              </a:ext>
            </a:extLst>
          </p:cNvPr>
          <p:cNvSpPr>
            <a:spLocks noGrp="1"/>
          </p:cNvSpPr>
          <p:nvPr>
            <p:ph type="title"/>
          </p:nvPr>
        </p:nvSpPr>
        <p:spPr>
          <a:xfrm>
            <a:off x="623889" y="333375"/>
            <a:ext cx="10408546" cy="962377"/>
          </a:xfrm>
        </p:spPr>
        <p:txBody>
          <a:bodyPr>
            <a:noAutofit/>
          </a:bodyPr>
          <a:lstStyle/>
          <a:p>
            <a:r>
              <a:rPr lang="fr-CA" dirty="0"/>
              <a:t>Recommandation pour l’usage des </a:t>
            </a:r>
            <a:r>
              <a:rPr lang="fr-CA" dirty="0" err="1"/>
              <a:t>ARMns</a:t>
            </a:r>
            <a:r>
              <a:rPr lang="fr-CA" dirty="0"/>
              <a:t> dans la protection des reins et du cœur chez les personnes atteintes de néphropathie diabétique</a:t>
            </a:r>
          </a:p>
        </p:txBody>
      </p:sp>
      <p:sp>
        <p:nvSpPr>
          <p:cNvPr id="5" name="Slide Number Placeholder 4">
            <a:extLst>
              <a:ext uri="{FF2B5EF4-FFF2-40B4-BE49-F238E27FC236}">
                <a16:creationId xmlns:a16="http://schemas.microsoft.com/office/drawing/2014/main" id="{08F2B7AC-1C6D-030B-FA20-C78FC02340B1}"/>
              </a:ext>
            </a:extLst>
          </p:cNvPr>
          <p:cNvSpPr>
            <a:spLocks noGrp="1"/>
          </p:cNvSpPr>
          <p:nvPr>
            <p:ph type="sldNum" sz="quarter" idx="16"/>
          </p:nvPr>
        </p:nvSpPr>
        <p:spPr/>
        <p:txBody>
          <a:bodyPr/>
          <a:lstStyle/>
          <a:p>
            <a:pPr marL="0" marR="0" lvl="0" indent="0" algn="l" defTabSz="609585" rtl="0" eaLnBrk="0" fontAlgn="base" latinLnBrk="0" hangingPunct="0">
              <a:lnSpc>
                <a:spcPct val="100000"/>
              </a:lnSpc>
              <a:spcBef>
                <a:spcPct val="0"/>
              </a:spcBef>
              <a:spcAft>
                <a:spcPct val="0"/>
              </a:spcAft>
              <a:buClrTx/>
              <a:buSzTx/>
              <a:buFontTx/>
              <a:buNone/>
              <a:tabLst/>
              <a:defRPr/>
            </a:pPr>
            <a:fld id="{7AF8E309-D608-654D-B811-6A2C46C88181}" type="slidenum">
              <a:rPr kumimoji="0" lang="en-US" sz="900" b="0" i="0" u="none" strike="noStrike" kern="1200" cap="none" spc="0" normalizeH="0" baseline="0" noProof="0" smtClean="0">
                <a:ln>
                  <a:noFill/>
                </a:ln>
                <a:solidFill>
                  <a:srgbClr val="66B512"/>
                </a:solidFill>
                <a:effectLst/>
                <a:uLnTx/>
                <a:uFillTx/>
                <a:latin typeface="Arial" panose="020B0604020202020204"/>
                <a:ea typeface="MS PGothic" charset="0"/>
                <a:cs typeface="+mn-cs"/>
              </a:rPr>
              <a:pPr marL="0" marR="0" lvl="0" indent="0" algn="l" defTabSz="609585" rtl="0" eaLnBrk="0" fontAlgn="base" latinLnBrk="0" hangingPunct="0">
                <a:lnSpc>
                  <a:spcPct val="100000"/>
                </a:lnSpc>
                <a:spcBef>
                  <a:spcPct val="0"/>
                </a:spcBef>
                <a:spcAft>
                  <a:spcPct val="0"/>
                </a:spcAft>
                <a:buClrTx/>
                <a:buSzTx/>
                <a:buFontTx/>
                <a:buNone/>
                <a:tabLst/>
                <a:defRPr/>
              </a:pPr>
              <a:t>29</a:t>
            </a:fld>
            <a:endParaRPr kumimoji="0" lang="en-US" sz="900" b="0" i="0" u="none" strike="noStrike" kern="1200" cap="none" spc="0" normalizeH="0" baseline="0" noProof="0">
              <a:ln>
                <a:noFill/>
              </a:ln>
              <a:solidFill>
                <a:srgbClr val="66B512"/>
              </a:solidFill>
              <a:effectLst/>
              <a:uLnTx/>
              <a:uFillTx/>
              <a:latin typeface="Arial" panose="020B0604020202020204"/>
              <a:ea typeface="MS PGothic" charset="0"/>
              <a:cs typeface="+mn-cs"/>
            </a:endParaRPr>
          </a:p>
        </p:txBody>
      </p:sp>
      <p:graphicFrame>
        <p:nvGraphicFramePr>
          <p:cNvPr id="9" name="Table 3">
            <a:extLst>
              <a:ext uri="{FF2B5EF4-FFF2-40B4-BE49-F238E27FC236}">
                <a16:creationId xmlns:a16="http://schemas.microsoft.com/office/drawing/2014/main" id="{F6A0EB29-25D3-A843-62DE-83183BCBD94B}"/>
              </a:ext>
            </a:extLst>
          </p:cNvPr>
          <p:cNvGraphicFramePr>
            <a:graphicFrameLocks noGrp="1"/>
          </p:cNvGraphicFramePr>
          <p:nvPr>
            <p:extLst>
              <p:ext uri="{D42A27DB-BD31-4B8C-83A1-F6EECF244321}">
                <p14:modId xmlns:p14="http://schemas.microsoft.com/office/powerpoint/2010/main" val="1779539493"/>
              </p:ext>
            </p:extLst>
          </p:nvPr>
        </p:nvGraphicFramePr>
        <p:xfrm>
          <a:off x="778242" y="1794726"/>
          <a:ext cx="10800913" cy="3078480"/>
        </p:xfrm>
        <a:graphic>
          <a:graphicData uri="http://schemas.openxmlformats.org/drawingml/2006/table">
            <a:tbl>
              <a:tblPr firstRow="1" bandRow="1">
                <a:tableStyleId>{B301B821-A1FF-4177-AEE7-76D212191A09}</a:tableStyleId>
              </a:tblPr>
              <a:tblGrid>
                <a:gridCol w="709350">
                  <a:extLst>
                    <a:ext uri="{9D8B030D-6E8A-4147-A177-3AD203B41FA5}">
                      <a16:colId xmlns:a16="http://schemas.microsoft.com/office/drawing/2014/main" val="20000"/>
                    </a:ext>
                  </a:extLst>
                </a:gridCol>
                <a:gridCol w="8907777">
                  <a:extLst>
                    <a:ext uri="{9D8B030D-6E8A-4147-A177-3AD203B41FA5}">
                      <a16:colId xmlns:a16="http://schemas.microsoft.com/office/drawing/2014/main" val="20001"/>
                    </a:ext>
                  </a:extLst>
                </a:gridCol>
                <a:gridCol w="1183786">
                  <a:extLst>
                    <a:ext uri="{9D8B030D-6E8A-4147-A177-3AD203B41FA5}">
                      <a16:colId xmlns:a16="http://schemas.microsoft.com/office/drawing/2014/main" val="20002"/>
                    </a:ext>
                  </a:extLst>
                </a:gridCol>
              </a:tblGrid>
              <a:tr h="512705">
                <a:tc gridSpan="2">
                  <a:txBody>
                    <a:bodyPr/>
                    <a:lstStyle/>
                    <a:p>
                      <a:r>
                        <a:rPr lang="fr-CA" sz="1400" noProof="0" dirty="0"/>
                        <a:t>Recommandation</a:t>
                      </a:r>
                    </a:p>
                  </a:txBody>
                  <a:tcPr anchor="ctr"/>
                </a:tc>
                <a:tc hMerge="1">
                  <a:txBody>
                    <a:bodyPr/>
                    <a:lstStyle/>
                    <a:p>
                      <a:endParaRPr lang="en-US" sz="1100" noProof="0"/>
                    </a:p>
                  </a:txBody>
                  <a:tcPr anchor="ctr"/>
                </a:tc>
                <a:tc>
                  <a:txBody>
                    <a:bodyPr/>
                    <a:lstStyle/>
                    <a:p>
                      <a:pPr algn="ctr"/>
                      <a:r>
                        <a:rPr lang="fr-CA" sz="1400" noProof="0"/>
                        <a:t>Niveau de preuve</a:t>
                      </a:r>
                    </a:p>
                  </a:txBody>
                  <a:tcPr anchor="ctr"/>
                </a:tc>
                <a:extLst>
                  <a:ext uri="{0D108BD9-81ED-4DB2-BD59-A6C34878D82A}">
                    <a16:rowId xmlns:a16="http://schemas.microsoft.com/office/drawing/2014/main" val="10000"/>
                  </a:ext>
                </a:extLst>
              </a:tr>
              <a:tr h="1990503">
                <a:tc>
                  <a:txBody>
                    <a:bodyPr/>
                    <a:lstStyle/>
                    <a:p>
                      <a:pPr algn="ctr"/>
                      <a:r>
                        <a:rPr lang="fr-CA" sz="1400" b="0" noProof="0">
                          <a:solidFill>
                            <a:schemeClr val="accent3"/>
                          </a:solidFill>
                        </a:rPr>
                        <a:t>10</a:t>
                      </a:r>
                    </a:p>
                  </a:txBody>
                  <a:tcPr anchor="ctr"/>
                </a:tc>
                <a:tc>
                  <a:txBody>
                    <a:bodyPr/>
                    <a:lstStyle/>
                    <a:p>
                      <a:r>
                        <a:rPr lang="fr-CA" sz="1800" dirty="0">
                          <a:solidFill>
                            <a:schemeClr val="dk1"/>
                          </a:solidFill>
                          <a:latin typeface="+mn-lt"/>
                          <a:ea typeface="+mn-ea"/>
                          <a:cs typeface="+mn-cs"/>
                        </a:rPr>
                        <a:t>Les adultes atteints de diabète de type 2 et de néphropathie chronique définie par un </a:t>
                      </a:r>
                      <a:r>
                        <a:rPr lang="fr-CA" sz="1800" dirty="0" err="1">
                          <a:solidFill>
                            <a:schemeClr val="dk1"/>
                          </a:solidFill>
                          <a:latin typeface="+mn-lt"/>
                          <a:ea typeface="+mn-ea"/>
                          <a:cs typeface="+mn-cs"/>
                        </a:rPr>
                        <a:t>DFGe</a:t>
                      </a:r>
                      <a:r>
                        <a:rPr lang="fr-CA" sz="1800" dirty="0">
                          <a:solidFill>
                            <a:schemeClr val="dk1"/>
                          </a:solidFill>
                          <a:latin typeface="+mn-lt"/>
                          <a:ea typeface="+mn-ea"/>
                          <a:cs typeface="+mn-cs"/>
                        </a:rPr>
                        <a:t> compris entre 25 et 90 ml/min/1,73 m</a:t>
                      </a:r>
                      <a:r>
                        <a:rPr lang="fr-CA" sz="1800" b="0" i="0" u="none" baseline="30000" dirty="0">
                          <a:solidFill>
                            <a:schemeClr val="dk1"/>
                          </a:solidFill>
                          <a:latin typeface="+mn-lt"/>
                          <a:ea typeface="+mn-ea"/>
                          <a:cs typeface="+mn-cs"/>
                        </a:rPr>
                        <a:t>2</a:t>
                      </a:r>
                      <a:r>
                        <a:rPr lang="fr-CA" sz="1800" dirty="0">
                          <a:solidFill>
                            <a:schemeClr val="dk1"/>
                          </a:solidFill>
                          <a:latin typeface="+mn-lt"/>
                          <a:ea typeface="+mn-ea"/>
                          <a:cs typeface="+mn-cs"/>
                        </a:rPr>
                        <a:t> avec un RACU compris entre 3 et 30 mg/mmol, avec ou sans rétinopathie diabétique, ou ceux présentant un </a:t>
                      </a:r>
                      <a:r>
                        <a:rPr lang="fr-CA" sz="1800" dirty="0" err="1">
                          <a:solidFill>
                            <a:schemeClr val="dk1"/>
                          </a:solidFill>
                          <a:latin typeface="+mn-lt"/>
                          <a:ea typeface="+mn-ea"/>
                          <a:cs typeface="+mn-cs"/>
                        </a:rPr>
                        <a:t>DFGe</a:t>
                      </a:r>
                      <a:r>
                        <a:rPr lang="fr-CA" sz="1800" dirty="0">
                          <a:solidFill>
                            <a:schemeClr val="dk1"/>
                          </a:solidFill>
                          <a:latin typeface="+mn-lt"/>
                          <a:ea typeface="+mn-ea"/>
                          <a:cs typeface="+mn-cs"/>
                        </a:rPr>
                        <a:t> compris entre 25 et 60 ml/min/1,73 m</a:t>
                      </a:r>
                      <a:r>
                        <a:rPr lang="fr-CA" sz="1800" b="0" i="0" u="none" baseline="30000" dirty="0">
                          <a:solidFill>
                            <a:schemeClr val="dk1"/>
                          </a:solidFill>
                          <a:latin typeface="+mn-lt"/>
                          <a:ea typeface="+mn-ea"/>
                          <a:cs typeface="+mn-cs"/>
                        </a:rPr>
                        <a:t>2</a:t>
                      </a:r>
                      <a:r>
                        <a:rPr lang="fr-CA" sz="1800" dirty="0">
                          <a:solidFill>
                            <a:schemeClr val="dk1"/>
                          </a:solidFill>
                          <a:latin typeface="+mn-lt"/>
                          <a:ea typeface="+mn-ea"/>
                          <a:cs typeface="+mn-cs"/>
                        </a:rPr>
                        <a:t>, ou ceux dont le </a:t>
                      </a:r>
                      <a:r>
                        <a:rPr lang="fr-CA" sz="1800" dirty="0" err="1">
                          <a:solidFill>
                            <a:schemeClr val="dk1"/>
                          </a:solidFill>
                          <a:latin typeface="+mn-lt"/>
                          <a:ea typeface="+mn-ea"/>
                          <a:cs typeface="+mn-cs"/>
                        </a:rPr>
                        <a:t>DFGe</a:t>
                      </a:r>
                      <a:r>
                        <a:rPr lang="fr-CA" sz="1800" dirty="0">
                          <a:solidFill>
                            <a:schemeClr val="dk1"/>
                          </a:solidFill>
                          <a:latin typeface="+mn-lt"/>
                          <a:ea typeface="+mn-ea"/>
                          <a:cs typeface="+mn-cs"/>
                        </a:rPr>
                        <a:t> est &gt; 25 ml/min/1,73 m</a:t>
                      </a:r>
                      <a:r>
                        <a:rPr lang="fr-CA" sz="1800" b="0" i="0" u="none" baseline="30000" dirty="0">
                          <a:solidFill>
                            <a:schemeClr val="dk1"/>
                          </a:solidFill>
                          <a:latin typeface="+mn-lt"/>
                          <a:ea typeface="+mn-ea"/>
                          <a:cs typeface="+mn-cs"/>
                        </a:rPr>
                        <a:t>2</a:t>
                      </a:r>
                      <a:r>
                        <a:rPr lang="fr-CA" sz="1800" dirty="0">
                          <a:solidFill>
                            <a:schemeClr val="dk1"/>
                          </a:solidFill>
                          <a:latin typeface="+mn-lt"/>
                          <a:ea typeface="+mn-ea"/>
                          <a:cs typeface="+mn-cs"/>
                        </a:rPr>
                        <a:t> avec un RACU compris entre 30 et 500 mg/mmol, à la dose maximale tolérée ou prescrite d’inhibiteurs du SRAA, avec une kaliémie ≤ 4,8 mmol/L, devraient se voir recommander un </a:t>
                      </a:r>
                      <a:r>
                        <a:rPr lang="fr-CA" sz="1800" dirty="0" err="1">
                          <a:solidFill>
                            <a:schemeClr val="dk1"/>
                          </a:solidFill>
                          <a:latin typeface="+mn-lt"/>
                          <a:ea typeface="+mn-ea"/>
                          <a:cs typeface="+mn-cs"/>
                        </a:rPr>
                        <a:t>ARMns</a:t>
                      </a:r>
                      <a:r>
                        <a:rPr lang="fr-CA" sz="1800" dirty="0">
                          <a:solidFill>
                            <a:schemeClr val="dk1"/>
                          </a:solidFill>
                          <a:latin typeface="+mn-lt"/>
                          <a:ea typeface="+mn-ea"/>
                          <a:cs typeface="+mn-cs"/>
                        </a:rPr>
                        <a:t> dont l’efficacité, lorsqu’il est associé à la surveillance des taux de potassium, a été prouvée pour améliorer les résultats rénaux et cardiovasculaires.</a:t>
                      </a:r>
                    </a:p>
                  </a:txBody>
                  <a:tcPr anchor="ctr"/>
                </a:tc>
                <a:tc>
                  <a:txBody>
                    <a:bodyPr/>
                    <a:lstStyle/>
                    <a:p>
                      <a:pPr algn="ctr"/>
                      <a:r>
                        <a:rPr lang="fr-CA" sz="1400" b="0" noProof="0" dirty="0">
                          <a:solidFill>
                            <a:schemeClr val="accent3"/>
                          </a:solidFill>
                        </a:rPr>
                        <a:t>Grade A</a:t>
                      </a:r>
                    </a:p>
                    <a:p>
                      <a:pPr algn="ctr"/>
                      <a:r>
                        <a:rPr lang="fr-CA" sz="1400" b="0" noProof="0" dirty="0">
                          <a:solidFill>
                            <a:schemeClr val="accent3"/>
                          </a:solidFill>
                        </a:rPr>
                        <a:t>Niveau 1A</a:t>
                      </a:r>
                    </a:p>
                    <a:p>
                      <a:pPr algn="ctr"/>
                      <a:r>
                        <a:rPr lang="fr-CA" sz="1000" b="0" noProof="0" dirty="0">
                          <a:solidFill>
                            <a:schemeClr val="accent3"/>
                          </a:solidFill>
                        </a:rPr>
                        <a:t>(pour la </a:t>
                      </a:r>
                      <a:r>
                        <a:rPr lang="fr-CA" sz="1000" b="0" noProof="0" dirty="0" err="1">
                          <a:solidFill>
                            <a:schemeClr val="accent3"/>
                          </a:solidFill>
                        </a:rPr>
                        <a:t>finérénone</a:t>
                      </a:r>
                      <a:r>
                        <a:rPr lang="fr-CA" sz="1000" b="0" noProof="0" dirty="0">
                          <a:solidFill>
                            <a:schemeClr val="accent3"/>
                          </a:solidFill>
                        </a:rPr>
                        <a:t>)</a:t>
                      </a:r>
                    </a:p>
                  </a:txBody>
                  <a:tcPr anchor="ctr"/>
                </a:tc>
                <a:extLst>
                  <a:ext uri="{0D108BD9-81ED-4DB2-BD59-A6C34878D82A}">
                    <a16:rowId xmlns:a16="http://schemas.microsoft.com/office/drawing/2014/main" val="10003"/>
                  </a:ext>
                </a:extLst>
              </a:tr>
            </a:tbl>
          </a:graphicData>
        </a:graphic>
      </p:graphicFrame>
      <p:sp>
        <p:nvSpPr>
          <p:cNvPr id="6" name="Footer Placeholder 10">
            <a:extLst>
              <a:ext uri="{FF2B5EF4-FFF2-40B4-BE49-F238E27FC236}">
                <a16:creationId xmlns:a16="http://schemas.microsoft.com/office/drawing/2014/main" id="{1BAF0769-36F1-1419-A22B-3DDF1312A5DF}"/>
              </a:ext>
            </a:extLst>
          </p:cNvPr>
          <p:cNvSpPr txBox="1">
            <a:spLocks/>
          </p:cNvSpPr>
          <p:nvPr/>
        </p:nvSpPr>
        <p:spPr>
          <a:xfrm>
            <a:off x="1084997" y="6245225"/>
            <a:ext cx="9159142" cy="506124"/>
          </a:xfrm>
          <a:prstGeom prst="rect">
            <a:avLst/>
          </a:prstGeom>
        </p:spPr>
        <p:txBody>
          <a:bodyPr vert="horz" lIns="91440" tIns="45720" rIns="91440" bIns="45720" rtlCol="0" anchor="b"/>
          <a:lstStyle>
            <a:defPPr>
              <a:defRPr lang="en-US"/>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85" eaLnBrk="0" fontAlgn="base" hangingPunct="0">
              <a:spcBef>
                <a:spcPct val="0"/>
              </a:spcBef>
              <a:spcAft>
                <a:spcPct val="0"/>
              </a:spcAft>
              <a:defRPr/>
            </a:pPr>
            <a:r>
              <a:rPr lang="fr-CA">
                <a:solidFill>
                  <a:srgbClr val="53585A"/>
                </a:solidFill>
                <a:latin typeface="Arial" panose="020B0604020202020204"/>
                <a:ea typeface="MS PGothic" charset="0"/>
              </a:rPr>
              <a:t>1. Tobe S et al., </a:t>
            </a:r>
            <a:r>
              <a:rPr lang="fr-CA" i="1">
                <a:solidFill>
                  <a:srgbClr val="53585A"/>
                </a:solidFill>
                <a:latin typeface="Arial" panose="020B0604020202020204"/>
                <a:ea typeface="MS PGothic" charset="0"/>
              </a:rPr>
              <a:t>Canadian Journal of Diabetes </a:t>
            </a:r>
            <a:r>
              <a:rPr lang="fr-CA">
                <a:solidFill>
                  <a:srgbClr val="53585A"/>
                </a:solidFill>
                <a:latin typeface="Arial" panose="020B0604020202020204"/>
                <a:ea typeface="MS PGothic" charset="0"/>
              </a:rPr>
              <a:t> 2025,49(2);73-86</a:t>
            </a:r>
          </a:p>
        </p:txBody>
      </p:sp>
    </p:spTree>
    <p:extLst>
      <p:ext uri="{BB962C8B-B14F-4D97-AF65-F5344CB8AC3E}">
        <p14:creationId xmlns:p14="http://schemas.microsoft.com/office/powerpoint/2010/main" val="3182744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9F780-AB76-B26C-BDE3-C1AC9C31F7FA}"/>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17E6CDC7-27EE-E96B-EEDC-CBB745AF5C98}"/>
              </a:ext>
            </a:extLst>
          </p:cNvPr>
          <p:cNvSpPr/>
          <p:nvPr>
            <p:custDataLst>
              <p:tags r:id="rId1"/>
            </p:custDataLst>
          </p:nvPr>
        </p:nvSpPr>
        <p:spPr>
          <a:xfrm>
            <a:off x="3930642" y="5248724"/>
            <a:ext cx="5768340" cy="992849"/>
          </a:xfrm>
          <a:prstGeom prst="rect">
            <a:avLst/>
          </a:prstGeom>
          <a:solidFill>
            <a:srgbClr val="F8ED9E"/>
          </a:solidFill>
          <a:ln w="38100">
            <a:solidFill>
              <a:srgbClr val="F8ED9E"/>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020ED03-A20B-325C-A7AE-EC5F3969A849}"/>
              </a:ext>
            </a:extLst>
          </p:cNvPr>
          <p:cNvSpPr/>
          <p:nvPr>
            <p:custDataLst>
              <p:tags r:id="rId2"/>
            </p:custDataLst>
          </p:nvPr>
        </p:nvSpPr>
        <p:spPr>
          <a:xfrm>
            <a:off x="3382517" y="3628144"/>
            <a:ext cx="6276423" cy="992849"/>
          </a:xfrm>
          <a:prstGeom prst="rect">
            <a:avLst/>
          </a:prstGeom>
          <a:solidFill>
            <a:schemeClr val="accent2">
              <a:lumMod val="20000"/>
              <a:lumOff val="80000"/>
            </a:schemeClr>
          </a:solidFill>
          <a:ln w="38100">
            <a:solidFill>
              <a:schemeClr val="accent2">
                <a:lumMod val="20000"/>
                <a:lumOff val="8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E1A3FBBB-8433-D7B0-21CB-B17DF6DD5B6E}"/>
              </a:ext>
            </a:extLst>
          </p:cNvPr>
          <p:cNvSpPr>
            <a:spLocks noGrp="1"/>
          </p:cNvSpPr>
          <p:nvPr>
            <p:ph type="title"/>
            <p:custDataLst>
              <p:tags r:id="rId3"/>
            </p:custDataLst>
          </p:nvPr>
        </p:nvSpPr>
        <p:spPr>
          <a:xfrm>
            <a:off x="345186" y="197457"/>
            <a:ext cx="11049303" cy="962377"/>
          </a:xfrm>
        </p:spPr>
        <p:txBody>
          <a:bodyPr>
            <a:noAutofit/>
          </a:bodyPr>
          <a:lstStyle/>
          <a:p>
            <a:r>
              <a:rPr lang="fr-CA" sz="2500" dirty="0"/>
              <a:t>Recommandation de Diabète Canada sur le dépistage pour le diagnostic de néphropathie chez les personnes atteintes de diabète </a:t>
            </a:r>
          </a:p>
        </p:txBody>
      </p:sp>
      <p:sp>
        <p:nvSpPr>
          <p:cNvPr id="6" name="Slide Number Placeholder 5">
            <a:extLst>
              <a:ext uri="{FF2B5EF4-FFF2-40B4-BE49-F238E27FC236}">
                <a16:creationId xmlns:a16="http://schemas.microsoft.com/office/drawing/2014/main" id="{F69D3BC9-7C04-05F7-F705-EA5FE030F78C}"/>
              </a:ext>
            </a:extLst>
          </p:cNvPr>
          <p:cNvSpPr>
            <a:spLocks noGrp="1"/>
          </p:cNvSpPr>
          <p:nvPr>
            <p:ph type="sldNum" sz="quarter" idx="16"/>
            <p:custDataLst>
              <p:tags r:id="rId4"/>
            </p:custDataLst>
          </p:nvPr>
        </p:nvSpPr>
        <p:spPr/>
        <p:txBody>
          <a:bodyPr/>
          <a:lstStyle/>
          <a:p>
            <a:fld id="{7AF8E309-D608-654D-B811-6A2C46C88181}" type="slidenum">
              <a:rPr lang="en-US" smtClean="0"/>
              <a:pPr/>
              <a:t>3</a:t>
            </a:fld>
            <a:endParaRPr lang="en-US"/>
          </a:p>
        </p:txBody>
      </p:sp>
      <p:sp>
        <p:nvSpPr>
          <p:cNvPr id="8" name="TextBox 7">
            <a:extLst>
              <a:ext uri="{FF2B5EF4-FFF2-40B4-BE49-F238E27FC236}">
                <a16:creationId xmlns:a16="http://schemas.microsoft.com/office/drawing/2014/main" id="{AE32B042-299D-D354-369B-958141853D75}"/>
              </a:ext>
            </a:extLst>
          </p:cNvPr>
          <p:cNvSpPr txBox="1"/>
          <p:nvPr>
            <p:custDataLst>
              <p:tags r:id="rId5"/>
            </p:custDataLst>
          </p:nvPr>
        </p:nvSpPr>
        <p:spPr>
          <a:xfrm>
            <a:off x="3392885" y="1515355"/>
            <a:ext cx="8001604" cy="1601526"/>
          </a:xfrm>
          <a:prstGeom prst="rect">
            <a:avLst/>
          </a:prstGeom>
          <a:solidFill>
            <a:schemeClr val="accent3">
              <a:lumMod val="10000"/>
              <a:lumOff val="90000"/>
            </a:schemeClr>
          </a:solidFill>
          <a:ln w="28575">
            <a:solidFill>
              <a:schemeClr val="accent3">
                <a:lumMod val="10000"/>
                <a:lumOff val="90000"/>
              </a:schemeClr>
            </a:solidFill>
          </a:ln>
          <a:effectLst>
            <a:outerShdw blurRad="50800" dist="38100" dir="2700000" algn="tl" rotWithShape="0">
              <a:prstClr val="black">
                <a:alpha val="40000"/>
              </a:prstClr>
            </a:outerShdw>
          </a:effectLst>
        </p:spPr>
        <p:txBody>
          <a:bodyPr vert="horz" wrap="square" lIns="91440" tIns="45720" rIns="91440" bIns="45720" rtlCol="0" anchor="ctr" anchorCtr="0">
            <a:noAutofit/>
          </a:bodyPr>
          <a:lstStyle/>
          <a:p>
            <a:pPr algn="l">
              <a:spcBef>
                <a:spcPts val="600"/>
              </a:spcBef>
            </a:pPr>
            <a:r>
              <a:rPr lang="fr-CA" sz="1350" b="1" dirty="0">
                <a:solidFill>
                  <a:srgbClr val="003455"/>
                </a:solidFill>
                <a:latin typeface="+mn-lt"/>
              </a:rPr>
              <a:t>… chez les personnes atteintes de diabète n’ayant pas d’antécédents de néphropathie.</a:t>
            </a:r>
          </a:p>
          <a:p>
            <a:pPr marL="285750" indent="-285750" algn="l">
              <a:spcBef>
                <a:spcPts val="600"/>
              </a:spcBef>
              <a:buFont typeface="Arial" panose="020B0604020202020204" pitchFamily="34" charset="0"/>
              <a:buChar char="•"/>
            </a:pPr>
            <a:r>
              <a:rPr lang="fr-CA" sz="1350" dirty="0">
                <a:solidFill>
                  <a:srgbClr val="003455"/>
                </a:solidFill>
                <a:latin typeface="+mn-lt"/>
              </a:rPr>
              <a:t>Pour le diabète de </a:t>
            </a:r>
            <a:r>
              <a:rPr lang="fr-CA" sz="1350" dirty="0">
                <a:solidFill>
                  <a:srgbClr val="003455"/>
                </a:solidFill>
              </a:rPr>
              <a:t>type 1, commencer cinq ans après l’apparition de la maladie ou, si elle survient à un jeune âge, après la puberté.</a:t>
            </a:r>
          </a:p>
          <a:p>
            <a:pPr marL="285750" indent="-285750" algn="l">
              <a:spcBef>
                <a:spcPts val="600"/>
              </a:spcBef>
              <a:buFont typeface="Arial" panose="020B0604020202020204" pitchFamily="34" charset="0"/>
              <a:buChar char="•"/>
            </a:pPr>
            <a:r>
              <a:rPr lang="fr-CA" sz="1350" dirty="0">
                <a:solidFill>
                  <a:srgbClr val="003455"/>
                </a:solidFill>
                <a:latin typeface="+mn-lt"/>
              </a:rPr>
              <a:t>Pour le diabète de type </a:t>
            </a:r>
            <a:r>
              <a:rPr lang="fr-CA" sz="1350" dirty="0">
                <a:solidFill>
                  <a:srgbClr val="003455"/>
                </a:solidFill>
              </a:rPr>
              <a:t>2, commencer au moment du diagnostic et une fois par an par la suite.</a:t>
            </a:r>
          </a:p>
          <a:p>
            <a:pPr marL="285750" indent="-285750" algn="l">
              <a:spcBef>
                <a:spcPts val="600"/>
              </a:spcBef>
              <a:buFont typeface="Arial" panose="020B0604020202020204" pitchFamily="34" charset="0"/>
              <a:buChar char="•"/>
            </a:pPr>
            <a:r>
              <a:rPr lang="fr-CA" sz="1350" dirty="0">
                <a:solidFill>
                  <a:srgbClr val="003455"/>
                </a:solidFill>
                <a:latin typeface="+mn-lt"/>
              </a:rPr>
              <a:t>Le dépistage sera fondé sur une analyse du RAC urinaire (RACU) et du taux de créatini</a:t>
            </a:r>
            <a:r>
              <a:rPr lang="fr-CA" sz="1350" dirty="0">
                <a:solidFill>
                  <a:srgbClr val="003455"/>
                </a:solidFill>
              </a:rPr>
              <a:t>ne sérique effectuée sur des échantillons aléatoires pour mesurer le </a:t>
            </a:r>
            <a:r>
              <a:rPr lang="fr-CA" sz="1350" dirty="0" err="1">
                <a:solidFill>
                  <a:srgbClr val="003455"/>
                </a:solidFill>
              </a:rPr>
              <a:t>DFGe</a:t>
            </a:r>
            <a:r>
              <a:rPr lang="fr-CA" sz="1350" dirty="0">
                <a:solidFill>
                  <a:srgbClr val="003455"/>
                </a:solidFill>
              </a:rPr>
              <a:t> et calculer la KFRE.</a:t>
            </a:r>
          </a:p>
        </p:txBody>
      </p:sp>
      <p:sp>
        <p:nvSpPr>
          <p:cNvPr id="9" name="TextBox 8">
            <a:extLst>
              <a:ext uri="{FF2B5EF4-FFF2-40B4-BE49-F238E27FC236}">
                <a16:creationId xmlns:a16="http://schemas.microsoft.com/office/drawing/2014/main" id="{55C3A8FF-7892-D23D-B189-48992B9ED4F0}"/>
              </a:ext>
            </a:extLst>
          </p:cNvPr>
          <p:cNvSpPr txBox="1"/>
          <p:nvPr>
            <p:custDataLst>
              <p:tags r:id="rId6"/>
            </p:custDataLst>
          </p:nvPr>
        </p:nvSpPr>
        <p:spPr>
          <a:xfrm>
            <a:off x="3317081" y="3588539"/>
            <a:ext cx="3626892" cy="1049286"/>
          </a:xfrm>
          <a:prstGeom prst="roundRect">
            <a:avLst/>
          </a:prstGeom>
          <a:ln w="28575">
            <a:noFill/>
          </a:ln>
        </p:spPr>
        <p:txBody>
          <a:bodyPr vert="horz" wrap="square" lIns="91440" tIns="45720" rIns="91440" bIns="45720" rtlCol="0" anchor="ctr" anchorCtr="0">
            <a:noAutofit/>
          </a:bodyPr>
          <a:lstStyle/>
          <a:p>
            <a:pPr algn="ctr">
              <a:spcBef>
                <a:spcPts val="600"/>
              </a:spcBef>
            </a:pPr>
            <a:r>
              <a:rPr lang="fr-CA" sz="1350" dirty="0">
                <a:solidFill>
                  <a:schemeClr val="tx2"/>
                </a:solidFill>
                <a:latin typeface="+mn-lt"/>
              </a:rPr>
              <a:t>Si le RACU est positif, mais &lt; 2,0 mg/mmol, </a:t>
            </a:r>
            <a:r>
              <a:rPr lang="fr-CA" sz="1350" b="1" i="0" u="none" baseline="0" dirty="0">
                <a:solidFill>
                  <a:schemeClr val="tx2"/>
                </a:solidFill>
                <a:latin typeface="+mn-lt"/>
              </a:rPr>
              <a:t>répéter</a:t>
            </a:r>
            <a:r>
              <a:rPr lang="fr-CA" sz="1350" dirty="0">
                <a:solidFill>
                  <a:schemeClr val="tx2"/>
                </a:solidFill>
                <a:latin typeface="+mn-lt"/>
              </a:rPr>
              <a:t> jusqu’à l’obtention de deux résultats positifs sur trois mesures couvrant une période d’au moins trois mois.</a:t>
            </a:r>
          </a:p>
        </p:txBody>
      </p:sp>
      <p:sp>
        <p:nvSpPr>
          <p:cNvPr id="10" name="TextBox 9">
            <a:extLst>
              <a:ext uri="{FF2B5EF4-FFF2-40B4-BE49-F238E27FC236}">
                <a16:creationId xmlns:a16="http://schemas.microsoft.com/office/drawing/2014/main" id="{03DCC392-E46C-67FC-9EB4-121C7547ED4B}"/>
              </a:ext>
            </a:extLst>
          </p:cNvPr>
          <p:cNvSpPr txBox="1"/>
          <p:nvPr>
            <p:custDataLst>
              <p:tags r:id="rId7"/>
            </p:custDataLst>
          </p:nvPr>
        </p:nvSpPr>
        <p:spPr>
          <a:xfrm>
            <a:off x="3930641" y="5341629"/>
            <a:ext cx="2945459" cy="914400"/>
          </a:xfrm>
          <a:prstGeom prst="rect">
            <a:avLst/>
          </a:prstGeom>
          <a:ln w="28575">
            <a:noFill/>
          </a:ln>
        </p:spPr>
        <p:txBody>
          <a:bodyPr vert="horz" wrap="square" lIns="91440" tIns="45720" rIns="91440" bIns="45720" rtlCol="0" anchor="ctr" anchorCtr="0">
            <a:noAutofit/>
          </a:bodyPr>
          <a:lstStyle/>
          <a:p>
            <a:pPr algn="ctr">
              <a:spcBef>
                <a:spcPts val="600"/>
              </a:spcBef>
            </a:pPr>
            <a:r>
              <a:rPr lang="fr-CA" sz="1350" b="1" dirty="0" err="1">
                <a:solidFill>
                  <a:schemeClr val="tx2"/>
                </a:solidFill>
                <a:latin typeface="+mn-lt"/>
              </a:rPr>
              <a:t>DFGe</a:t>
            </a:r>
            <a:r>
              <a:rPr lang="fr-CA" sz="1350" b="1" dirty="0">
                <a:solidFill>
                  <a:schemeClr val="tx2"/>
                </a:solidFill>
                <a:latin typeface="+mn-lt"/>
              </a:rPr>
              <a:t> ≤ 60 ml/min/m² </a:t>
            </a:r>
          </a:p>
          <a:p>
            <a:pPr algn="ctr">
              <a:spcBef>
                <a:spcPts val="600"/>
              </a:spcBef>
            </a:pPr>
            <a:r>
              <a:rPr lang="fr-CA" sz="1350" dirty="0">
                <a:solidFill>
                  <a:schemeClr val="tx2"/>
                </a:solidFill>
                <a:latin typeface="+mn-lt"/>
              </a:rPr>
              <a:t>± RAC</a:t>
            </a:r>
            <a:r>
              <a:rPr lang="fr-CA" sz="1350" dirty="0">
                <a:solidFill>
                  <a:schemeClr val="tx2"/>
                </a:solidFill>
              </a:rPr>
              <a:t> ≥ 2,0 mg/</a:t>
            </a:r>
            <a:r>
              <a:rPr lang="fr-CA" sz="1350" dirty="0" err="1">
                <a:solidFill>
                  <a:schemeClr val="tx2"/>
                </a:solidFill>
              </a:rPr>
              <a:t>mmol</a:t>
            </a:r>
            <a:endParaRPr lang="fr-CA" sz="1350" dirty="0">
              <a:solidFill>
                <a:schemeClr val="tx2"/>
              </a:solidFill>
            </a:endParaRPr>
          </a:p>
        </p:txBody>
      </p:sp>
      <p:sp>
        <p:nvSpPr>
          <p:cNvPr id="2" name="Footer Placeholder 10">
            <a:extLst>
              <a:ext uri="{FF2B5EF4-FFF2-40B4-BE49-F238E27FC236}">
                <a16:creationId xmlns:a16="http://schemas.microsoft.com/office/drawing/2014/main" id="{C1441807-6135-589C-093F-BEDC5144DDA2}"/>
              </a:ext>
            </a:extLst>
          </p:cNvPr>
          <p:cNvSpPr txBox="1">
            <a:spLocks/>
          </p:cNvSpPr>
          <p:nvPr>
            <p:custDataLst>
              <p:tags r:id="rId8"/>
            </p:custDataLst>
          </p:nvPr>
        </p:nvSpPr>
        <p:spPr>
          <a:xfrm>
            <a:off x="1084997" y="6207941"/>
            <a:ext cx="9159142" cy="506124"/>
          </a:xfrm>
          <a:prstGeom prst="rect">
            <a:avLst/>
          </a:prstGeom>
        </p:spPr>
        <p:txBody>
          <a:bodyPr vert="horz" lIns="91440" tIns="45720" rIns="91440" bIns="45720" rtlCol="0" anchor="b"/>
          <a:lstStyle>
            <a:defPPr>
              <a:defRPr lang="en-US"/>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85" eaLnBrk="0" fontAlgn="base" hangingPunct="0">
              <a:spcBef>
                <a:spcPct val="0"/>
              </a:spcBef>
              <a:spcAft>
                <a:spcPct val="0"/>
              </a:spcAft>
              <a:defRPr/>
            </a:pPr>
            <a:r>
              <a:rPr lang="fr-CA" dirty="0" err="1">
                <a:solidFill>
                  <a:schemeClr val="accent1">
                    <a:lumMod val="50000"/>
                  </a:schemeClr>
                </a:solidFill>
                <a:latin typeface="Arial" panose="020B0604020202020204"/>
                <a:ea typeface="MS PGothic" charset="0"/>
              </a:rPr>
              <a:t>DFGe</a:t>
            </a:r>
            <a:r>
              <a:rPr lang="fr-CA" dirty="0">
                <a:solidFill>
                  <a:schemeClr val="accent1">
                    <a:lumMod val="50000"/>
                  </a:schemeClr>
                </a:solidFill>
                <a:latin typeface="Arial" panose="020B0604020202020204"/>
                <a:ea typeface="MS PGothic" charset="0"/>
              </a:rPr>
              <a:t> : débit de filtration glomérulaire estimé; KFRE : </a:t>
            </a:r>
            <a:r>
              <a:rPr lang="fr-CA" b="0" i="1" u="none" baseline="0" dirty="0" err="1">
                <a:solidFill>
                  <a:schemeClr val="accent1">
                    <a:lumMod val="50000"/>
                  </a:schemeClr>
                </a:solidFill>
                <a:latin typeface="Arial" panose="020B0604020202020204"/>
                <a:ea typeface="MS PGothic" charset="0"/>
              </a:rPr>
              <a:t>kidney</a:t>
            </a:r>
            <a:r>
              <a:rPr lang="fr-CA" b="0" i="1" u="none" baseline="0" dirty="0">
                <a:solidFill>
                  <a:schemeClr val="accent1">
                    <a:lumMod val="50000"/>
                  </a:schemeClr>
                </a:solidFill>
                <a:latin typeface="Arial" panose="020B0604020202020204"/>
                <a:ea typeface="MS PGothic" charset="0"/>
              </a:rPr>
              <a:t> </a:t>
            </a:r>
            <a:r>
              <a:rPr lang="fr-CA" b="0" i="1" u="none" baseline="0" dirty="0" err="1">
                <a:solidFill>
                  <a:schemeClr val="accent1">
                    <a:lumMod val="50000"/>
                  </a:schemeClr>
                </a:solidFill>
                <a:latin typeface="Arial" panose="020B0604020202020204"/>
                <a:ea typeface="MS PGothic" charset="0"/>
              </a:rPr>
              <a:t>failure</a:t>
            </a:r>
            <a:r>
              <a:rPr lang="fr-CA" b="0" i="1" u="none" baseline="0" dirty="0">
                <a:solidFill>
                  <a:schemeClr val="accent1">
                    <a:lumMod val="50000"/>
                  </a:schemeClr>
                </a:solidFill>
                <a:latin typeface="Arial" panose="020B0604020202020204"/>
                <a:ea typeface="MS PGothic" charset="0"/>
              </a:rPr>
              <a:t> </a:t>
            </a:r>
            <a:r>
              <a:rPr lang="fr-CA" b="0" i="1" u="none" baseline="0" dirty="0" err="1">
                <a:solidFill>
                  <a:schemeClr val="accent1">
                    <a:lumMod val="50000"/>
                  </a:schemeClr>
                </a:solidFill>
                <a:latin typeface="Arial" panose="020B0604020202020204"/>
                <a:ea typeface="MS PGothic" charset="0"/>
              </a:rPr>
              <a:t>risk</a:t>
            </a:r>
            <a:r>
              <a:rPr lang="fr-CA" b="0" i="1" u="none" baseline="0" dirty="0">
                <a:solidFill>
                  <a:schemeClr val="accent1">
                    <a:lumMod val="50000"/>
                  </a:schemeClr>
                </a:solidFill>
                <a:latin typeface="Arial" panose="020B0604020202020204"/>
                <a:ea typeface="MS PGothic" charset="0"/>
              </a:rPr>
              <a:t> </a:t>
            </a:r>
            <a:r>
              <a:rPr lang="fr-CA" b="0" i="1" u="none" baseline="0" dirty="0" err="1">
                <a:solidFill>
                  <a:schemeClr val="accent1">
                    <a:lumMod val="50000"/>
                  </a:schemeClr>
                </a:solidFill>
                <a:latin typeface="Arial" panose="020B0604020202020204"/>
                <a:ea typeface="MS PGothic" charset="0"/>
              </a:rPr>
              <a:t>equation</a:t>
            </a:r>
            <a:r>
              <a:rPr lang="fr-CA" b="0" i="1" u="none" baseline="0" dirty="0">
                <a:solidFill>
                  <a:schemeClr val="accent1">
                    <a:lumMod val="50000"/>
                  </a:schemeClr>
                </a:solidFill>
                <a:latin typeface="Arial" panose="020B0604020202020204"/>
                <a:ea typeface="MS PGothic" charset="0"/>
              </a:rPr>
              <a:t> </a:t>
            </a:r>
            <a:r>
              <a:rPr lang="fr-CA" dirty="0">
                <a:solidFill>
                  <a:schemeClr val="accent1">
                    <a:lumMod val="50000"/>
                  </a:schemeClr>
                </a:solidFill>
                <a:latin typeface="Arial" panose="020B0604020202020204"/>
                <a:ea typeface="MS PGothic" charset="0"/>
              </a:rPr>
              <a:t>(équation de risque d’insuffisance rénale); RACU : rapport albumine-créatinine urinaire</a:t>
            </a:r>
          </a:p>
          <a:p>
            <a:pPr defTabSz="609585" eaLnBrk="0" fontAlgn="base" hangingPunct="0">
              <a:spcBef>
                <a:spcPct val="0"/>
              </a:spcBef>
              <a:spcAft>
                <a:spcPct val="0"/>
              </a:spcAft>
              <a:defRPr/>
            </a:pPr>
            <a:r>
              <a:rPr lang="fr-CA" dirty="0">
                <a:solidFill>
                  <a:schemeClr val="accent1">
                    <a:lumMod val="50000"/>
                  </a:schemeClr>
                </a:solidFill>
                <a:latin typeface="Arial" panose="020B0604020202020204"/>
                <a:ea typeface="MS PGothic" charset="0"/>
              </a:rPr>
              <a:t>Tobe S et al., </a:t>
            </a:r>
            <a:r>
              <a:rPr lang="fr-CA" b="0" i="1" u="none" baseline="0" dirty="0">
                <a:solidFill>
                  <a:schemeClr val="accent1">
                    <a:lumMod val="50000"/>
                  </a:schemeClr>
                </a:solidFill>
                <a:latin typeface="Arial" panose="020B0604020202020204"/>
                <a:ea typeface="MS PGothic" charset="0"/>
              </a:rPr>
              <a:t>Canadian Journal of </a:t>
            </a:r>
            <a:r>
              <a:rPr lang="fr-CA" b="0" i="1" u="none" baseline="0" dirty="0" err="1">
                <a:solidFill>
                  <a:schemeClr val="accent1">
                    <a:lumMod val="50000"/>
                  </a:schemeClr>
                </a:solidFill>
                <a:latin typeface="Arial" panose="020B0604020202020204"/>
                <a:ea typeface="MS PGothic" charset="0"/>
              </a:rPr>
              <a:t>Diabetes</a:t>
            </a:r>
            <a:r>
              <a:rPr lang="fr-CA" b="0" i="1" u="none" baseline="0" dirty="0">
                <a:solidFill>
                  <a:schemeClr val="accent1">
                    <a:lumMod val="50000"/>
                  </a:schemeClr>
                </a:solidFill>
                <a:latin typeface="Arial" panose="020B0604020202020204"/>
                <a:ea typeface="MS PGothic" charset="0"/>
              </a:rPr>
              <a:t> </a:t>
            </a:r>
            <a:r>
              <a:rPr lang="fr-CA" dirty="0">
                <a:solidFill>
                  <a:schemeClr val="accent1">
                    <a:lumMod val="50000"/>
                  </a:schemeClr>
                </a:solidFill>
                <a:latin typeface="Arial" panose="020B0604020202020204"/>
                <a:ea typeface="MS PGothic" charset="0"/>
              </a:rPr>
              <a:t>2025,49(2);73-86</a:t>
            </a:r>
          </a:p>
        </p:txBody>
      </p:sp>
      <p:sp>
        <p:nvSpPr>
          <p:cNvPr id="3" name="TextBox 2">
            <a:extLst>
              <a:ext uri="{FF2B5EF4-FFF2-40B4-BE49-F238E27FC236}">
                <a16:creationId xmlns:a16="http://schemas.microsoft.com/office/drawing/2014/main" id="{411A0118-D2AB-3E93-1F91-87EF003D7BBD}"/>
              </a:ext>
            </a:extLst>
          </p:cNvPr>
          <p:cNvSpPr txBox="1"/>
          <p:nvPr>
            <p:custDataLst>
              <p:tags r:id="rId9"/>
            </p:custDataLst>
          </p:nvPr>
        </p:nvSpPr>
        <p:spPr>
          <a:xfrm>
            <a:off x="3317081" y="1204523"/>
            <a:ext cx="2799332" cy="385756"/>
          </a:xfrm>
          <a:prstGeom prst="roundRect">
            <a:avLst/>
          </a:prstGeom>
          <a:solidFill>
            <a:schemeClr val="bg2">
              <a:lumMod val="50000"/>
            </a:schemeClr>
          </a:solidFill>
          <a:ln w="28575">
            <a:noFill/>
          </a:ln>
          <a:effectLst>
            <a:outerShdw blurRad="50800" dist="38100" dir="2700000" algn="tl" rotWithShape="0">
              <a:prstClr val="black">
                <a:alpha val="40000"/>
              </a:prstClr>
            </a:outerShdw>
          </a:effectLst>
        </p:spPr>
        <p:txBody>
          <a:bodyPr vert="horz" wrap="none" lIns="91440" tIns="45720" rIns="91440" bIns="45720" rtlCol="0" anchor="ctr" anchorCtr="0">
            <a:noAutofit/>
          </a:bodyPr>
          <a:lstStyle/>
          <a:p>
            <a:pPr algn="l">
              <a:spcBef>
                <a:spcPts val="600"/>
              </a:spcBef>
            </a:pPr>
            <a:r>
              <a:rPr lang="fr-CA" sz="1350" b="1">
                <a:solidFill>
                  <a:schemeClr val="bg1"/>
                </a:solidFill>
                <a:latin typeface="+mn-lt"/>
              </a:rPr>
              <a:t>Effectuer un dépistage annuel </a:t>
            </a:r>
          </a:p>
        </p:txBody>
      </p:sp>
      <p:sp>
        <p:nvSpPr>
          <p:cNvPr id="5" name="TextBox 4">
            <a:extLst>
              <a:ext uri="{FF2B5EF4-FFF2-40B4-BE49-F238E27FC236}">
                <a16:creationId xmlns:a16="http://schemas.microsoft.com/office/drawing/2014/main" id="{9CCF6665-40C6-8E93-ABC0-434D4F154DA7}"/>
              </a:ext>
            </a:extLst>
          </p:cNvPr>
          <p:cNvSpPr txBox="1"/>
          <p:nvPr>
            <p:custDataLst>
              <p:tags r:id="rId10"/>
            </p:custDataLst>
          </p:nvPr>
        </p:nvSpPr>
        <p:spPr>
          <a:xfrm>
            <a:off x="4034232" y="3292852"/>
            <a:ext cx="709983" cy="385756"/>
          </a:xfrm>
          <a:prstGeom prst="roundRect">
            <a:avLst/>
          </a:prstGeom>
          <a:solidFill>
            <a:schemeClr val="accent2">
              <a:lumMod val="50000"/>
            </a:schemeClr>
          </a:solidFill>
          <a:ln w="28575">
            <a:noFill/>
          </a:ln>
          <a:effectLst>
            <a:outerShdw blurRad="50800" dist="38100" dir="2700000" algn="tl" rotWithShape="0">
              <a:prstClr val="black">
                <a:alpha val="40000"/>
              </a:prstClr>
            </a:outerShdw>
          </a:effectLst>
        </p:spPr>
        <p:txBody>
          <a:bodyPr vert="horz" wrap="none" lIns="91440" tIns="45720" rIns="91440" bIns="45720" rtlCol="0" anchor="ctr" anchorCtr="0">
            <a:noAutofit/>
          </a:bodyPr>
          <a:lstStyle/>
          <a:p>
            <a:pPr algn="l">
              <a:spcBef>
                <a:spcPts val="600"/>
              </a:spcBef>
            </a:pPr>
            <a:r>
              <a:rPr lang="fr-CA" sz="1350" b="1">
                <a:solidFill>
                  <a:schemeClr val="bg1"/>
                </a:solidFill>
                <a:latin typeface="+mn-lt"/>
              </a:rPr>
              <a:t>RACU</a:t>
            </a:r>
          </a:p>
        </p:txBody>
      </p:sp>
      <p:sp>
        <p:nvSpPr>
          <p:cNvPr id="14" name="TextBox 13">
            <a:extLst>
              <a:ext uri="{FF2B5EF4-FFF2-40B4-BE49-F238E27FC236}">
                <a16:creationId xmlns:a16="http://schemas.microsoft.com/office/drawing/2014/main" id="{0CE27011-443A-5F5D-F83A-B2F9D39D8CF8}"/>
              </a:ext>
            </a:extLst>
          </p:cNvPr>
          <p:cNvSpPr txBox="1"/>
          <p:nvPr>
            <p:custDataLst>
              <p:tags r:id="rId11"/>
            </p:custDataLst>
          </p:nvPr>
        </p:nvSpPr>
        <p:spPr>
          <a:xfrm>
            <a:off x="6878537" y="3574315"/>
            <a:ext cx="2826076" cy="1039450"/>
          </a:xfrm>
          <a:prstGeom prst="roundRect">
            <a:avLst/>
          </a:prstGeom>
          <a:ln w="28575">
            <a:noFill/>
          </a:ln>
        </p:spPr>
        <p:txBody>
          <a:bodyPr vert="horz" wrap="square" lIns="91440" tIns="45720" rIns="91440" bIns="45720" rtlCol="0" anchor="ctr" anchorCtr="0">
            <a:noAutofit/>
          </a:bodyPr>
          <a:lstStyle/>
          <a:p>
            <a:pPr algn="ctr">
              <a:spcBef>
                <a:spcPts val="600"/>
              </a:spcBef>
            </a:pPr>
            <a:r>
              <a:rPr lang="fr-CA" sz="1350" dirty="0">
                <a:solidFill>
                  <a:schemeClr val="tx2"/>
                </a:solidFill>
              </a:rPr>
              <a:t>Si le RACU est ≥ 2,0 mg/</a:t>
            </a:r>
            <a:r>
              <a:rPr lang="fr-CA" sz="1350" dirty="0" err="1">
                <a:solidFill>
                  <a:schemeClr val="tx2"/>
                </a:solidFill>
              </a:rPr>
              <a:t>mmol</a:t>
            </a:r>
            <a:r>
              <a:rPr lang="fr-CA" sz="1350" dirty="0">
                <a:solidFill>
                  <a:schemeClr val="tx2"/>
                </a:solidFill>
              </a:rPr>
              <a:t>, </a:t>
            </a:r>
            <a:r>
              <a:rPr lang="fr-CA" sz="1350" b="1" i="0" u="none" baseline="0" dirty="0">
                <a:solidFill>
                  <a:schemeClr val="tx2"/>
                </a:solidFill>
              </a:rPr>
              <a:t>établir un diagnostic de néphropathie diabétique</a:t>
            </a:r>
          </a:p>
        </p:txBody>
      </p:sp>
      <p:cxnSp>
        <p:nvCxnSpPr>
          <p:cNvPr id="18" name="Straight Connector 17">
            <a:extLst>
              <a:ext uri="{FF2B5EF4-FFF2-40B4-BE49-F238E27FC236}">
                <a16:creationId xmlns:a16="http://schemas.microsoft.com/office/drawing/2014/main" id="{390BD459-6C6E-FB0D-C23F-C4D6FDD28166}"/>
              </a:ext>
            </a:extLst>
          </p:cNvPr>
          <p:cNvCxnSpPr/>
          <p:nvPr/>
        </p:nvCxnSpPr>
        <p:spPr>
          <a:xfrm>
            <a:off x="6874502" y="3764135"/>
            <a:ext cx="0" cy="50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BF59520F-D376-40F2-A1AB-3D42636F03AA}"/>
              </a:ext>
            </a:extLst>
          </p:cNvPr>
          <p:cNvSpPr txBox="1"/>
          <p:nvPr>
            <p:custDataLst>
              <p:tags r:id="rId12"/>
            </p:custDataLst>
          </p:nvPr>
        </p:nvSpPr>
        <p:spPr>
          <a:xfrm>
            <a:off x="6872905" y="5341629"/>
            <a:ext cx="2826076" cy="914400"/>
          </a:xfrm>
          <a:prstGeom prst="rect">
            <a:avLst/>
          </a:prstGeom>
          <a:ln w="28575">
            <a:noFill/>
          </a:ln>
        </p:spPr>
        <p:txBody>
          <a:bodyPr vert="horz" wrap="square" lIns="91440" tIns="45720" rIns="91440" bIns="45720" rtlCol="0" anchor="ctr" anchorCtr="0">
            <a:noAutofit/>
          </a:bodyPr>
          <a:lstStyle/>
          <a:p>
            <a:pPr algn="ctr">
              <a:spcBef>
                <a:spcPts val="600"/>
              </a:spcBef>
            </a:pPr>
            <a:r>
              <a:rPr lang="fr-CA" sz="1350" b="1" dirty="0">
                <a:solidFill>
                  <a:schemeClr val="tx2"/>
                </a:solidFill>
                <a:latin typeface="+mn-lt"/>
              </a:rPr>
              <a:t>RAC </a:t>
            </a:r>
            <a:r>
              <a:rPr lang="fr-CA" sz="1350" b="1" dirty="0">
                <a:solidFill>
                  <a:schemeClr val="tx2"/>
                </a:solidFill>
              </a:rPr>
              <a:t>≥ 2,0 mg/mmol </a:t>
            </a:r>
          </a:p>
          <a:p>
            <a:pPr algn="ctr">
              <a:spcBef>
                <a:spcPts val="600"/>
              </a:spcBef>
            </a:pPr>
            <a:r>
              <a:rPr lang="fr-CA" sz="1350" dirty="0">
                <a:solidFill>
                  <a:schemeClr val="tx2"/>
                </a:solidFill>
                <a:latin typeface="+mn-lt"/>
              </a:rPr>
              <a:t>± </a:t>
            </a:r>
            <a:r>
              <a:rPr lang="fr-CA" sz="1350" dirty="0" err="1">
                <a:solidFill>
                  <a:schemeClr val="tx2"/>
                </a:solidFill>
                <a:latin typeface="+mn-lt"/>
              </a:rPr>
              <a:t>DFGe</a:t>
            </a:r>
            <a:r>
              <a:rPr lang="fr-CA" sz="1350" dirty="0">
                <a:solidFill>
                  <a:schemeClr val="tx2"/>
                </a:solidFill>
                <a:latin typeface="+mn-lt"/>
              </a:rPr>
              <a:t> ≤ 60 ml/min/m</a:t>
            </a:r>
            <a:r>
              <a:rPr lang="fr-CA" sz="1350" b="0" i="0" u="none" baseline="30000" dirty="0">
                <a:solidFill>
                  <a:schemeClr val="tx2"/>
                </a:solidFill>
                <a:latin typeface="+mn-lt"/>
              </a:rPr>
              <a:t>2</a:t>
            </a:r>
          </a:p>
        </p:txBody>
      </p:sp>
      <p:sp>
        <p:nvSpPr>
          <p:cNvPr id="21" name="TextBox 20">
            <a:extLst>
              <a:ext uri="{FF2B5EF4-FFF2-40B4-BE49-F238E27FC236}">
                <a16:creationId xmlns:a16="http://schemas.microsoft.com/office/drawing/2014/main" id="{AC9B0C97-727F-44D7-D59D-A27776439FE9}"/>
              </a:ext>
            </a:extLst>
          </p:cNvPr>
          <p:cNvSpPr txBox="1"/>
          <p:nvPr>
            <p:custDataLst>
              <p:tags r:id="rId13"/>
            </p:custDataLst>
          </p:nvPr>
        </p:nvSpPr>
        <p:spPr>
          <a:xfrm>
            <a:off x="4405746" y="4980483"/>
            <a:ext cx="2087946" cy="385756"/>
          </a:xfrm>
          <a:prstGeom prst="roundRect">
            <a:avLst/>
          </a:prstGeom>
          <a:solidFill>
            <a:srgbClr val="FFC000"/>
          </a:solidFill>
          <a:ln w="28575">
            <a:noFill/>
          </a:ln>
          <a:effectLst>
            <a:outerShdw blurRad="50800" dist="38100" dir="2700000" algn="tl" rotWithShape="0">
              <a:prstClr val="black">
                <a:alpha val="40000"/>
              </a:prstClr>
            </a:outerShdw>
          </a:effectLst>
        </p:spPr>
        <p:txBody>
          <a:bodyPr vert="horz" wrap="none" lIns="91440" tIns="45720" rIns="91440" bIns="45720" rtlCol="0" anchor="ctr" anchorCtr="0">
            <a:noAutofit/>
          </a:bodyPr>
          <a:lstStyle/>
          <a:p>
            <a:pPr algn="ctr">
              <a:spcBef>
                <a:spcPts val="600"/>
              </a:spcBef>
            </a:pPr>
            <a:r>
              <a:rPr lang="fr-CA" sz="1350" b="1" dirty="0">
                <a:solidFill>
                  <a:schemeClr val="tx2"/>
                </a:solidFill>
                <a:latin typeface="+mn-lt"/>
              </a:rPr>
              <a:t>Néphropathie chronique</a:t>
            </a:r>
          </a:p>
        </p:txBody>
      </p:sp>
      <p:cxnSp>
        <p:nvCxnSpPr>
          <p:cNvPr id="22" name="Straight Connector 21">
            <a:extLst>
              <a:ext uri="{FF2B5EF4-FFF2-40B4-BE49-F238E27FC236}">
                <a16:creationId xmlns:a16="http://schemas.microsoft.com/office/drawing/2014/main" id="{BEE558DA-9B89-8D43-13DF-4B84B42F326B}"/>
              </a:ext>
            </a:extLst>
          </p:cNvPr>
          <p:cNvCxnSpPr/>
          <p:nvPr/>
        </p:nvCxnSpPr>
        <p:spPr>
          <a:xfrm>
            <a:off x="6874502" y="5448380"/>
            <a:ext cx="0" cy="5080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CE400ADB-D0E1-7297-2A25-7EEC9182A8E3}"/>
              </a:ext>
            </a:extLst>
          </p:cNvPr>
          <p:cNvSpPr txBox="1"/>
          <p:nvPr>
            <p:custDataLst>
              <p:tags r:id="rId14"/>
            </p:custDataLst>
          </p:nvPr>
        </p:nvSpPr>
        <p:spPr>
          <a:xfrm>
            <a:off x="7393687" y="5008629"/>
            <a:ext cx="2176340" cy="385756"/>
          </a:xfrm>
          <a:prstGeom prst="roundRect">
            <a:avLst/>
          </a:prstGeom>
          <a:solidFill>
            <a:srgbClr val="FFC000"/>
          </a:solidFill>
          <a:ln w="28575">
            <a:noFill/>
          </a:ln>
          <a:effectLst>
            <a:outerShdw blurRad="50800" dist="38100" dir="2700000" algn="tl" rotWithShape="0">
              <a:prstClr val="black">
                <a:alpha val="40000"/>
              </a:prstClr>
            </a:outerShdw>
          </a:effectLst>
        </p:spPr>
        <p:txBody>
          <a:bodyPr vert="horz" wrap="none" lIns="91440" tIns="45720" rIns="91440" bIns="45720" rtlCol="0" anchor="ctr" anchorCtr="0">
            <a:noAutofit/>
          </a:bodyPr>
          <a:lstStyle/>
          <a:p>
            <a:pPr algn="ctr">
              <a:spcBef>
                <a:spcPts val="600"/>
              </a:spcBef>
            </a:pPr>
            <a:r>
              <a:rPr lang="fr-CA" sz="1350" b="1" dirty="0">
                <a:solidFill>
                  <a:schemeClr val="tx2"/>
                </a:solidFill>
                <a:latin typeface="+mn-lt"/>
              </a:rPr>
              <a:t>Néphropathie diabétique</a:t>
            </a:r>
          </a:p>
        </p:txBody>
      </p:sp>
      <p:sp>
        <p:nvSpPr>
          <p:cNvPr id="29" name="Arrow: Down 28">
            <a:extLst>
              <a:ext uri="{FF2B5EF4-FFF2-40B4-BE49-F238E27FC236}">
                <a16:creationId xmlns:a16="http://schemas.microsoft.com/office/drawing/2014/main" id="{02E31EEF-C3D3-09A4-6E0A-36395A271969}"/>
              </a:ext>
            </a:extLst>
          </p:cNvPr>
          <p:cNvSpPr/>
          <p:nvPr>
            <p:custDataLst>
              <p:tags r:id="rId15"/>
            </p:custDataLst>
          </p:nvPr>
        </p:nvSpPr>
        <p:spPr>
          <a:xfrm>
            <a:off x="6793736" y="3218368"/>
            <a:ext cx="175533" cy="333506"/>
          </a:xfrm>
          <a:prstGeom prst="downArrow">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row: Down 29">
            <a:extLst>
              <a:ext uri="{FF2B5EF4-FFF2-40B4-BE49-F238E27FC236}">
                <a16:creationId xmlns:a16="http://schemas.microsoft.com/office/drawing/2014/main" id="{A6483992-5531-32CF-516C-4AF63464B748}"/>
              </a:ext>
            </a:extLst>
          </p:cNvPr>
          <p:cNvSpPr/>
          <p:nvPr>
            <p:custDataLst>
              <p:tags r:id="rId16"/>
            </p:custDataLst>
          </p:nvPr>
        </p:nvSpPr>
        <p:spPr>
          <a:xfrm>
            <a:off x="6785138" y="4764492"/>
            <a:ext cx="175533" cy="333506"/>
          </a:xfrm>
          <a:prstGeom prst="downArrow">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File:Diabetes Canada logo.svg - Wikimedia Commons">
            <a:extLst>
              <a:ext uri="{FF2B5EF4-FFF2-40B4-BE49-F238E27FC236}">
                <a16:creationId xmlns:a16="http://schemas.microsoft.com/office/drawing/2014/main" id="{2BBF20B1-55B0-A0AD-03AB-D56011437B2A}"/>
              </a:ext>
            </a:extLst>
          </p:cNvPr>
          <p:cNvPicPr>
            <a:picLocks noChangeAspect="1"/>
          </p:cNvPicPr>
          <p:nvPr/>
        </p:nvPicPr>
        <p:blipFill>
          <a:blip r:embed="rId19"/>
          <a:stretch>
            <a:fillRect/>
          </a:stretch>
        </p:blipFill>
        <p:spPr>
          <a:xfrm>
            <a:off x="623888" y="1550599"/>
            <a:ext cx="1925003" cy="665229"/>
          </a:xfrm>
          <a:prstGeom prst="rect">
            <a:avLst/>
          </a:prstGeom>
        </p:spPr>
      </p:pic>
    </p:spTree>
    <p:extLst>
      <p:ext uri="{BB962C8B-B14F-4D97-AF65-F5344CB8AC3E}">
        <p14:creationId xmlns:p14="http://schemas.microsoft.com/office/powerpoint/2010/main" val="4471464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72F1DD-4859-8A35-D5FD-9DA32F07CE4D}"/>
              </a:ext>
            </a:extLst>
          </p:cNvPr>
          <p:cNvSpPr>
            <a:spLocks noGrp="1"/>
          </p:cNvSpPr>
          <p:nvPr>
            <p:ph type="title"/>
          </p:nvPr>
        </p:nvSpPr>
        <p:spPr>
          <a:xfrm>
            <a:off x="623889" y="333375"/>
            <a:ext cx="9902344" cy="962377"/>
          </a:xfrm>
        </p:spPr>
        <p:txBody>
          <a:bodyPr>
            <a:normAutofit fontScale="90000"/>
          </a:bodyPr>
          <a:lstStyle/>
          <a:p>
            <a:r>
              <a:rPr lang="fr-CA" dirty="0"/>
              <a:t>Considérations secondaires pour la séquence des traitements de la néphropathie diabétique au-delà des IECA/ARA</a:t>
            </a:r>
          </a:p>
        </p:txBody>
      </p:sp>
      <p:sp>
        <p:nvSpPr>
          <p:cNvPr id="6" name="Slide Number Placeholder 5">
            <a:extLst>
              <a:ext uri="{FF2B5EF4-FFF2-40B4-BE49-F238E27FC236}">
                <a16:creationId xmlns:a16="http://schemas.microsoft.com/office/drawing/2014/main" id="{D2877DAE-B579-F50D-E698-E3030450074F}"/>
              </a:ext>
            </a:extLst>
          </p:cNvPr>
          <p:cNvSpPr>
            <a:spLocks noGrp="1"/>
          </p:cNvSpPr>
          <p:nvPr>
            <p:ph type="sldNum" sz="quarter" idx="16"/>
          </p:nvPr>
        </p:nvSpPr>
        <p:spPr/>
        <p:txBody>
          <a:bodyPr/>
          <a:lstStyle/>
          <a:p>
            <a:fld id="{7AF8E309-D608-654D-B811-6A2C46C88181}" type="slidenum">
              <a:rPr lang="en-US" smtClean="0"/>
              <a:pPr/>
              <a:t>30</a:t>
            </a:fld>
            <a:endParaRPr lang="en-US"/>
          </a:p>
        </p:txBody>
      </p:sp>
      <p:graphicFrame>
        <p:nvGraphicFramePr>
          <p:cNvPr id="7" name="Table 6">
            <a:extLst>
              <a:ext uri="{FF2B5EF4-FFF2-40B4-BE49-F238E27FC236}">
                <a16:creationId xmlns:a16="http://schemas.microsoft.com/office/drawing/2014/main" id="{07D2E016-1841-4A1F-3A98-F1E4402973B5}"/>
              </a:ext>
            </a:extLst>
          </p:cNvPr>
          <p:cNvGraphicFramePr>
            <a:graphicFrameLocks noGrp="1"/>
          </p:cNvGraphicFramePr>
          <p:nvPr>
            <p:extLst>
              <p:ext uri="{D42A27DB-BD31-4B8C-83A1-F6EECF244321}">
                <p14:modId xmlns:p14="http://schemas.microsoft.com/office/powerpoint/2010/main" val="3405293412"/>
              </p:ext>
            </p:extLst>
          </p:nvPr>
        </p:nvGraphicFramePr>
        <p:xfrm>
          <a:off x="995000" y="1405185"/>
          <a:ext cx="9339136" cy="2768600"/>
        </p:xfrm>
        <a:graphic>
          <a:graphicData uri="http://schemas.openxmlformats.org/drawingml/2006/table">
            <a:tbl>
              <a:tblPr firstRow="1" bandRow="1">
                <a:tableStyleId>{5C22544A-7EE6-4342-B048-85BDC9FD1C3A}</a:tableStyleId>
              </a:tblPr>
              <a:tblGrid>
                <a:gridCol w="3137902">
                  <a:extLst>
                    <a:ext uri="{9D8B030D-6E8A-4147-A177-3AD203B41FA5}">
                      <a16:colId xmlns:a16="http://schemas.microsoft.com/office/drawing/2014/main" val="2477047173"/>
                    </a:ext>
                  </a:extLst>
                </a:gridCol>
                <a:gridCol w="1531666">
                  <a:extLst>
                    <a:ext uri="{9D8B030D-6E8A-4147-A177-3AD203B41FA5}">
                      <a16:colId xmlns:a16="http://schemas.microsoft.com/office/drawing/2014/main" val="153305095"/>
                    </a:ext>
                  </a:extLst>
                </a:gridCol>
                <a:gridCol w="2334784">
                  <a:extLst>
                    <a:ext uri="{9D8B030D-6E8A-4147-A177-3AD203B41FA5}">
                      <a16:colId xmlns:a16="http://schemas.microsoft.com/office/drawing/2014/main" val="745366112"/>
                    </a:ext>
                  </a:extLst>
                </a:gridCol>
                <a:gridCol w="2334784">
                  <a:extLst>
                    <a:ext uri="{9D8B030D-6E8A-4147-A177-3AD203B41FA5}">
                      <a16:colId xmlns:a16="http://schemas.microsoft.com/office/drawing/2014/main" val="394917815"/>
                    </a:ext>
                  </a:extLst>
                </a:gridCol>
              </a:tblGrid>
              <a:tr h="370840">
                <a:tc>
                  <a:txBody>
                    <a:bodyPr/>
                    <a:lstStyle/>
                    <a:p>
                      <a:pPr algn="ctr"/>
                      <a:r>
                        <a:rPr lang="fr-CA"/>
                        <a:t>Préférence du patient</a:t>
                      </a:r>
                    </a:p>
                  </a:txBody>
                  <a:tcPr/>
                </a:tc>
                <a:tc>
                  <a:txBody>
                    <a:bodyPr/>
                    <a:lstStyle/>
                    <a:p>
                      <a:pPr algn="ctr"/>
                      <a:r>
                        <a:rPr lang="fr-CA" dirty="0"/>
                        <a:t>iSGLT-2*</a:t>
                      </a:r>
                    </a:p>
                  </a:txBody>
                  <a:tcPr/>
                </a:tc>
                <a:tc>
                  <a:txBody>
                    <a:bodyPr/>
                    <a:lstStyle/>
                    <a:p>
                      <a:pPr algn="ctr"/>
                      <a:r>
                        <a:rPr lang="fr-CA" dirty="0" err="1"/>
                        <a:t>ARMns</a:t>
                      </a:r>
                      <a:endParaRPr lang="fr-CA" dirty="0"/>
                    </a:p>
                  </a:txBody>
                  <a:tcPr/>
                </a:tc>
                <a:tc>
                  <a:txBody>
                    <a:bodyPr/>
                    <a:lstStyle/>
                    <a:p>
                      <a:pPr algn="ctr"/>
                      <a:r>
                        <a:rPr lang="fr-CA" dirty="0"/>
                        <a:t>Agoniste des récepteurs du GLP-1</a:t>
                      </a:r>
                    </a:p>
                  </a:txBody>
                  <a:tcPr/>
                </a:tc>
                <a:extLst>
                  <a:ext uri="{0D108BD9-81ED-4DB2-BD59-A6C34878D82A}">
                    <a16:rowId xmlns:a16="http://schemas.microsoft.com/office/drawing/2014/main" val="2079286254"/>
                  </a:ext>
                </a:extLst>
              </a:tr>
              <a:tr h="370840">
                <a:tc>
                  <a:txBody>
                    <a:bodyPr/>
                    <a:lstStyle/>
                    <a:p>
                      <a:r>
                        <a:rPr lang="fr-CA"/>
                        <a:t>Perte de poids</a:t>
                      </a:r>
                    </a:p>
                  </a:txBody>
                  <a:tcPr anchor="ctr"/>
                </a:tc>
                <a:tc>
                  <a:txBody>
                    <a:bodyPr/>
                    <a:lstStyle/>
                    <a:p>
                      <a:pPr algn="ctr"/>
                      <a:r>
                        <a:rPr lang="fr-CA"/>
                        <a:t>+</a:t>
                      </a:r>
                    </a:p>
                  </a:txBody>
                  <a:tcPr anchor="ctr"/>
                </a:tc>
                <a:tc>
                  <a:txBody>
                    <a:bodyPr/>
                    <a:lstStyle/>
                    <a:p>
                      <a:pPr algn="ctr"/>
                      <a:r>
                        <a:rPr lang="fr-CA"/>
                        <a:t>0</a:t>
                      </a:r>
                    </a:p>
                  </a:txBody>
                  <a:tcPr anchor="ctr"/>
                </a:tc>
                <a:tc>
                  <a:txBody>
                    <a:bodyPr/>
                    <a:lstStyle/>
                    <a:p>
                      <a:pPr algn="ctr"/>
                      <a:r>
                        <a:rPr lang="fr-CA"/>
                        <a:t>++</a:t>
                      </a:r>
                    </a:p>
                  </a:txBody>
                  <a:tcPr anchor="ctr"/>
                </a:tc>
                <a:extLst>
                  <a:ext uri="{0D108BD9-81ED-4DB2-BD59-A6C34878D82A}">
                    <a16:rowId xmlns:a16="http://schemas.microsoft.com/office/drawing/2014/main" val="998410930"/>
                  </a:ext>
                </a:extLst>
              </a:tr>
              <a:tr h="370840">
                <a:tc>
                  <a:txBody>
                    <a:bodyPr/>
                    <a:lstStyle/>
                    <a:p>
                      <a:r>
                        <a:rPr lang="fr-CA"/>
                        <a:t>Éviter l’hyperkaliémie</a:t>
                      </a:r>
                    </a:p>
                  </a:txBody>
                  <a:tcPr anchor="ctr"/>
                </a:tc>
                <a:tc>
                  <a:txBody>
                    <a:bodyPr/>
                    <a:lstStyle/>
                    <a:p>
                      <a:pPr algn="ctr"/>
                      <a:r>
                        <a:rPr lang="fr-CA"/>
                        <a:t>+</a:t>
                      </a:r>
                    </a:p>
                  </a:txBody>
                  <a:tcPr anchor="ctr"/>
                </a:tc>
                <a:tc>
                  <a:txBody>
                    <a:bodyPr/>
                    <a:lstStyle/>
                    <a:p>
                      <a:pPr algn="ctr"/>
                      <a:r>
                        <a:rPr lang="fr-CA"/>
                        <a:t>-</a:t>
                      </a:r>
                    </a:p>
                  </a:txBody>
                  <a:tcPr anchor="ctr"/>
                </a:tc>
                <a:tc>
                  <a:txBody>
                    <a:bodyPr/>
                    <a:lstStyle/>
                    <a:p>
                      <a:pPr algn="ctr"/>
                      <a:r>
                        <a:rPr lang="fr-CA"/>
                        <a:t>0</a:t>
                      </a:r>
                    </a:p>
                  </a:txBody>
                  <a:tcPr anchor="ctr"/>
                </a:tc>
                <a:extLst>
                  <a:ext uri="{0D108BD9-81ED-4DB2-BD59-A6C34878D82A}">
                    <a16:rowId xmlns:a16="http://schemas.microsoft.com/office/drawing/2014/main" val="278172007"/>
                  </a:ext>
                </a:extLst>
              </a:tr>
              <a:tr h="370840">
                <a:tc>
                  <a:txBody>
                    <a:bodyPr/>
                    <a:lstStyle/>
                    <a:p>
                      <a:r>
                        <a:rPr lang="fr-CA"/>
                        <a:t>Contrôler la glycémie</a:t>
                      </a:r>
                    </a:p>
                  </a:txBody>
                  <a:tcPr anchor="ctr"/>
                </a:tc>
                <a:tc>
                  <a:txBody>
                    <a:bodyPr/>
                    <a:lstStyle/>
                    <a:p>
                      <a:pPr algn="ctr"/>
                      <a:r>
                        <a:rPr lang="fr-CA"/>
                        <a:t>+</a:t>
                      </a:r>
                    </a:p>
                  </a:txBody>
                  <a:tcPr anchor="ctr"/>
                </a:tc>
                <a:tc>
                  <a:txBody>
                    <a:bodyPr/>
                    <a:lstStyle/>
                    <a:p>
                      <a:pPr algn="ctr"/>
                      <a:r>
                        <a:rPr lang="fr-CA"/>
                        <a:t>0</a:t>
                      </a:r>
                    </a:p>
                  </a:txBody>
                  <a:tcPr anchor="ctr"/>
                </a:tc>
                <a:tc>
                  <a:txBody>
                    <a:bodyPr/>
                    <a:lstStyle/>
                    <a:p>
                      <a:pPr algn="ctr"/>
                      <a:r>
                        <a:rPr lang="fr-CA"/>
                        <a:t>++</a:t>
                      </a:r>
                    </a:p>
                  </a:txBody>
                  <a:tcPr anchor="ctr"/>
                </a:tc>
                <a:extLst>
                  <a:ext uri="{0D108BD9-81ED-4DB2-BD59-A6C34878D82A}">
                    <a16:rowId xmlns:a16="http://schemas.microsoft.com/office/drawing/2014/main" val="1387923603"/>
                  </a:ext>
                </a:extLst>
              </a:tr>
              <a:tr h="370840">
                <a:tc>
                  <a:txBody>
                    <a:bodyPr/>
                    <a:lstStyle/>
                    <a:p>
                      <a:r>
                        <a:rPr lang="fr-CA" dirty="0"/>
                        <a:t>Éviter les infections génitales</a:t>
                      </a:r>
                    </a:p>
                  </a:txBody>
                  <a:tcPr anchor="ctr"/>
                </a:tc>
                <a:tc>
                  <a:txBody>
                    <a:bodyPr/>
                    <a:lstStyle/>
                    <a:p>
                      <a:pPr algn="ctr"/>
                      <a:r>
                        <a:rPr lang="fr-CA"/>
                        <a:t>-</a:t>
                      </a:r>
                    </a:p>
                  </a:txBody>
                  <a:tcPr anchor="ctr"/>
                </a:tc>
                <a:tc>
                  <a:txBody>
                    <a:bodyPr/>
                    <a:lstStyle/>
                    <a:p>
                      <a:pPr algn="ctr"/>
                      <a:r>
                        <a:rPr lang="fr-CA"/>
                        <a:t>0</a:t>
                      </a:r>
                    </a:p>
                  </a:txBody>
                  <a:tcPr anchor="ctr"/>
                </a:tc>
                <a:tc>
                  <a:txBody>
                    <a:bodyPr/>
                    <a:lstStyle/>
                    <a:p>
                      <a:pPr algn="ctr"/>
                      <a:r>
                        <a:rPr lang="fr-CA"/>
                        <a:t>0</a:t>
                      </a:r>
                    </a:p>
                  </a:txBody>
                  <a:tcPr anchor="ctr"/>
                </a:tc>
                <a:extLst>
                  <a:ext uri="{0D108BD9-81ED-4DB2-BD59-A6C34878D82A}">
                    <a16:rowId xmlns:a16="http://schemas.microsoft.com/office/drawing/2014/main" val="2472371273"/>
                  </a:ext>
                </a:extLst>
              </a:tr>
              <a:tr h="370840">
                <a:tc>
                  <a:txBody>
                    <a:bodyPr/>
                    <a:lstStyle/>
                    <a:p>
                      <a:r>
                        <a:rPr lang="fr-CA"/>
                        <a:t>Éviter les injections</a:t>
                      </a:r>
                    </a:p>
                  </a:txBody>
                  <a:tcPr anchor="ctr"/>
                </a:tc>
                <a:tc>
                  <a:txBody>
                    <a:bodyPr/>
                    <a:lstStyle/>
                    <a:p>
                      <a:pPr algn="ctr"/>
                      <a:r>
                        <a:rPr lang="fr-CA"/>
                        <a:t>+</a:t>
                      </a:r>
                    </a:p>
                  </a:txBody>
                  <a:tcPr anchor="ctr"/>
                </a:tc>
                <a:tc>
                  <a:txBody>
                    <a:bodyPr/>
                    <a:lstStyle/>
                    <a:p>
                      <a:pPr algn="ctr"/>
                      <a:r>
                        <a:rPr lang="fr-CA"/>
                        <a:t>+</a:t>
                      </a:r>
                    </a:p>
                  </a:txBody>
                  <a:tcPr anchor="ctr"/>
                </a:tc>
                <a:tc>
                  <a:txBody>
                    <a:bodyPr/>
                    <a:lstStyle/>
                    <a:p>
                      <a:pPr algn="ctr"/>
                      <a:r>
                        <a:rPr lang="fr-CA" dirty="0"/>
                        <a:t>-</a:t>
                      </a:r>
                    </a:p>
                  </a:txBody>
                  <a:tcPr anchor="ctr"/>
                </a:tc>
                <a:extLst>
                  <a:ext uri="{0D108BD9-81ED-4DB2-BD59-A6C34878D82A}">
                    <a16:rowId xmlns:a16="http://schemas.microsoft.com/office/drawing/2014/main" val="436215707"/>
                  </a:ext>
                </a:extLst>
              </a:tr>
            </a:tbl>
          </a:graphicData>
        </a:graphic>
      </p:graphicFrame>
      <p:sp>
        <p:nvSpPr>
          <p:cNvPr id="3" name="Footer Placeholder 10">
            <a:extLst>
              <a:ext uri="{FF2B5EF4-FFF2-40B4-BE49-F238E27FC236}">
                <a16:creationId xmlns:a16="http://schemas.microsoft.com/office/drawing/2014/main" id="{CE3BE762-4736-880D-81CC-6A8C1B7A602E}"/>
              </a:ext>
            </a:extLst>
          </p:cNvPr>
          <p:cNvSpPr txBox="1">
            <a:spLocks/>
          </p:cNvSpPr>
          <p:nvPr/>
        </p:nvSpPr>
        <p:spPr>
          <a:xfrm>
            <a:off x="1084997" y="6245225"/>
            <a:ext cx="9159142" cy="506124"/>
          </a:xfrm>
          <a:prstGeom prst="rect">
            <a:avLst/>
          </a:prstGeom>
        </p:spPr>
        <p:txBody>
          <a:bodyPr vert="horz" lIns="91440" tIns="45720" rIns="91440" bIns="45720" rtlCol="0" anchor="b"/>
          <a:lstStyle>
            <a:defPPr>
              <a:defRPr lang="en-US"/>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85" eaLnBrk="0" fontAlgn="base" hangingPunct="0">
              <a:spcBef>
                <a:spcPct val="0"/>
              </a:spcBef>
              <a:spcAft>
                <a:spcPct val="0"/>
              </a:spcAft>
              <a:defRPr/>
            </a:pPr>
            <a:r>
              <a:rPr lang="fr-CA">
                <a:solidFill>
                  <a:srgbClr val="53585A"/>
                </a:solidFill>
                <a:latin typeface="Arial" panose="020B0604020202020204"/>
                <a:ea typeface="MS PGothic" charset="0"/>
              </a:rPr>
              <a:t>1. Tobe S et al., </a:t>
            </a:r>
            <a:r>
              <a:rPr lang="fr-CA" i="1">
                <a:solidFill>
                  <a:srgbClr val="53585A"/>
                </a:solidFill>
                <a:latin typeface="Arial" panose="020B0604020202020204"/>
                <a:ea typeface="MS PGothic" charset="0"/>
              </a:rPr>
              <a:t>Canadian Journal of Diabetes </a:t>
            </a:r>
            <a:r>
              <a:rPr lang="fr-CA">
                <a:solidFill>
                  <a:srgbClr val="53585A"/>
                </a:solidFill>
                <a:latin typeface="Arial" panose="020B0604020202020204"/>
                <a:ea typeface="MS PGothic" charset="0"/>
              </a:rPr>
              <a:t> 2025,49(2);73-86</a:t>
            </a:r>
          </a:p>
        </p:txBody>
      </p:sp>
      <p:sp>
        <p:nvSpPr>
          <p:cNvPr id="9" name="TextBox 8">
            <a:extLst>
              <a:ext uri="{FF2B5EF4-FFF2-40B4-BE49-F238E27FC236}">
                <a16:creationId xmlns:a16="http://schemas.microsoft.com/office/drawing/2014/main" id="{FF7B37CB-8835-4258-9DD7-45EF8EFA774E}"/>
              </a:ext>
            </a:extLst>
          </p:cNvPr>
          <p:cNvSpPr txBox="1"/>
          <p:nvPr/>
        </p:nvSpPr>
        <p:spPr>
          <a:xfrm>
            <a:off x="932596" y="4448613"/>
            <a:ext cx="8128000" cy="769441"/>
          </a:xfrm>
          <a:prstGeom prst="rect">
            <a:avLst/>
          </a:prstGeom>
          <a:noFill/>
        </p:spPr>
        <p:txBody>
          <a:bodyPr wrap="square">
            <a:spAutoFit/>
          </a:bodyPr>
          <a:lstStyle/>
          <a:p>
            <a:pPr>
              <a:buNone/>
            </a:pPr>
            <a:r>
              <a:rPr lang="fr-CA" sz="1100" dirty="0">
                <a:solidFill>
                  <a:srgbClr val="52585A"/>
                </a:solidFill>
              </a:rPr>
              <a:t>AR-GLP-1 : agoniste du récepteur du glucagon-like peptide-1; </a:t>
            </a:r>
            <a:r>
              <a:rPr lang="fr-CA" sz="1100" dirty="0" err="1">
                <a:solidFill>
                  <a:srgbClr val="52585A"/>
                </a:solidFill>
              </a:rPr>
              <a:t>ARMns</a:t>
            </a:r>
            <a:r>
              <a:rPr lang="fr-CA" sz="1100" dirty="0">
                <a:solidFill>
                  <a:srgbClr val="52585A"/>
                </a:solidFill>
              </a:rPr>
              <a:t> : antagoniste des récepteurs des minéralocorticoïdes non stéroïdien; iSGLT-2 : inhibiteur du cotransporteur sodium-glucose de type 2. Remarque : 0 = Neutre.</a:t>
            </a:r>
          </a:p>
          <a:p>
            <a:r>
              <a:rPr lang="fr-CA" sz="1100" dirty="0">
                <a:solidFill>
                  <a:srgbClr val="52585A"/>
                </a:solidFill>
              </a:rPr>
              <a:t>*Les iSGLT-2 peuvent être moins efficaces pour réduire la glycémie lorsque le débit de filtration glomérulaire estimé est faible, mais leurs bienfaits </a:t>
            </a:r>
            <a:r>
              <a:rPr lang="fr-CA" sz="1100" dirty="0" err="1">
                <a:solidFill>
                  <a:srgbClr val="52585A"/>
                </a:solidFill>
              </a:rPr>
              <a:t>cardiorénaux</a:t>
            </a:r>
            <a:r>
              <a:rPr lang="fr-CA" sz="1100" dirty="0">
                <a:solidFill>
                  <a:srgbClr val="52585A"/>
                </a:solidFill>
              </a:rPr>
              <a:t> persistent.</a:t>
            </a:r>
          </a:p>
        </p:txBody>
      </p:sp>
    </p:spTree>
    <p:extLst>
      <p:ext uri="{BB962C8B-B14F-4D97-AF65-F5344CB8AC3E}">
        <p14:creationId xmlns:p14="http://schemas.microsoft.com/office/powerpoint/2010/main" val="35582627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5A163-F26C-D3A9-69A6-5BAFFF57A6FB}"/>
            </a:ext>
          </a:extLst>
        </p:cNvPr>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D6396549-1F3B-105D-F03B-DD8231C321DC}"/>
              </a:ext>
            </a:extLst>
          </p:cNvPr>
          <p:cNvGraphicFramePr>
            <a:graphicFrameLocks/>
          </p:cNvGraphicFramePr>
          <p:nvPr>
            <p:extLst>
              <p:ext uri="{D42A27DB-BD31-4B8C-83A1-F6EECF244321}">
                <p14:modId xmlns:p14="http://schemas.microsoft.com/office/powerpoint/2010/main" val="1684787967"/>
              </p:ext>
            </p:extLst>
          </p:nvPr>
        </p:nvGraphicFramePr>
        <p:xfrm>
          <a:off x="2467898" y="1314226"/>
          <a:ext cx="7364360" cy="4229548"/>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2">
            <a:extLst>
              <a:ext uri="{FF2B5EF4-FFF2-40B4-BE49-F238E27FC236}">
                <a16:creationId xmlns:a16="http://schemas.microsoft.com/office/drawing/2014/main" id="{F81871ED-34E4-C171-0DFE-58509B9D88AC}"/>
              </a:ext>
            </a:extLst>
          </p:cNvPr>
          <p:cNvSpPr/>
          <p:nvPr/>
        </p:nvSpPr>
        <p:spPr>
          <a:xfrm>
            <a:off x="2817091" y="5028493"/>
            <a:ext cx="6825672" cy="515282"/>
          </a:xfrm>
          <a:prstGeom prst="rect">
            <a:avLst/>
          </a:prstGeom>
          <a:solidFill>
            <a:srgbClr val="F5FD9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a:solidFill>
                  <a:schemeClr val="tx2">
                    <a:lumMod val="75000"/>
                    <a:lumOff val="25000"/>
                  </a:schemeClr>
                </a:solidFill>
              </a:rPr>
              <a:t>INSUFFISANCE RÉNALE</a:t>
            </a:r>
          </a:p>
        </p:txBody>
      </p:sp>
      <p:sp>
        <p:nvSpPr>
          <p:cNvPr id="4" name="Title 3">
            <a:extLst>
              <a:ext uri="{FF2B5EF4-FFF2-40B4-BE49-F238E27FC236}">
                <a16:creationId xmlns:a16="http://schemas.microsoft.com/office/drawing/2014/main" id="{46120B2B-2E41-BC77-FEAE-B45DA29BD79C}"/>
              </a:ext>
            </a:extLst>
          </p:cNvPr>
          <p:cNvSpPr>
            <a:spLocks noGrp="1"/>
          </p:cNvSpPr>
          <p:nvPr>
            <p:ph type="title"/>
          </p:nvPr>
        </p:nvSpPr>
        <p:spPr>
          <a:xfrm>
            <a:off x="623887" y="351848"/>
            <a:ext cx="9711603" cy="962377"/>
          </a:xfrm>
        </p:spPr>
        <p:txBody>
          <a:bodyPr>
            <a:normAutofit fontScale="90000"/>
          </a:bodyPr>
          <a:lstStyle/>
          <a:p>
            <a:r>
              <a:rPr lang="fr-CA" dirty="0"/>
              <a:t>Effet d’une intervention précoce sur l’évolution de la néphropathie chronique par rapport à un vieillissement normal</a:t>
            </a:r>
          </a:p>
        </p:txBody>
      </p:sp>
      <p:sp>
        <p:nvSpPr>
          <p:cNvPr id="6" name="Slide Number Placeholder 5">
            <a:extLst>
              <a:ext uri="{FF2B5EF4-FFF2-40B4-BE49-F238E27FC236}">
                <a16:creationId xmlns:a16="http://schemas.microsoft.com/office/drawing/2014/main" id="{EBAD4A4A-1EB6-1B9B-2BDF-3AA8F400DD77}"/>
              </a:ext>
            </a:extLst>
          </p:cNvPr>
          <p:cNvSpPr>
            <a:spLocks noGrp="1"/>
          </p:cNvSpPr>
          <p:nvPr>
            <p:ph type="sldNum" sz="quarter" idx="16"/>
          </p:nvPr>
        </p:nvSpPr>
        <p:spPr/>
        <p:txBody>
          <a:bodyPr/>
          <a:lstStyle/>
          <a:p>
            <a:fld id="{7AF8E309-D608-654D-B811-6A2C46C88181}" type="slidenum">
              <a:rPr lang="en-US" smtClean="0"/>
              <a:pPr/>
              <a:t>31</a:t>
            </a:fld>
            <a:endParaRPr lang="en-US"/>
          </a:p>
        </p:txBody>
      </p:sp>
      <p:sp>
        <p:nvSpPr>
          <p:cNvPr id="3" name="Footer Placeholder 10">
            <a:extLst>
              <a:ext uri="{FF2B5EF4-FFF2-40B4-BE49-F238E27FC236}">
                <a16:creationId xmlns:a16="http://schemas.microsoft.com/office/drawing/2014/main" id="{D269D64A-E51B-2D77-8C62-520BB87CFB3D}"/>
              </a:ext>
            </a:extLst>
          </p:cNvPr>
          <p:cNvSpPr txBox="1">
            <a:spLocks/>
          </p:cNvSpPr>
          <p:nvPr/>
        </p:nvSpPr>
        <p:spPr>
          <a:xfrm>
            <a:off x="1084997" y="6245225"/>
            <a:ext cx="9159142" cy="506124"/>
          </a:xfrm>
          <a:prstGeom prst="rect">
            <a:avLst/>
          </a:prstGeom>
        </p:spPr>
        <p:txBody>
          <a:bodyPr vert="horz" lIns="91440" tIns="45720" rIns="91440" bIns="45720" rtlCol="0" anchor="b"/>
          <a:lstStyle>
            <a:defPPr>
              <a:defRPr lang="en-US"/>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85" eaLnBrk="0" fontAlgn="base" hangingPunct="0">
              <a:spcBef>
                <a:spcPct val="0"/>
              </a:spcBef>
              <a:spcAft>
                <a:spcPct val="0"/>
              </a:spcAft>
              <a:defRPr/>
            </a:pPr>
            <a:r>
              <a:rPr lang="fr-CA">
                <a:solidFill>
                  <a:srgbClr val="53585A"/>
                </a:solidFill>
                <a:latin typeface="Arial" panose="020B0604020202020204"/>
                <a:ea typeface="MS PGothic" charset="0"/>
              </a:rPr>
              <a:t>1. D’après Tobe S et al., </a:t>
            </a:r>
            <a:r>
              <a:rPr lang="fr-CA" i="1">
                <a:solidFill>
                  <a:srgbClr val="53585A"/>
                </a:solidFill>
                <a:latin typeface="Arial" panose="020B0604020202020204"/>
                <a:ea typeface="MS PGothic" charset="0"/>
              </a:rPr>
              <a:t>Canadian Journal of Diabetes </a:t>
            </a:r>
            <a:r>
              <a:rPr lang="fr-CA">
                <a:solidFill>
                  <a:srgbClr val="53585A"/>
                </a:solidFill>
                <a:latin typeface="Arial" panose="020B0604020202020204"/>
                <a:ea typeface="MS PGothic" charset="0"/>
              </a:rPr>
              <a:t>2025,49(2);73-86</a:t>
            </a:r>
          </a:p>
        </p:txBody>
      </p:sp>
      <p:sp>
        <p:nvSpPr>
          <p:cNvPr id="8" name="TextBox 7">
            <a:extLst>
              <a:ext uri="{FF2B5EF4-FFF2-40B4-BE49-F238E27FC236}">
                <a16:creationId xmlns:a16="http://schemas.microsoft.com/office/drawing/2014/main" id="{A1B4C949-0502-C392-8DBD-C12CB02808A6}"/>
              </a:ext>
            </a:extLst>
          </p:cNvPr>
          <p:cNvSpPr txBox="1"/>
          <p:nvPr/>
        </p:nvSpPr>
        <p:spPr>
          <a:xfrm>
            <a:off x="7398328" y="1995054"/>
            <a:ext cx="2117812" cy="378691"/>
          </a:xfrm>
          <a:prstGeom prst="rect">
            <a:avLst/>
          </a:prstGeom>
        </p:spPr>
        <p:txBody>
          <a:bodyPr vert="horz" wrap="square" lIns="91440" tIns="45720" rIns="91440" bIns="45720" rtlCol="0">
            <a:noAutofit/>
          </a:bodyPr>
          <a:lstStyle/>
          <a:p>
            <a:pPr algn="l">
              <a:spcBef>
                <a:spcPts val="600"/>
              </a:spcBef>
            </a:pPr>
            <a:r>
              <a:rPr lang="fr-CA" sz="1350" dirty="0">
                <a:solidFill>
                  <a:schemeClr val="tx2"/>
                </a:solidFill>
                <a:latin typeface="+mn-lt"/>
              </a:rPr>
              <a:t>Vieillissement normal</a:t>
            </a:r>
          </a:p>
        </p:txBody>
      </p:sp>
      <p:sp>
        <p:nvSpPr>
          <p:cNvPr id="9" name="TextBox 8">
            <a:extLst>
              <a:ext uri="{FF2B5EF4-FFF2-40B4-BE49-F238E27FC236}">
                <a16:creationId xmlns:a16="http://schemas.microsoft.com/office/drawing/2014/main" id="{FE39DA3F-DB33-B76A-AEC4-F7072C3FD264}"/>
              </a:ext>
            </a:extLst>
          </p:cNvPr>
          <p:cNvSpPr txBox="1"/>
          <p:nvPr/>
        </p:nvSpPr>
        <p:spPr>
          <a:xfrm>
            <a:off x="5176982" y="2452254"/>
            <a:ext cx="1797975" cy="378691"/>
          </a:xfrm>
          <a:prstGeom prst="rect">
            <a:avLst/>
          </a:prstGeom>
        </p:spPr>
        <p:txBody>
          <a:bodyPr vert="horz" wrap="square" lIns="91440" tIns="45720" rIns="91440" bIns="45720" rtlCol="0">
            <a:noAutofit/>
          </a:bodyPr>
          <a:lstStyle/>
          <a:p>
            <a:pPr algn="l">
              <a:spcBef>
                <a:spcPts val="600"/>
              </a:spcBef>
            </a:pPr>
            <a:r>
              <a:rPr lang="fr-CA" sz="1350" dirty="0">
                <a:solidFill>
                  <a:schemeClr val="tx2"/>
                </a:solidFill>
                <a:latin typeface="+mn-lt"/>
              </a:rPr>
              <a:t>Intervention précoce</a:t>
            </a:r>
          </a:p>
        </p:txBody>
      </p:sp>
      <p:sp>
        <p:nvSpPr>
          <p:cNvPr id="10" name="TextBox 9">
            <a:extLst>
              <a:ext uri="{FF2B5EF4-FFF2-40B4-BE49-F238E27FC236}">
                <a16:creationId xmlns:a16="http://schemas.microsoft.com/office/drawing/2014/main" id="{6444643D-DD81-E04D-CA1E-667C1C232AE9}"/>
              </a:ext>
            </a:extLst>
          </p:cNvPr>
          <p:cNvSpPr txBox="1"/>
          <p:nvPr/>
        </p:nvSpPr>
        <p:spPr>
          <a:xfrm>
            <a:off x="4044024" y="3968973"/>
            <a:ext cx="1797975" cy="378691"/>
          </a:xfrm>
          <a:prstGeom prst="rect">
            <a:avLst/>
          </a:prstGeom>
        </p:spPr>
        <p:txBody>
          <a:bodyPr vert="horz" wrap="square" lIns="91440" tIns="45720" rIns="91440" bIns="45720" rtlCol="0">
            <a:noAutofit/>
          </a:bodyPr>
          <a:lstStyle/>
          <a:p>
            <a:pPr algn="l">
              <a:spcBef>
                <a:spcPts val="600"/>
              </a:spcBef>
            </a:pPr>
            <a:r>
              <a:rPr lang="fr-CA" sz="1350" dirty="0">
                <a:solidFill>
                  <a:schemeClr val="tx2"/>
                </a:solidFill>
                <a:latin typeface="+mn-lt"/>
              </a:rPr>
              <a:t>Aucune intervention</a:t>
            </a:r>
          </a:p>
        </p:txBody>
      </p:sp>
      <p:sp>
        <p:nvSpPr>
          <p:cNvPr id="11" name="TextBox 10">
            <a:extLst>
              <a:ext uri="{FF2B5EF4-FFF2-40B4-BE49-F238E27FC236}">
                <a16:creationId xmlns:a16="http://schemas.microsoft.com/office/drawing/2014/main" id="{1A9A1B8B-046C-FA99-47E9-1CD7D10D9F0C}"/>
              </a:ext>
            </a:extLst>
          </p:cNvPr>
          <p:cNvSpPr txBox="1"/>
          <p:nvPr/>
        </p:nvSpPr>
        <p:spPr>
          <a:xfrm rot="1818903">
            <a:off x="5475877" y="3739474"/>
            <a:ext cx="1973280" cy="378691"/>
          </a:xfrm>
          <a:prstGeom prst="rect">
            <a:avLst/>
          </a:prstGeom>
        </p:spPr>
        <p:txBody>
          <a:bodyPr vert="horz" wrap="square" lIns="91440" tIns="45720" rIns="91440" bIns="45720" rtlCol="0">
            <a:noAutofit/>
          </a:bodyPr>
          <a:lstStyle/>
          <a:p>
            <a:pPr algn="l">
              <a:spcBef>
                <a:spcPts val="600"/>
              </a:spcBef>
            </a:pPr>
            <a:r>
              <a:rPr lang="fr-CA" sz="1350" dirty="0">
                <a:solidFill>
                  <a:schemeClr val="tx2"/>
                </a:solidFill>
                <a:latin typeface="+mn-lt"/>
              </a:rPr>
              <a:t>Intervention tardive</a:t>
            </a:r>
          </a:p>
        </p:txBody>
      </p:sp>
      <p:sp>
        <p:nvSpPr>
          <p:cNvPr id="12" name="TextBox 11">
            <a:extLst>
              <a:ext uri="{FF2B5EF4-FFF2-40B4-BE49-F238E27FC236}">
                <a16:creationId xmlns:a16="http://schemas.microsoft.com/office/drawing/2014/main" id="{E921506F-2310-F44B-F8FA-9E2BE47F70DD}"/>
              </a:ext>
            </a:extLst>
          </p:cNvPr>
          <p:cNvSpPr txBox="1"/>
          <p:nvPr/>
        </p:nvSpPr>
        <p:spPr>
          <a:xfrm rot="16200000">
            <a:off x="1220719" y="3138120"/>
            <a:ext cx="2286133" cy="378691"/>
          </a:xfrm>
          <a:prstGeom prst="rect">
            <a:avLst/>
          </a:prstGeom>
        </p:spPr>
        <p:txBody>
          <a:bodyPr vert="horz" wrap="square" lIns="91440" tIns="45720" rIns="91440" bIns="45720" rtlCol="0">
            <a:noAutofit/>
          </a:bodyPr>
          <a:lstStyle/>
          <a:p>
            <a:pPr algn="l">
              <a:spcBef>
                <a:spcPts val="600"/>
              </a:spcBef>
            </a:pPr>
            <a:r>
              <a:rPr lang="fr-CA" sz="1350" b="1" dirty="0" err="1">
                <a:solidFill>
                  <a:schemeClr val="tx2"/>
                </a:solidFill>
                <a:latin typeface="+mn-lt"/>
              </a:rPr>
              <a:t>DFGe</a:t>
            </a:r>
            <a:r>
              <a:rPr lang="fr-CA" sz="1350" b="1" dirty="0">
                <a:solidFill>
                  <a:schemeClr val="tx2"/>
                </a:solidFill>
                <a:latin typeface="+mn-lt"/>
              </a:rPr>
              <a:t> (</a:t>
            </a:r>
            <a:r>
              <a:rPr lang="fr-CA" b="1" dirty="0">
                <a:solidFill>
                  <a:schemeClr val="tx2"/>
                </a:solidFill>
                <a:latin typeface="+mn-lt"/>
              </a:rPr>
              <a:t>ml</a:t>
            </a:r>
            <a:r>
              <a:rPr lang="fr-CA" sz="1350" b="1" dirty="0">
                <a:solidFill>
                  <a:schemeClr val="tx2"/>
                </a:solidFill>
                <a:latin typeface="+mn-lt"/>
              </a:rPr>
              <a:t>/min/1,73 m</a:t>
            </a:r>
            <a:r>
              <a:rPr lang="fr-CA" sz="1350" b="1" i="0" u="none" baseline="30000" dirty="0">
                <a:solidFill>
                  <a:schemeClr val="tx2"/>
                </a:solidFill>
                <a:latin typeface="+mn-lt"/>
              </a:rPr>
              <a:t>2</a:t>
            </a:r>
            <a:r>
              <a:rPr lang="fr-CA" sz="1350" b="1" dirty="0">
                <a:solidFill>
                  <a:schemeClr val="tx2"/>
                </a:solidFill>
                <a:latin typeface="+mn-lt"/>
              </a:rPr>
              <a:t>)</a:t>
            </a:r>
          </a:p>
        </p:txBody>
      </p:sp>
      <p:sp>
        <p:nvSpPr>
          <p:cNvPr id="15" name="Arrow: Right 14">
            <a:extLst>
              <a:ext uri="{FF2B5EF4-FFF2-40B4-BE49-F238E27FC236}">
                <a16:creationId xmlns:a16="http://schemas.microsoft.com/office/drawing/2014/main" id="{6112AE82-898D-5B37-A59C-7D3368AA5E1B}"/>
              </a:ext>
            </a:extLst>
          </p:cNvPr>
          <p:cNvSpPr/>
          <p:nvPr/>
        </p:nvSpPr>
        <p:spPr>
          <a:xfrm>
            <a:off x="2830371" y="5657925"/>
            <a:ext cx="6825672" cy="5061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a:t>Temps (années)</a:t>
            </a:r>
          </a:p>
        </p:txBody>
      </p:sp>
      <p:sp>
        <p:nvSpPr>
          <p:cNvPr id="16" name="Rectangle 15">
            <a:extLst>
              <a:ext uri="{FF2B5EF4-FFF2-40B4-BE49-F238E27FC236}">
                <a16:creationId xmlns:a16="http://schemas.microsoft.com/office/drawing/2014/main" id="{D9325660-237C-3D5B-10D4-6D6DB81469AC}"/>
              </a:ext>
            </a:extLst>
          </p:cNvPr>
          <p:cNvSpPr/>
          <p:nvPr/>
        </p:nvSpPr>
        <p:spPr>
          <a:xfrm>
            <a:off x="2467898" y="1690255"/>
            <a:ext cx="286645" cy="3149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9CEF82E8-89C8-8FEF-4D8D-00120C45050A}"/>
              </a:ext>
            </a:extLst>
          </p:cNvPr>
          <p:cNvCxnSpPr/>
          <p:nvPr/>
        </p:nvCxnSpPr>
        <p:spPr>
          <a:xfrm>
            <a:off x="2817091" y="1440873"/>
            <a:ext cx="0" cy="410290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E89A2C2-F2DB-6730-6CDC-DE878789CB4D}"/>
              </a:ext>
            </a:extLst>
          </p:cNvPr>
          <p:cNvCxnSpPr>
            <a:cxnSpLocks/>
          </p:cNvCxnSpPr>
          <p:nvPr/>
        </p:nvCxnSpPr>
        <p:spPr>
          <a:xfrm flipH="1">
            <a:off x="2803811" y="5524489"/>
            <a:ext cx="6838952" cy="35843"/>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B5523CC-616A-D93D-4495-EFE95423DFCD}"/>
              </a:ext>
            </a:extLst>
          </p:cNvPr>
          <p:cNvCxnSpPr/>
          <p:nvPr/>
        </p:nvCxnSpPr>
        <p:spPr>
          <a:xfrm>
            <a:off x="6896100" y="5028493"/>
            <a:ext cx="0" cy="162632"/>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49801CC-D727-A3D6-2478-AF04E344533A}"/>
              </a:ext>
            </a:extLst>
          </p:cNvPr>
          <p:cNvCxnSpPr/>
          <p:nvPr/>
        </p:nvCxnSpPr>
        <p:spPr>
          <a:xfrm>
            <a:off x="6896100" y="5290430"/>
            <a:ext cx="0" cy="162632"/>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43E96360-9731-3924-06E8-70766BDD2AE7}"/>
              </a:ext>
            </a:extLst>
          </p:cNvPr>
          <p:cNvCxnSpPr/>
          <p:nvPr/>
        </p:nvCxnSpPr>
        <p:spPr>
          <a:xfrm>
            <a:off x="8143875" y="5028493"/>
            <a:ext cx="0" cy="162632"/>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57E21A7-3264-1BBC-F4F0-83782EC7266C}"/>
              </a:ext>
            </a:extLst>
          </p:cNvPr>
          <p:cNvCxnSpPr/>
          <p:nvPr/>
        </p:nvCxnSpPr>
        <p:spPr>
          <a:xfrm>
            <a:off x="8143875" y="5290430"/>
            <a:ext cx="0" cy="162632"/>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0A168CD-372A-BD11-9EB6-32675D772D26}"/>
              </a:ext>
            </a:extLst>
          </p:cNvPr>
          <p:cNvCxnSpPr/>
          <p:nvPr/>
        </p:nvCxnSpPr>
        <p:spPr>
          <a:xfrm>
            <a:off x="9401175" y="5028493"/>
            <a:ext cx="0" cy="162632"/>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E5A1275-BEA8-583C-CAC1-432A9FC6A00B}"/>
              </a:ext>
            </a:extLst>
          </p:cNvPr>
          <p:cNvCxnSpPr/>
          <p:nvPr/>
        </p:nvCxnSpPr>
        <p:spPr>
          <a:xfrm>
            <a:off x="9401175" y="5290430"/>
            <a:ext cx="0" cy="162632"/>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65422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9B7B0-8320-F4F5-6475-09484C1032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01D1F7-7A41-8AE9-FFD0-BF0F544C9D6B}"/>
              </a:ext>
            </a:extLst>
          </p:cNvPr>
          <p:cNvSpPr>
            <a:spLocks noGrp="1"/>
          </p:cNvSpPr>
          <p:nvPr>
            <p:ph type="title"/>
          </p:nvPr>
        </p:nvSpPr>
        <p:spPr>
          <a:xfrm>
            <a:off x="623889" y="333375"/>
            <a:ext cx="10408546" cy="962377"/>
          </a:xfrm>
        </p:spPr>
        <p:txBody>
          <a:bodyPr>
            <a:noAutofit/>
          </a:bodyPr>
          <a:lstStyle/>
          <a:p>
            <a:r>
              <a:rPr lang="fr-CA" dirty="0"/>
              <a:t>Nouveau conseil sur la prise en charge de l’hyperkaliémie</a:t>
            </a:r>
          </a:p>
        </p:txBody>
      </p:sp>
      <p:sp>
        <p:nvSpPr>
          <p:cNvPr id="5" name="Slide Number Placeholder 4">
            <a:extLst>
              <a:ext uri="{FF2B5EF4-FFF2-40B4-BE49-F238E27FC236}">
                <a16:creationId xmlns:a16="http://schemas.microsoft.com/office/drawing/2014/main" id="{97B7E55C-302E-1DF1-0FDA-11E903149A14}"/>
              </a:ext>
            </a:extLst>
          </p:cNvPr>
          <p:cNvSpPr>
            <a:spLocks noGrp="1"/>
          </p:cNvSpPr>
          <p:nvPr>
            <p:ph type="sldNum" sz="quarter" idx="16"/>
          </p:nvPr>
        </p:nvSpPr>
        <p:spPr/>
        <p:txBody>
          <a:bodyPr/>
          <a:lstStyle/>
          <a:p>
            <a:pPr marL="0" marR="0" lvl="0" indent="0" algn="l" defTabSz="609585" rtl="0" eaLnBrk="0" fontAlgn="base" latinLnBrk="0" hangingPunct="0">
              <a:lnSpc>
                <a:spcPct val="100000"/>
              </a:lnSpc>
              <a:spcBef>
                <a:spcPct val="0"/>
              </a:spcBef>
              <a:spcAft>
                <a:spcPct val="0"/>
              </a:spcAft>
              <a:buClrTx/>
              <a:buSzTx/>
              <a:buFontTx/>
              <a:buNone/>
              <a:tabLst/>
              <a:defRPr/>
            </a:pPr>
            <a:fld id="{7AF8E309-D608-654D-B811-6A2C46C88181}" type="slidenum">
              <a:rPr kumimoji="0" lang="en-US" sz="900" b="0" i="0" u="none" strike="noStrike" kern="1200" cap="none" spc="0" normalizeH="0" baseline="0" noProof="0" smtClean="0">
                <a:ln>
                  <a:noFill/>
                </a:ln>
                <a:solidFill>
                  <a:srgbClr val="66B512"/>
                </a:solidFill>
                <a:effectLst/>
                <a:uLnTx/>
                <a:uFillTx/>
                <a:latin typeface="Arial" panose="020B0604020202020204"/>
                <a:ea typeface="MS PGothic" charset="0"/>
              </a:rPr>
              <a:pPr marL="0" marR="0" lvl="0" indent="0" algn="l" defTabSz="609585" rtl="0" eaLnBrk="0" fontAlgn="base" latinLnBrk="0" hangingPunct="0">
                <a:lnSpc>
                  <a:spcPct val="100000"/>
                </a:lnSpc>
                <a:spcBef>
                  <a:spcPct val="0"/>
                </a:spcBef>
                <a:spcAft>
                  <a:spcPct val="0"/>
                </a:spcAft>
                <a:buClrTx/>
                <a:buSzTx/>
                <a:buFontTx/>
                <a:buNone/>
                <a:tabLst/>
                <a:defRPr/>
              </a:pPr>
              <a:t>32</a:t>
            </a:fld>
            <a:endParaRPr kumimoji="0" lang="en-US" sz="900" b="0" i="0" u="none" strike="noStrike" kern="1200" cap="none" spc="0" normalizeH="0" baseline="0" noProof="0">
              <a:ln>
                <a:noFill/>
              </a:ln>
              <a:solidFill>
                <a:srgbClr val="66B512"/>
              </a:solidFill>
              <a:effectLst/>
              <a:uLnTx/>
              <a:uFillTx/>
              <a:latin typeface="Arial" panose="020B0604020202020204"/>
              <a:ea typeface="MS PGothic" charset="0"/>
            </a:endParaRPr>
          </a:p>
        </p:txBody>
      </p:sp>
      <p:graphicFrame>
        <p:nvGraphicFramePr>
          <p:cNvPr id="9" name="Table 3">
            <a:extLst>
              <a:ext uri="{FF2B5EF4-FFF2-40B4-BE49-F238E27FC236}">
                <a16:creationId xmlns:a16="http://schemas.microsoft.com/office/drawing/2014/main" id="{D7051234-7ED4-41C1-5107-6F3BD126B2A4}"/>
              </a:ext>
            </a:extLst>
          </p:cNvPr>
          <p:cNvGraphicFramePr>
            <a:graphicFrameLocks noGrp="1"/>
          </p:cNvGraphicFramePr>
          <p:nvPr>
            <p:extLst>
              <p:ext uri="{D42A27DB-BD31-4B8C-83A1-F6EECF244321}">
                <p14:modId xmlns:p14="http://schemas.microsoft.com/office/powerpoint/2010/main" val="2096067082"/>
              </p:ext>
            </p:extLst>
          </p:nvPr>
        </p:nvGraphicFramePr>
        <p:xfrm>
          <a:off x="623888" y="1144186"/>
          <a:ext cx="10800913" cy="2560320"/>
        </p:xfrm>
        <a:graphic>
          <a:graphicData uri="http://schemas.openxmlformats.org/drawingml/2006/table">
            <a:tbl>
              <a:tblPr firstRow="1" bandRow="1">
                <a:tableStyleId>{B301B821-A1FF-4177-AEE7-76D212191A09}</a:tableStyleId>
              </a:tblPr>
              <a:tblGrid>
                <a:gridCol w="709350">
                  <a:extLst>
                    <a:ext uri="{9D8B030D-6E8A-4147-A177-3AD203B41FA5}">
                      <a16:colId xmlns:a16="http://schemas.microsoft.com/office/drawing/2014/main" val="20000"/>
                    </a:ext>
                  </a:extLst>
                </a:gridCol>
                <a:gridCol w="8940586">
                  <a:extLst>
                    <a:ext uri="{9D8B030D-6E8A-4147-A177-3AD203B41FA5}">
                      <a16:colId xmlns:a16="http://schemas.microsoft.com/office/drawing/2014/main" val="20001"/>
                    </a:ext>
                  </a:extLst>
                </a:gridCol>
                <a:gridCol w="1150977">
                  <a:extLst>
                    <a:ext uri="{9D8B030D-6E8A-4147-A177-3AD203B41FA5}">
                      <a16:colId xmlns:a16="http://schemas.microsoft.com/office/drawing/2014/main" val="20002"/>
                    </a:ext>
                  </a:extLst>
                </a:gridCol>
              </a:tblGrid>
              <a:tr h="136959">
                <a:tc gridSpan="2">
                  <a:txBody>
                    <a:bodyPr/>
                    <a:lstStyle/>
                    <a:p>
                      <a:r>
                        <a:rPr lang="fr-CA" sz="1400" noProof="0" dirty="0"/>
                        <a:t>Recommandation</a:t>
                      </a:r>
                    </a:p>
                  </a:txBody>
                  <a:tcPr anchor="ctr"/>
                </a:tc>
                <a:tc hMerge="1">
                  <a:txBody>
                    <a:bodyPr/>
                    <a:lstStyle/>
                    <a:p>
                      <a:endParaRPr lang="en-US" sz="1100" noProof="0"/>
                    </a:p>
                  </a:txBody>
                  <a:tcPr anchor="ctr"/>
                </a:tc>
                <a:tc>
                  <a:txBody>
                    <a:bodyPr/>
                    <a:lstStyle/>
                    <a:p>
                      <a:pPr algn="ctr"/>
                      <a:r>
                        <a:rPr lang="fr-CA" sz="1400" noProof="0"/>
                        <a:t>Niveau de preuve</a:t>
                      </a:r>
                    </a:p>
                  </a:txBody>
                  <a:tcPr anchor="ctr"/>
                </a:tc>
                <a:extLst>
                  <a:ext uri="{0D108BD9-81ED-4DB2-BD59-A6C34878D82A}">
                    <a16:rowId xmlns:a16="http://schemas.microsoft.com/office/drawing/2014/main" val="10000"/>
                  </a:ext>
                </a:extLst>
              </a:tr>
              <a:tr h="119024">
                <a:tc>
                  <a:txBody>
                    <a:bodyPr/>
                    <a:lstStyle/>
                    <a:p>
                      <a:pPr algn="ctr"/>
                      <a:r>
                        <a:rPr lang="fr-CA" sz="1400" b="0" noProof="0">
                          <a:solidFill>
                            <a:schemeClr val="accent3"/>
                          </a:solidFill>
                        </a:rPr>
                        <a:t>11</a:t>
                      </a:r>
                    </a:p>
                  </a:txBody>
                  <a:tcPr anchor="ctr"/>
                </a:tc>
                <a:tc>
                  <a:txBody>
                    <a:bodyPr/>
                    <a:lstStyle/>
                    <a:p>
                      <a:r>
                        <a:rPr lang="fr-CA" sz="1600" dirty="0">
                          <a:solidFill>
                            <a:schemeClr val="dk1"/>
                          </a:solidFill>
                          <a:latin typeface="+mn-lt"/>
                          <a:ea typeface="+mn-ea"/>
                          <a:cs typeface="+mn-cs"/>
                        </a:rPr>
                        <a:t>Chez les adultes atteints de diabète, une </a:t>
                      </a:r>
                      <a:r>
                        <a:rPr lang="fr-CA" sz="1600" b="1" i="0" u="none" baseline="0" dirty="0">
                          <a:solidFill>
                            <a:schemeClr val="dk1"/>
                          </a:solidFill>
                          <a:latin typeface="+mn-lt"/>
                          <a:ea typeface="+mn-ea"/>
                          <a:cs typeface="+mn-cs"/>
                        </a:rPr>
                        <a:t>hyperkaliémie légère</a:t>
                      </a:r>
                      <a:r>
                        <a:rPr lang="fr-CA" sz="1600" dirty="0">
                          <a:solidFill>
                            <a:schemeClr val="dk1"/>
                          </a:solidFill>
                          <a:latin typeface="+mn-lt"/>
                          <a:ea typeface="+mn-ea"/>
                          <a:cs typeface="+mn-cs"/>
                        </a:rPr>
                        <a:t> (définie par des taux de potassium compris entre la limite supérieure de la normale et 5,4 </a:t>
                      </a:r>
                      <a:r>
                        <a:rPr lang="fr-CA" sz="1600" dirty="0" err="1">
                          <a:solidFill>
                            <a:schemeClr val="dk1"/>
                          </a:solidFill>
                          <a:latin typeface="+mn-lt"/>
                          <a:ea typeface="+mn-ea"/>
                          <a:cs typeface="+mn-cs"/>
                        </a:rPr>
                        <a:t>mmol</a:t>
                      </a:r>
                      <a:r>
                        <a:rPr lang="fr-CA" sz="1600" dirty="0">
                          <a:solidFill>
                            <a:schemeClr val="dk1"/>
                          </a:solidFill>
                          <a:latin typeface="+mn-lt"/>
                          <a:ea typeface="+mn-ea"/>
                          <a:cs typeface="+mn-cs"/>
                        </a:rPr>
                        <a:t>/L) peut être prise en charge par une intervention nutritionnelle. En cas d’</a:t>
                      </a:r>
                      <a:r>
                        <a:rPr lang="fr-CA" sz="1600" b="1" i="0" u="none" baseline="0" dirty="0">
                          <a:solidFill>
                            <a:schemeClr val="dk1"/>
                          </a:solidFill>
                          <a:latin typeface="+mn-lt"/>
                          <a:ea typeface="+mn-ea"/>
                          <a:cs typeface="+mn-cs"/>
                        </a:rPr>
                        <a:t>hyperkaliémie modérée</a:t>
                      </a:r>
                      <a:r>
                        <a:rPr lang="fr-CA" sz="1600" dirty="0">
                          <a:solidFill>
                            <a:schemeClr val="dk1"/>
                          </a:solidFill>
                          <a:latin typeface="+mn-lt"/>
                          <a:ea typeface="+mn-ea"/>
                          <a:cs typeface="+mn-cs"/>
                        </a:rPr>
                        <a:t> (définie par des taux de potassium compris entre 5,4 et 5,9 </a:t>
                      </a:r>
                      <a:r>
                        <a:rPr lang="fr-CA" sz="1600" dirty="0" err="1">
                          <a:solidFill>
                            <a:schemeClr val="dk1"/>
                          </a:solidFill>
                          <a:latin typeface="+mn-lt"/>
                          <a:ea typeface="+mn-ea"/>
                          <a:cs typeface="+mn-cs"/>
                        </a:rPr>
                        <a:t>mmol</a:t>
                      </a:r>
                      <a:r>
                        <a:rPr lang="fr-CA" sz="1600" dirty="0">
                          <a:solidFill>
                            <a:schemeClr val="dk1"/>
                          </a:solidFill>
                          <a:latin typeface="+mn-lt"/>
                          <a:ea typeface="+mn-ea"/>
                          <a:cs typeface="+mn-cs"/>
                        </a:rPr>
                        <a:t>/L), il est recommandé d’instaurer un traitement médical visant à augmenter l’excrétion de potassium par le tractus gastro-intestinal ou dans les urines. En cas d</a:t>
                      </a:r>
                      <a:r>
                        <a:rPr lang="fr-CA" sz="1600" b="1" i="0" u="none" baseline="0" dirty="0">
                          <a:solidFill>
                            <a:schemeClr val="dk1"/>
                          </a:solidFill>
                          <a:latin typeface="+mn-lt"/>
                          <a:ea typeface="+mn-ea"/>
                          <a:cs typeface="+mn-cs"/>
                        </a:rPr>
                        <a:t>’hyperkaliémie grave</a:t>
                      </a:r>
                      <a:r>
                        <a:rPr lang="fr-CA" sz="1600" dirty="0">
                          <a:solidFill>
                            <a:schemeClr val="dk1"/>
                          </a:solidFill>
                          <a:latin typeface="+mn-lt"/>
                          <a:ea typeface="+mn-ea"/>
                          <a:cs typeface="+mn-cs"/>
                        </a:rPr>
                        <a:t> (définie par un taux de potassium de 6,0 </a:t>
                      </a:r>
                      <a:r>
                        <a:rPr lang="fr-CA" sz="1600" dirty="0" err="1">
                          <a:solidFill>
                            <a:schemeClr val="dk1"/>
                          </a:solidFill>
                          <a:latin typeface="+mn-lt"/>
                          <a:ea typeface="+mn-ea"/>
                          <a:cs typeface="+mn-cs"/>
                        </a:rPr>
                        <a:t>mmol</a:t>
                      </a:r>
                      <a:r>
                        <a:rPr lang="fr-CA" sz="1600" dirty="0">
                          <a:solidFill>
                            <a:schemeClr val="dk1"/>
                          </a:solidFill>
                          <a:latin typeface="+mn-lt"/>
                          <a:ea typeface="+mn-ea"/>
                          <a:cs typeface="+mn-cs"/>
                        </a:rPr>
                        <a:t>/L), il est suggéré de suspendre les traitements par inhibiteurs du SRAA et </a:t>
                      </a:r>
                      <a:r>
                        <a:rPr lang="fr-CA" sz="1600" dirty="0" err="1">
                          <a:solidFill>
                            <a:schemeClr val="dk1"/>
                          </a:solidFill>
                          <a:latin typeface="+mn-lt"/>
                          <a:ea typeface="+mn-ea"/>
                          <a:cs typeface="+mn-cs"/>
                        </a:rPr>
                        <a:t>ARMns</a:t>
                      </a:r>
                      <a:r>
                        <a:rPr lang="fr-CA" sz="1600" dirty="0">
                          <a:solidFill>
                            <a:schemeClr val="dk1"/>
                          </a:solidFill>
                          <a:latin typeface="+mn-lt"/>
                          <a:ea typeface="+mn-ea"/>
                          <a:cs typeface="+mn-cs"/>
                        </a:rPr>
                        <a:t> et de se rendre aux urgences pour une prise en charge.</a:t>
                      </a:r>
                    </a:p>
                  </a:txBody>
                  <a:tcPr anchor="ctr"/>
                </a:tc>
                <a:tc>
                  <a:txBody>
                    <a:bodyPr/>
                    <a:lstStyle/>
                    <a:p>
                      <a:pPr algn="ctr"/>
                      <a:r>
                        <a:rPr lang="fr-CA" sz="1200" b="0" noProof="0" dirty="0">
                          <a:solidFill>
                            <a:schemeClr val="accent3"/>
                          </a:solidFill>
                        </a:rPr>
                        <a:t>Grade D</a:t>
                      </a:r>
                    </a:p>
                    <a:p>
                      <a:pPr algn="ctr"/>
                      <a:r>
                        <a:rPr lang="fr-CA" sz="1200" b="0" noProof="0" dirty="0">
                          <a:solidFill>
                            <a:schemeClr val="accent3"/>
                          </a:solidFill>
                        </a:rPr>
                        <a:t>Consensus</a:t>
                      </a:r>
                    </a:p>
                  </a:txBody>
                  <a:tcPr anchor="ctr"/>
                </a:tc>
                <a:extLst>
                  <a:ext uri="{0D108BD9-81ED-4DB2-BD59-A6C34878D82A}">
                    <a16:rowId xmlns:a16="http://schemas.microsoft.com/office/drawing/2014/main" val="10003"/>
                  </a:ext>
                </a:extLst>
              </a:tr>
            </a:tbl>
          </a:graphicData>
        </a:graphic>
      </p:graphicFrame>
      <p:graphicFrame>
        <p:nvGraphicFramePr>
          <p:cNvPr id="3" name="Table 2">
            <a:extLst>
              <a:ext uri="{FF2B5EF4-FFF2-40B4-BE49-F238E27FC236}">
                <a16:creationId xmlns:a16="http://schemas.microsoft.com/office/drawing/2014/main" id="{C6BE43E6-D81E-26F7-84D8-B0540C780F57}"/>
              </a:ext>
            </a:extLst>
          </p:cNvPr>
          <p:cNvGraphicFramePr>
            <a:graphicFrameLocks noGrp="1"/>
          </p:cNvGraphicFramePr>
          <p:nvPr>
            <p:extLst>
              <p:ext uri="{D42A27DB-BD31-4B8C-83A1-F6EECF244321}">
                <p14:modId xmlns:p14="http://schemas.microsoft.com/office/powerpoint/2010/main" val="725612717"/>
              </p:ext>
            </p:extLst>
          </p:nvPr>
        </p:nvGraphicFramePr>
        <p:xfrm>
          <a:off x="1023878" y="4096679"/>
          <a:ext cx="8470996" cy="1483360"/>
        </p:xfrm>
        <a:graphic>
          <a:graphicData uri="http://schemas.openxmlformats.org/drawingml/2006/table">
            <a:tbl>
              <a:tblPr firstRow="1" bandRow="1">
                <a:tableStyleId>{5C22544A-7EE6-4342-B048-85BDC9FD1C3A}</a:tableStyleId>
              </a:tblPr>
              <a:tblGrid>
                <a:gridCol w="3674273">
                  <a:extLst>
                    <a:ext uri="{9D8B030D-6E8A-4147-A177-3AD203B41FA5}">
                      <a16:colId xmlns:a16="http://schemas.microsoft.com/office/drawing/2014/main" val="4179263369"/>
                    </a:ext>
                  </a:extLst>
                </a:gridCol>
                <a:gridCol w="4796723">
                  <a:extLst>
                    <a:ext uri="{9D8B030D-6E8A-4147-A177-3AD203B41FA5}">
                      <a16:colId xmlns:a16="http://schemas.microsoft.com/office/drawing/2014/main" val="1158497981"/>
                    </a:ext>
                  </a:extLst>
                </a:gridCol>
              </a:tblGrid>
              <a:tr h="370840">
                <a:tc>
                  <a:txBody>
                    <a:bodyPr/>
                    <a:lstStyle/>
                    <a:p>
                      <a:r>
                        <a:rPr lang="fr-CA"/>
                        <a:t>Gravité de l’hyperkaliémie</a:t>
                      </a:r>
                    </a:p>
                  </a:txBody>
                  <a:tcPr/>
                </a:tc>
                <a:tc>
                  <a:txBody>
                    <a:bodyPr/>
                    <a:lstStyle/>
                    <a:p>
                      <a:r>
                        <a:rPr lang="fr-CA" dirty="0"/>
                        <a:t>Kaliémie (K</a:t>
                      </a:r>
                      <a:r>
                        <a:rPr lang="fr-CA" baseline="30000" dirty="0"/>
                        <a:t>+</a:t>
                      </a:r>
                      <a:r>
                        <a:rPr lang="fr-CA" dirty="0"/>
                        <a:t>) (mmol/L)</a:t>
                      </a:r>
                    </a:p>
                  </a:txBody>
                  <a:tcPr/>
                </a:tc>
                <a:extLst>
                  <a:ext uri="{0D108BD9-81ED-4DB2-BD59-A6C34878D82A}">
                    <a16:rowId xmlns:a16="http://schemas.microsoft.com/office/drawing/2014/main" val="1842080328"/>
                  </a:ext>
                </a:extLst>
              </a:tr>
              <a:tr h="370840">
                <a:tc>
                  <a:txBody>
                    <a:bodyPr/>
                    <a:lstStyle/>
                    <a:p>
                      <a:r>
                        <a:rPr lang="fr-CA"/>
                        <a:t>Légère</a:t>
                      </a:r>
                    </a:p>
                  </a:txBody>
                  <a:tcPr/>
                </a:tc>
                <a:tc>
                  <a:txBody>
                    <a:bodyPr/>
                    <a:lstStyle/>
                    <a:p>
                      <a:r>
                        <a:rPr lang="fr-CA" dirty="0"/>
                        <a:t>K</a:t>
                      </a:r>
                      <a:r>
                        <a:rPr lang="fr-CA" baseline="30000" dirty="0"/>
                        <a:t>+</a:t>
                      </a:r>
                      <a:r>
                        <a:rPr lang="fr-CA" dirty="0"/>
                        <a:t> &gt; limite supérieure de la normale et &lt; 5,4</a:t>
                      </a:r>
                    </a:p>
                  </a:txBody>
                  <a:tcPr/>
                </a:tc>
                <a:extLst>
                  <a:ext uri="{0D108BD9-81ED-4DB2-BD59-A6C34878D82A}">
                    <a16:rowId xmlns:a16="http://schemas.microsoft.com/office/drawing/2014/main" val="1136429098"/>
                  </a:ext>
                </a:extLst>
              </a:tr>
              <a:tr h="370840">
                <a:tc>
                  <a:txBody>
                    <a:bodyPr/>
                    <a:lstStyle/>
                    <a:p>
                      <a:r>
                        <a:rPr lang="fr-CA"/>
                        <a:t>Modérée</a:t>
                      </a:r>
                    </a:p>
                  </a:txBody>
                  <a:tcPr/>
                </a:tc>
                <a:tc>
                  <a:txBody>
                    <a:bodyPr/>
                    <a:lstStyle/>
                    <a:p>
                      <a:r>
                        <a:rPr lang="fr-CA"/>
                        <a:t>K</a:t>
                      </a:r>
                      <a:r>
                        <a:rPr lang="fr-CA" baseline="30000"/>
                        <a:t>+ </a:t>
                      </a:r>
                      <a:r>
                        <a:rPr lang="fr-CA"/>
                        <a:t>= 5,5 à 5,9</a:t>
                      </a:r>
                    </a:p>
                  </a:txBody>
                  <a:tcPr/>
                </a:tc>
                <a:extLst>
                  <a:ext uri="{0D108BD9-81ED-4DB2-BD59-A6C34878D82A}">
                    <a16:rowId xmlns:a16="http://schemas.microsoft.com/office/drawing/2014/main" val="3768406362"/>
                  </a:ext>
                </a:extLst>
              </a:tr>
              <a:tr h="370840">
                <a:tc>
                  <a:txBody>
                    <a:bodyPr/>
                    <a:lstStyle/>
                    <a:p>
                      <a:r>
                        <a:rPr lang="fr-CA"/>
                        <a:t>Grave</a:t>
                      </a:r>
                    </a:p>
                  </a:txBody>
                  <a:tcPr/>
                </a:tc>
                <a:tc>
                  <a:txBody>
                    <a:bodyPr/>
                    <a:lstStyle/>
                    <a:p>
                      <a:r>
                        <a:rPr lang="fr-CA" dirty="0"/>
                        <a:t>K</a:t>
                      </a:r>
                      <a:r>
                        <a:rPr lang="fr-CA" baseline="30000" dirty="0"/>
                        <a:t>+ </a:t>
                      </a:r>
                      <a:r>
                        <a:rPr lang="fr-CA" dirty="0"/>
                        <a:t>≥ 6,0</a:t>
                      </a:r>
                    </a:p>
                  </a:txBody>
                  <a:tcPr/>
                </a:tc>
                <a:extLst>
                  <a:ext uri="{0D108BD9-81ED-4DB2-BD59-A6C34878D82A}">
                    <a16:rowId xmlns:a16="http://schemas.microsoft.com/office/drawing/2014/main" val="494350634"/>
                  </a:ext>
                </a:extLst>
              </a:tr>
            </a:tbl>
          </a:graphicData>
        </a:graphic>
      </p:graphicFrame>
      <p:sp>
        <p:nvSpPr>
          <p:cNvPr id="8" name="Footer Placeholder 10">
            <a:extLst>
              <a:ext uri="{FF2B5EF4-FFF2-40B4-BE49-F238E27FC236}">
                <a16:creationId xmlns:a16="http://schemas.microsoft.com/office/drawing/2014/main" id="{1C281B0D-A51C-6142-D648-DA28B1853D3A}"/>
              </a:ext>
            </a:extLst>
          </p:cNvPr>
          <p:cNvSpPr txBox="1">
            <a:spLocks/>
          </p:cNvSpPr>
          <p:nvPr/>
        </p:nvSpPr>
        <p:spPr>
          <a:xfrm>
            <a:off x="1084997" y="6245225"/>
            <a:ext cx="9159142" cy="506124"/>
          </a:xfrm>
          <a:prstGeom prst="rect">
            <a:avLst/>
          </a:prstGeom>
        </p:spPr>
        <p:txBody>
          <a:bodyPr vert="horz" lIns="91440" tIns="45720" rIns="91440" bIns="45720" rtlCol="0" anchor="b"/>
          <a:lstStyle>
            <a:defPPr>
              <a:defRPr lang="en-US"/>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85" eaLnBrk="0" fontAlgn="base" hangingPunct="0">
              <a:spcBef>
                <a:spcPct val="0"/>
              </a:spcBef>
              <a:spcAft>
                <a:spcPct val="0"/>
              </a:spcAft>
              <a:defRPr/>
            </a:pPr>
            <a:r>
              <a:rPr lang="fr-CA">
                <a:solidFill>
                  <a:srgbClr val="53585A"/>
                </a:solidFill>
                <a:latin typeface="Arial" panose="020B0604020202020204"/>
                <a:ea typeface="MS PGothic" charset="0"/>
              </a:rPr>
              <a:t>1. Tobe S et al., </a:t>
            </a:r>
            <a:r>
              <a:rPr lang="fr-CA" i="1">
                <a:solidFill>
                  <a:srgbClr val="53585A"/>
                </a:solidFill>
                <a:latin typeface="Arial" panose="020B0604020202020204"/>
                <a:ea typeface="MS PGothic" charset="0"/>
              </a:rPr>
              <a:t>Canadian Journal of Diabetes </a:t>
            </a:r>
            <a:r>
              <a:rPr lang="fr-CA">
                <a:solidFill>
                  <a:srgbClr val="53585A"/>
                </a:solidFill>
                <a:latin typeface="Arial" panose="020B0604020202020204"/>
                <a:ea typeface="MS PGothic" charset="0"/>
              </a:rPr>
              <a:t> 2025,49(2);73-86</a:t>
            </a:r>
          </a:p>
        </p:txBody>
      </p:sp>
      <p:sp>
        <p:nvSpPr>
          <p:cNvPr id="4" name="TextBox 3">
            <a:extLst>
              <a:ext uri="{FF2B5EF4-FFF2-40B4-BE49-F238E27FC236}">
                <a16:creationId xmlns:a16="http://schemas.microsoft.com/office/drawing/2014/main" id="{66A7D35B-7E9E-BC72-0469-787372707D0A}"/>
              </a:ext>
            </a:extLst>
          </p:cNvPr>
          <p:cNvSpPr txBox="1"/>
          <p:nvPr/>
        </p:nvSpPr>
        <p:spPr>
          <a:xfrm>
            <a:off x="7368363" y="5972212"/>
            <a:ext cx="4625623" cy="738664"/>
          </a:xfrm>
          <a:prstGeom prst="rect">
            <a:avLst/>
          </a:prstGeom>
          <a:solidFill>
            <a:srgbClr val="E7EAED"/>
          </a:solidFill>
        </p:spPr>
        <p:txBody>
          <a:bodyPr wrap="square">
            <a:spAutoFit/>
          </a:bodyPr>
          <a:lstStyle/>
          <a:p>
            <a:pPr marL="0" marR="0" algn="ctr"/>
            <a:r>
              <a:rPr lang="fr-CA" sz="1400" i="1" dirty="0">
                <a:latin typeface="Aptos" panose="020B0004020202020204" pitchFamily="34" charset="0"/>
                <a:ea typeface="Aptos" panose="020B0004020202020204" pitchFamily="34" charset="0"/>
                <a:cs typeface="Aptos" panose="020B0004020202020204" pitchFamily="34" charset="0"/>
              </a:rPr>
              <a:t>Consulter les monographies appropriées pour obtenir les renseignements particuliers sur la posologie et les ajustements posologiques.</a:t>
            </a:r>
          </a:p>
        </p:txBody>
      </p:sp>
    </p:spTree>
    <p:extLst>
      <p:ext uri="{BB962C8B-B14F-4D97-AF65-F5344CB8AC3E}">
        <p14:creationId xmlns:p14="http://schemas.microsoft.com/office/powerpoint/2010/main" val="3434456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9825339-F9A0-2BE1-7524-88112B1F6CEC}"/>
              </a:ext>
            </a:extLst>
          </p:cNvPr>
          <p:cNvSpPr>
            <a:spLocks noGrp="1"/>
          </p:cNvSpPr>
          <p:nvPr>
            <p:ph type="sldNum" sz="quarter" idx="16"/>
          </p:nvPr>
        </p:nvSpPr>
        <p:spPr/>
        <p:txBody>
          <a:bodyPr/>
          <a:lstStyle/>
          <a:p>
            <a:fld id="{7AF8E309-D608-654D-B811-6A2C46C88181}" type="slidenum">
              <a:rPr lang="en-US" smtClean="0"/>
              <a:pPr/>
              <a:t>4</a:t>
            </a:fld>
            <a:endParaRPr lang="en-US"/>
          </a:p>
        </p:txBody>
      </p:sp>
      <p:sp>
        <p:nvSpPr>
          <p:cNvPr id="9" name="Title 1">
            <a:extLst>
              <a:ext uri="{FF2B5EF4-FFF2-40B4-BE49-F238E27FC236}">
                <a16:creationId xmlns:a16="http://schemas.microsoft.com/office/drawing/2014/main" id="{D903C74C-BBC9-4A2B-8852-CA227DEE18DA}"/>
              </a:ext>
            </a:extLst>
          </p:cNvPr>
          <p:cNvSpPr>
            <a:spLocks noGrp="1"/>
          </p:cNvSpPr>
          <p:nvPr>
            <p:custDataLst>
              <p:tags r:id="rId1"/>
            </p:custDataLst>
          </p:nvPr>
        </p:nvSpPr>
        <p:spPr>
          <a:xfrm>
            <a:off x="900153" y="391590"/>
            <a:ext cx="10391696" cy="478775"/>
          </a:xfrm>
          <a:prstGeom prst="rect">
            <a:avLst/>
          </a:prstGeom>
        </p:spPr>
        <p:txBody>
          <a:bodyPr vert="horz" lIns="91440" tIns="45720" rIns="91440" bIns="45720" rtlCol="0" anchor="t">
            <a:noAutofit/>
          </a:bodyPr>
          <a:lstStyle>
            <a:lvl1pPr algn="l" defTabSz="914538" rtl="0" eaLnBrk="1" latinLnBrk="0" hangingPunct="1">
              <a:lnSpc>
                <a:spcPct val="90000"/>
              </a:lnSpc>
              <a:spcBef>
                <a:spcPct val="0"/>
              </a:spcBef>
              <a:buNone/>
              <a:defRPr sz="2800" b="1" kern="1200">
                <a:solidFill>
                  <a:schemeClr val="tx1"/>
                </a:solidFill>
                <a:latin typeface="+mj-lt"/>
                <a:ea typeface="+mj-ea"/>
                <a:cs typeface="+mj-cs"/>
              </a:defRPr>
            </a:lvl1pPr>
          </a:lstStyle>
          <a:p>
            <a:r>
              <a:rPr lang="fr-CA" dirty="0"/>
              <a:t>Le RACU et le DFG fournissent des renseignements différents¹</a:t>
            </a:r>
          </a:p>
        </p:txBody>
      </p:sp>
      <p:sp>
        <p:nvSpPr>
          <p:cNvPr id="10" name="Content Placeholder 4">
            <a:extLst>
              <a:ext uri="{FF2B5EF4-FFF2-40B4-BE49-F238E27FC236}">
                <a16:creationId xmlns:a16="http://schemas.microsoft.com/office/drawing/2014/main" id="{1F32196B-7562-A1A6-4F82-63D53DC57710}"/>
              </a:ext>
            </a:extLst>
          </p:cNvPr>
          <p:cNvSpPr>
            <a:spLocks noGrp="1"/>
          </p:cNvSpPr>
          <p:nvPr>
            <p:custDataLst>
              <p:tags r:id="rId2"/>
            </p:custDataLst>
          </p:nvPr>
        </p:nvSpPr>
        <p:spPr>
          <a:xfrm>
            <a:off x="900151" y="6283847"/>
            <a:ext cx="10391697" cy="365125"/>
          </a:xfrm>
          <a:prstGeom prst="rect">
            <a:avLst/>
          </a:prstGeom>
        </p:spPr>
        <p:txBody>
          <a:bodyPr vert="horz" lIns="91440" tIns="45720" rIns="91440" bIns="0" rtlCol="0" anchor="b">
            <a:noAutofit/>
          </a:bodyPr>
          <a:lstStyle>
            <a:lvl1pPr marL="228635" indent="-228635" algn="l" defTabSz="914538" rtl="0" eaLnBrk="1" latinLnBrk="0" hangingPunct="1">
              <a:lnSpc>
                <a:spcPct val="100000"/>
              </a:lnSpc>
              <a:spcBef>
                <a:spcPts val="0"/>
              </a:spcBef>
              <a:spcAft>
                <a:spcPts val="0"/>
              </a:spcAft>
              <a:buClr>
                <a:schemeClr val="tx1"/>
              </a:buClr>
              <a:buFont typeface="Arial" panose="020B0604020202020204" pitchFamily="34" charset="0"/>
              <a:buNone/>
              <a:defRPr sz="900" kern="1200">
                <a:solidFill>
                  <a:schemeClr val="tx1"/>
                </a:solidFill>
                <a:latin typeface="+mn-lt"/>
                <a:ea typeface="+mn-ea"/>
                <a:cs typeface="+mn-cs"/>
              </a:defRPr>
            </a:lvl1pPr>
            <a:lvl2pPr marL="685902" indent="-228635" algn="l" defTabSz="914538" rtl="0" eaLnBrk="1" latinLnBrk="0" hangingPunct="1">
              <a:lnSpc>
                <a:spcPct val="100000"/>
              </a:lnSpc>
              <a:spcBef>
                <a:spcPts val="0"/>
              </a:spcBef>
              <a:buClr>
                <a:schemeClr val="tx1"/>
              </a:buClr>
              <a:buFont typeface="Arial" panose="020B0604020202020204" pitchFamily="34" charset="0"/>
              <a:buNone/>
              <a:defRPr sz="1800" kern="1200">
                <a:solidFill>
                  <a:schemeClr val="tx1"/>
                </a:solidFill>
                <a:latin typeface="+mn-lt"/>
                <a:ea typeface="+mn-ea"/>
                <a:cs typeface="+mn-cs"/>
              </a:defRPr>
            </a:lvl2pPr>
            <a:lvl3pPr marL="1143171" indent="-228635" algn="l" defTabSz="914538" rtl="0" eaLnBrk="1" latinLnBrk="0" hangingPunct="1">
              <a:lnSpc>
                <a:spcPct val="100000"/>
              </a:lnSpc>
              <a:spcBef>
                <a:spcPts val="500"/>
              </a:spcBef>
              <a:buClr>
                <a:schemeClr val="tx1"/>
              </a:buClr>
              <a:buFont typeface="Arial" panose="020B0604020202020204" pitchFamily="34" charset="0"/>
              <a:buChar char="•"/>
              <a:defRPr sz="1600" kern="1200">
                <a:solidFill>
                  <a:schemeClr val="tx1"/>
                </a:solidFill>
                <a:latin typeface="+mn-lt"/>
                <a:ea typeface="+mn-ea"/>
                <a:cs typeface="+mn-cs"/>
              </a:defRPr>
            </a:lvl3pPr>
            <a:lvl4pPr marL="1600440" indent="-228635" algn="l" defTabSz="914538"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4pPr>
            <a:lvl5pPr marL="2057709" indent="-228635" algn="l" defTabSz="914538"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978" indent="-228635" algn="l" defTabSz="91453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2247" indent="-228635" algn="l" defTabSz="91453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515" indent="-228635" algn="l" defTabSz="91453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782" indent="-228635" algn="l" defTabSz="91453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dirty="0">
                <a:solidFill>
                  <a:srgbClr val="224760"/>
                </a:solidFill>
              </a:rPr>
              <a:t>DFG : débit de filtration glomérulaire; RACU : rapport albumine-créatinine urinaire </a:t>
            </a:r>
          </a:p>
          <a:p>
            <a:pPr>
              <a:buAutoNum type="arabicPeriod"/>
            </a:pPr>
            <a:r>
              <a:rPr lang="fr-CA" dirty="0">
                <a:solidFill>
                  <a:srgbClr val="224760"/>
                </a:solidFill>
              </a:rPr>
              <a:t>D’après NIDDK. Guide de référence rapide sur le RACU et le DFG. https://www.niddk.nih.gov/health-information/professionals/advanced-search/quick-reference-uacr-gfr. Consulté en juin 2025.</a:t>
            </a:r>
          </a:p>
        </p:txBody>
      </p:sp>
      <p:sp>
        <p:nvSpPr>
          <p:cNvPr id="11" name="Freeform 2">
            <a:extLst>
              <a:ext uri="{FF2B5EF4-FFF2-40B4-BE49-F238E27FC236}">
                <a16:creationId xmlns:a16="http://schemas.microsoft.com/office/drawing/2014/main" id="{392635C4-E9D8-BA0A-9082-806474BBF42C}"/>
              </a:ext>
            </a:extLst>
          </p:cNvPr>
          <p:cNvSpPr/>
          <p:nvPr>
            <p:custDataLst>
              <p:tags r:id="rId3"/>
            </p:custDataLst>
          </p:nvPr>
        </p:nvSpPr>
        <p:spPr>
          <a:xfrm>
            <a:off x="961114" y="2950159"/>
            <a:ext cx="1915579" cy="592645"/>
          </a:xfrm>
          <a:custGeom>
            <a:avLst/>
            <a:gdLst>
              <a:gd name="connsiteX0" fmla="*/ 1713426 w 1738429"/>
              <a:gd name="connsiteY0" fmla="*/ 281090 h 537838"/>
              <a:gd name="connsiteX1" fmla="*/ 1711942 w 1738429"/>
              <a:gd name="connsiteY1" fmla="*/ 278872 h 537838"/>
              <a:gd name="connsiteX2" fmla="*/ 1098274 w 1738429"/>
              <a:gd name="connsiteY2" fmla="*/ 0 h 537838"/>
              <a:gd name="connsiteX3" fmla="*/ 0 w 1738429"/>
              <a:gd name="connsiteY3" fmla="*/ 0 h 537838"/>
              <a:gd name="connsiteX4" fmla="*/ 0 w 1738429"/>
              <a:gd name="connsiteY4" fmla="*/ 330445 h 537838"/>
              <a:gd name="connsiteX5" fmla="*/ 1228989 w 1738429"/>
              <a:gd name="connsiteY5" fmla="*/ 330445 h 537838"/>
              <a:gd name="connsiteX6" fmla="*/ 1238271 w 1738429"/>
              <a:gd name="connsiteY6" fmla="*/ 339653 h 537838"/>
              <a:gd name="connsiteX7" fmla="*/ 1228989 w 1738429"/>
              <a:gd name="connsiteY7" fmla="*/ 348860 h 537838"/>
              <a:gd name="connsiteX8" fmla="*/ 0 w 1738429"/>
              <a:gd name="connsiteY8" fmla="*/ 348860 h 537838"/>
              <a:gd name="connsiteX9" fmla="*/ 0 w 1738429"/>
              <a:gd name="connsiteY9" fmla="*/ 379428 h 537838"/>
              <a:gd name="connsiteX10" fmla="*/ 1429712 w 1738429"/>
              <a:gd name="connsiteY10" fmla="*/ 379428 h 537838"/>
              <a:gd name="connsiteX11" fmla="*/ 1438994 w 1738429"/>
              <a:gd name="connsiteY11" fmla="*/ 388635 h 537838"/>
              <a:gd name="connsiteX12" fmla="*/ 1429712 w 1738429"/>
              <a:gd name="connsiteY12" fmla="*/ 397843 h 537838"/>
              <a:gd name="connsiteX13" fmla="*/ 0 w 1738429"/>
              <a:gd name="connsiteY13" fmla="*/ 397843 h 537838"/>
              <a:gd name="connsiteX14" fmla="*/ 0 w 1738429"/>
              <a:gd name="connsiteY14" fmla="*/ 537838 h 537838"/>
              <a:gd name="connsiteX15" fmla="*/ 1562100 w 1738429"/>
              <a:gd name="connsiteY15" fmla="*/ 537838 h 537838"/>
              <a:gd name="connsiteX16" fmla="*/ 1713426 w 1738429"/>
              <a:gd name="connsiteY16" fmla="*/ 281090 h 537838"/>
              <a:gd name="connsiteX17" fmla="*/ 115665 w 1738429"/>
              <a:gd name="connsiteY17" fmla="*/ 173340 h 537838"/>
              <a:gd name="connsiteX18" fmla="*/ 73334 w 1738429"/>
              <a:gd name="connsiteY18" fmla="*/ 190655 h 537838"/>
              <a:gd name="connsiteX19" fmla="*/ 31190 w 1738429"/>
              <a:gd name="connsiteY19" fmla="*/ 173340 h 537838"/>
              <a:gd name="connsiteX20" fmla="*/ 13735 w 1738429"/>
              <a:gd name="connsiteY20" fmla="*/ 131533 h 537838"/>
              <a:gd name="connsiteX21" fmla="*/ 31190 w 1738429"/>
              <a:gd name="connsiteY21" fmla="*/ 89540 h 537838"/>
              <a:gd name="connsiteX22" fmla="*/ 73334 w 1738429"/>
              <a:gd name="connsiteY22" fmla="*/ 72225 h 537838"/>
              <a:gd name="connsiteX23" fmla="*/ 133120 w 1738429"/>
              <a:gd name="connsiteY23" fmla="*/ 131533 h 537838"/>
              <a:gd name="connsiteX24" fmla="*/ 115665 w 1738429"/>
              <a:gd name="connsiteY24" fmla="*/ 173340 h 537838"/>
              <a:gd name="connsiteX25" fmla="*/ 334219 w 1738429"/>
              <a:gd name="connsiteY25" fmla="*/ 173340 h 537838"/>
              <a:gd name="connsiteX26" fmla="*/ 291887 w 1738429"/>
              <a:gd name="connsiteY26" fmla="*/ 190655 h 537838"/>
              <a:gd name="connsiteX27" fmla="*/ 249744 w 1738429"/>
              <a:gd name="connsiteY27" fmla="*/ 173340 h 537838"/>
              <a:gd name="connsiteX28" fmla="*/ 232289 w 1738429"/>
              <a:gd name="connsiteY28" fmla="*/ 131533 h 537838"/>
              <a:gd name="connsiteX29" fmla="*/ 249744 w 1738429"/>
              <a:gd name="connsiteY29" fmla="*/ 89540 h 537838"/>
              <a:gd name="connsiteX30" fmla="*/ 291887 w 1738429"/>
              <a:gd name="connsiteY30" fmla="*/ 72225 h 537838"/>
              <a:gd name="connsiteX31" fmla="*/ 351674 w 1738429"/>
              <a:gd name="connsiteY31" fmla="*/ 131533 h 537838"/>
              <a:gd name="connsiteX32" fmla="*/ 334219 w 1738429"/>
              <a:gd name="connsiteY32" fmla="*/ 173340 h 537838"/>
              <a:gd name="connsiteX33" fmla="*/ 552754 w 1738429"/>
              <a:gd name="connsiteY33" fmla="*/ 173340 h 537838"/>
              <a:gd name="connsiteX34" fmla="*/ 510422 w 1738429"/>
              <a:gd name="connsiteY34" fmla="*/ 190655 h 537838"/>
              <a:gd name="connsiteX35" fmla="*/ 468091 w 1738429"/>
              <a:gd name="connsiteY35" fmla="*/ 173340 h 537838"/>
              <a:gd name="connsiteX36" fmla="*/ 450636 w 1738429"/>
              <a:gd name="connsiteY36" fmla="*/ 131533 h 537838"/>
              <a:gd name="connsiteX37" fmla="*/ 468091 w 1738429"/>
              <a:gd name="connsiteY37" fmla="*/ 89540 h 537838"/>
              <a:gd name="connsiteX38" fmla="*/ 510422 w 1738429"/>
              <a:gd name="connsiteY38" fmla="*/ 72225 h 537838"/>
              <a:gd name="connsiteX39" fmla="*/ 570209 w 1738429"/>
              <a:gd name="connsiteY39" fmla="*/ 131533 h 537838"/>
              <a:gd name="connsiteX40" fmla="*/ 552754 w 1738429"/>
              <a:gd name="connsiteY40" fmla="*/ 173340 h 537838"/>
              <a:gd name="connsiteX41" fmla="*/ 771120 w 1738429"/>
              <a:gd name="connsiteY41" fmla="*/ 173340 h 537838"/>
              <a:gd name="connsiteX42" fmla="*/ 728976 w 1738429"/>
              <a:gd name="connsiteY42" fmla="*/ 190655 h 537838"/>
              <a:gd name="connsiteX43" fmla="*/ 686644 w 1738429"/>
              <a:gd name="connsiteY43" fmla="*/ 173340 h 537838"/>
              <a:gd name="connsiteX44" fmla="*/ 669189 w 1738429"/>
              <a:gd name="connsiteY44" fmla="*/ 131533 h 537838"/>
              <a:gd name="connsiteX45" fmla="*/ 686644 w 1738429"/>
              <a:gd name="connsiteY45" fmla="*/ 89540 h 537838"/>
              <a:gd name="connsiteX46" fmla="*/ 728976 w 1738429"/>
              <a:gd name="connsiteY46" fmla="*/ 72225 h 537838"/>
              <a:gd name="connsiteX47" fmla="*/ 788575 w 1738429"/>
              <a:gd name="connsiteY47" fmla="*/ 131533 h 537838"/>
              <a:gd name="connsiteX48" fmla="*/ 771120 w 1738429"/>
              <a:gd name="connsiteY48" fmla="*/ 173340 h 537838"/>
              <a:gd name="connsiteX49" fmla="*/ 989655 w 1738429"/>
              <a:gd name="connsiteY49" fmla="*/ 173340 h 537838"/>
              <a:gd name="connsiteX50" fmla="*/ 947511 w 1738429"/>
              <a:gd name="connsiteY50" fmla="*/ 190655 h 537838"/>
              <a:gd name="connsiteX51" fmla="*/ 905179 w 1738429"/>
              <a:gd name="connsiteY51" fmla="*/ 173340 h 537838"/>
              <a:gd name="connsiteX52" fmla="*/ 887724 w 1738429"/>
              <a:gd name="connsiteY52" fmla="*/ 131533 h 537838"/>
              <a:gd name="connsiteX53" fmla="*/ 905179 w 1738429"/>
              <a:gd name="connsiteY53" fmla="*/ 89540 h 537838"/>
              <a:gd name="connsiteX54" fmla="*/ 947511 w 1738429"/>
              <a:gd name="connsiteY54" fmla="*/ 72225 h 537838"/>
              <a:gd name="connsiteX55" fmla="*/ 1007110 w 1738429"/>
              <a:gd name="connsiteY55" fmla="*/ 131533 h 537838"/>
              <a:gd name="connsiteX56" fmla="*/ 989655 w 1738429"/>
              <a:gd name="connsiteY56" fmla="*/ 173340 h 537838"/>
              <a:gd name="connsiteX57" fmla="*/ 1155280 w 1738429"/>
              <a:gd name="connsiteY57" fmla="*/ 190655 h 537838"/>
              <a:gd name="connsiteX58" fmla="*/ 1095493 w 1738429"/>
              <a:gd name="connsiteY58" fmla="*/ 131533 h 537838"/>
              <a:gd name="connsiteX59" fmla="*/ 1112948 w 1738429"/>
              <a:gd name="connsiteY59" fmla="*/ 89540 h 537838"/>
              <a:gd name="connsiteX60" fmla="*/ 1155280 w 1738429"/>
              <a:gd name="connsiteY60" fmla="*/ 72225 h 537838"/>
              <a:gd name="connsiteX61" fmla="*/ 1402600 w 1738429"/>
              <a:gd name="connsiteY61" fmla="*/ 72225 h 537838"/>
              <a:gd name="connsiteX62" fmla="*/ 1602383 w 1738429"/>
              <a:gd name="connsiteY62" fmla="*/ 190655 h 537838"/>
              <a:gd name="connsiteX63" fmla="*/ 1155280 w 1738429"/>
              <a:gd name="connsiteY63" fmla="*/ 190655 h 537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738429" h="537838">
                <a:moveTo>
                  <a:pt x="1713426" y="281090"/>
                </a:moveTo>
                <a:cubicBezTo>
                  <a:pt x="1712506" y="279618"/>
                  <a:pt x="1711942" y="278872"/>
                  <a:pt x="1711942" y="278872"/>
                </a:cubicBezTo>
                <a:cubicBezTo>
                  <a:pt x="1530346" y="186"/>
                  <a:pt x="1099401" y="0"/>
                  <a:pt x="1098274" y="0"/>
                </a:cubicBezTo>
                <a:lnTo>
                  <a:pt x="0" y="0"/>
                </a:lnTo>
                <a:lnTo>
                  <a:pt x="0" y="330445"/>
                </a:lnTo>
                <a:lnTo>
                  <a:pt x="1228989" y="330445"/>
                </a:lnTo>
                <a:cubicBezTo>
                  <a:pt x="1234006" y="330445"/>
                  <a:pt x="1238271" y="334490"/>
                  <a:pt x="1238271" y="339653"/>
                </a:cubicBezTo>
                <a:cubicBezTo>
                  <a:pt x="1238271" y="344630"/>
                  <a:pt x="1234006" y="348860"/>
                  <a:pt x="1228989" y="348860"/>
                </a:cubicBezTo>
                <a:lnTo>
                  <a:pt x="0" y="348860"/>
                </a:lnTo>
                <a:lnTo>
                  <a:pt x="0" y="379428"/>
                </a:lnTo>
                <a:lnTo>
                  <a:pt x="1429712" y="379428"/>
                </a:lnTo>
                <a:cubicBezTo>
                  <a:pt x="1434917" y="379428"/>
                  <a:pt x="1438994" y="383473"/>
                  <a:pt x="1438994" y="388635"/>
                </a:cubicBezTo>
                <a:cubicBezTo>
                  <a:pt x="1438994" y="393612"/>
                  <a:pt x="1434917" y="397843"/>
                  <a:pt x="1429712" y="397843"/>
                </a:cubicBezTo>
                <a:lnTo>
                  <a:pt x="0" y="397843"/>
                </a:lnTo>
                <a:lnTo>
                  <a:pt x="0" y="537838"/>
                </a:lnTo>
                <a:lnTo>
                  <a:pt x="1562100" y="537838"/>
                </a:lnTo>
                <a:cubicBezTo>
                  <a:pt x="1698019" y="537857"/>
                  <a:pt x="1783415" y="394003"/>
                  <a:pt x="1713426" y="281090"/>
                </a:cubicBezTo>
                <a:close/>
                <a:moveTo>
                  <a:pt x="115665" y="173340"/>
                </a:moveTo>
                <a:cubicBezTo>
                  <a:pt x="104899" y="184020"/>
                  <a:pt x="89849" y="190655"/>
                  <a:pt x="73334" y="190655"/>
                </a:cubicBezTo>
                <a:cubicBezTo>
                  <a:pt x="56987" y="190655"/>
                  <a:pt x="41956" y="184020"/>
                  <a:pt x="31190" y="173340"/>
                </a:cubicBezTo>
                <a:cubicBezTo>
                  <a:pt x="20424" y="162660"/>
                  <a:pt x="13735" y="147730"/>
                  <a:pt x="13735" y="131533"/>
                </a:cubicBezTo>
                <a:cubicBezTo>
                  <a:pt x="13735" y="115131"/>
                  <a:pt x="20424" y="100220"/>
                  <a:pt x="31190" y="89540"/>
                </a:cubicBezTo>
                <a:cubicBezTo>
                  <a:pt x="41956" y="78860"/>
                  <a:pt x="57006" y="72225"/>
                  <a:pt x="73334" y="72225"/>
                </a:cubicBezTo>
                <a:cubicBezTo>
                  <a:pt x="106383" y="72225"/>
                  <a:pt x="133120" y="98748"/>
                  <a:pt x="133120" y="131533"/>
                </a:cubicBezTo>
                <a:cubicBezTo>
                  <a:pt x="133120" y="147730"/>
                  <a:pt x="126450" y="162660"/>
                  <a:pt x="115665" y="173340"/>
                </a:cubicBezTo>
                <a:close/>
                <a:moveTo>
                  <a:pt x="334219" y="173340"/>
                </a:moveTo>
                <a:cubicBezTo>
                  <a:pt x="323265" y="184020"/>
                  <a:pt x="308403" y="190655"/>
                  <a:pt x="291887" y="190655"/>
                </a:cubicBezTo>
                <a:cubicBezTo>
                  <a:pt x="275372" y="190655"/>
                  <a:pt x="260510" y="184020"/>
                  <a:pt x="249744" y="173340"/>
                </a:cubicBezTo>
                <a:cubicBezTo>
                  <a:pt x="238977" y="162660"/>
                  <a:pt x="232289" y="147730"/>
                  <a:pt x="232289" y="131533"/>
                </a:cubicBezTo>
                <a:cubicBezTo>
                  <a:pt x="232289" y="115131"/>
                  <a:pt x="238977" y="100220"/>
                  <a:pt x="249744" y="89540"/>
                </a:cubicBezTo>
                <a:cubicBezTo>
                  <a:pt x="260510" y="78860"/>
                  <a:pt x="275372" y="72225"/>
                  <a:pt x="291887" y="72225"/>
                </a:cubicBezTo>
                <a:cubicBezTo>
                  <a:pt x="324937" y="72225"/>
                  <a:pt x="351674" y="98748"/>
                  <a:pt x="351674" y="131533"/>
                </a:cubicBezTo>
                <a:cubicBezTo>
                  <a:pt x="351674" y="147730"/>
                  <a:pt x="344985" y="162660"/>
                  <a:pt x="334219" y="173340"/>
                </a:cubicBezTo>
                <a:close/>
                <a:moveTo>
                  <a:pt x="552754" y="173340"/>
                </a:moveTo>
                <a:cubicBezTo>
                  <a:pt x="541988" y="184020"/>
                  <a:pt x="526938" y="190655"/>
                  <a:pt x="510422" y="190655"/>
                </a:cubicBezTo>
                <a:cubicBezTo>
                  <a:pt x="493888" y="190655"/>
                  <a:pt x="478857" y="184020"/>
                  <a:pt x="468091" y="173340"/>
                </a:cubicBezTo>
                <a:cubicBezTo>
                  <a:pt x="457325" y="162660"/>
                  <a:pt x="450636" y="147730"/>
                  <a:pt x="450636" y="131533"/>
                </a:cubicBezTo>
                <a:cubicBezTo>
                  <a:pt x="450636" y="115131"/>
                  <a:pt x="457325" y="100220"/>
                  <a:pt x="468091" y="89540"/>
                </a:cubicBezTo>
                <a:cubicBezTo>
                  <a:pt x="478857" y="78860"/>
                  <a:pt x="493907" y="72225"/>
                  <a:pt x="510422" y="72225"/>
                </a:cubicBezTo>
                <a:cubicBezTo>
                  <a:pt x="543472" y="72225"/>
                  <a:pt x="570209" y="98748"/>
                  <a:pt x="570209" y="131533"/>
                </a:cubicBezTo>
                <a:cubicBezTo>
                  <a:pt x="570209" y="147730"/>
                  <a:pt x="563520" y="162660"/>
                  <a:pt x="552754" y="173340"/>
                </a:cubicBezTo>
                <a:close/>
                <a:moveTo>
                  <a:pt x="771120" y="173340"/>
                </a:moveTo>
                <a:cubicBezTo>
                  <a:pt x="760354" y="184020"/>
                  <a:pt x="745492" y="190655"/>
                  <a:pt x="728976" y="190655"/>
                </a:cubicBezTo>
                <a:cubicBezTo>
                  <a:pt x="712461" y="190655"/>
                  <a:pt x="697598" y="184020"/>
                  <a:pt x="686644" y="173340"/>
                </a:cubicBezTo>
                <a:cubicBezTo>
                  <a:pt x="675878" y="162660"/>
                  <a:pt x="669189" y="147730"/>
                  <a:pt x="669189" y="131533"/>
                </a:cubicBezTo>
                <a:cubicBezTo>
                  <a:pt x="669189" y="115131"/>
                  <a:pt x="675878" y="100220"/>
                  <a:pt x="686644" y="89540"/>
                </a:cubicBezTo>
                <a:cubicBezTo>
                  <a:pt x="697598" y="78860"/>
                  <a:pt x="712461" y="72225"/>
                  <a:pt x="728976" y="72225"/>
                </a:cubicBezTo>
                <a:cubicBezTo>
                  <a:pt x="761838" y="72225"/>
                  <a:pt x="788575" y="98748"/>
                  <a:pt x="788575" y="131533"/>
                </a:cubicBezTo>
                <a:cubicBezTo>
                  <a:pt x="788575" y="147730"/>
                  <a:pt x="781886" y="162660"/>
                  <a:pt x="771120" y="173340"/>
                </a:cubicBezTo>
                <a:close/>
                <a:moveTo>
                  <a:pt x="989655" y="173340"/>
                </a:moveTo>
                <a:cubicBezTo>
                  <a:pt x="978889" y="184020"/>
                  <a:pt x="963839" y="190655"/>
                  <a:pt x="947511" y="190655"/>
                </a:cubicBezTo>
                <a:cubicBezTo>
                  <a:pt x="930977" y="190655"/>
                  <a:pt x="915945" y="184020"/>
                  <a:pt x="905179" y="173340"/>
                </a:cubicBezTo>
                <a:cubicBezTo>
                  <a:pt x="894413" y="162660"/>
                  <a:pt x="887724" y="147730"/>
                  <a:pt x="887724" y="131533"/>
                </a:cubicBezTo>
                <a:cubicBezTo>
                  <a:pt x="887724" y="115131"/>
                  <a:pt x="894413" y="100220"/>
                  <a:pt x="905179" y="89540"/>
                </a:cubicBezTo>
                <a:cubicBezTo>
                  <a:pt x="915945" y="78860"/>
                  <a:pt x="930995" y="72225"/>
                  <a:pt x="947511" y="72225"/>
                </a:cubicBezTo>
                <a:cubicBezTo>
                  <a:pt x="980373" y="72225"/>
                  <a:pt x="1007110" y="98748"/>
                  <a:pt x="1007110" y="131533"/>
                </a:cubicBezTo>
                <a:cubicBezTo>
                  <a:pt x="1007110" y="147730"/>
                  <a:pt x="1000421" y="162660"/>
                  <a:pt x="989655" y="173340"/>
                </a:cubicBezTo>
                <a:close/>
                <a:moveTo>
                  <a:pt x="1155280" y="190655"/>
                </a:moveTo>
                <a:cubicBezTo>
                  <a:pt x="1122230" y="190655"/>
                  <a:pt x="1095493" y="164132"/>
                  <a:pt x="1095493" y="131533"/>
                </a:cubicBezTo>
                <a:cubicBezTo>
                  <a:pt x="1095493" y="115131"/>
                  <a:pt x="1102182" y="100220"/>
                  <a:pt x="1112948" y="89540"/>
                </a:cubicBezTo>
                <a:cubicBezTo>
                  <a:pt x="1123902" y="78860"/>
                  <a:pt x="1138764" y="72225"/>
                  <a:pt x="1155280" y="72225"/>
                </a:cubicBezTo>
                <a:lnTo>
                  <a:pt x="1402600" y="72225"/>
                </a:lnTo>
                <a:cubicBezTo>
                  <a:pt x="1402600" y="72225"/>
                  <a:pt x="1531831" y="121953"/>
                  <a:pt x="1602383" y="190655"/>
                </a:cubicBezTo>
                <a:lnTo>
                  <a:pt x="1155280" y="190655"/>
                </a:lnTo>
                <a:close/>
              </a:path>
            </a:pathLst>
          </a:custGeom>
          <a:solidFill>
            <a:schemeClr val="tx2"/>
          </a:solidFill>
          <a:ln w="18764" cap="flat">
            <a:noFill/>
            <a:prstDash val="solid"/>
            <a:miter/>
          </a:ln>
        </p:spPr>
        <p:txBody>
          <a:bodyPr rtlCol="0" anchor="ctr"/>
          <a:lstStyle>
            <a:defPPr>
              <a:defRPr lang="en-US"/>
            </a:defPPr>
            <a:lvl1pPr marL="0" algn="l" defTabSz="914218" rtl="0" eaLnBrk="1" latinLnBrk="0" hangingPunct="1">
              <a:defRPr sz="1800" kern="1200">
                <a:solidFill>
                  <a:schemeClr val="tx1"/>
                </a:solidFill>
                <a:latin typeface="+mn-lt"/>
                <a:ea typeface="+mn-ea"/>
                <a:cs typeface="+mn-cs"/>
              </a:defRPr>
            </a:lvl1pPr>
            <a:lvl2pPr marL="457108" algn="l" defTabSz="914218" rtl="0" eaLnBrk="1" latinLnBrk="0" hangingPunct="1">
              <a:defRPr sz="1800" kern="1200">
                <a:solidFill>
                  <a:schemeClr val="tx1"/>
                </a:solidFill>
                <a:latin typeface="+mn-lt"/>
                <a:ea typeface="+mn-ea"/>
                <a:cs typeface="+mn-cs"/>
              </a:defRPr>
            </a:lvl2pPr>
            <a:lvl3pPr marL="914218" algn="l" defTabSz="914218" rtl="0" eaLnBrk="1" latinLnBrk="0" hangingPunct="1">
              <a:defRPr sz="1800" kern="1200">
                <a:solidFill>
                  <a:schemeClr val="tx1"/>
                </a:solidFill>
                <a:latin typeface="+mn-lt"/>
                <a:ea typeface="+mn-ea"/>
                <a:cs typeface="+mn-cs"/>
              </a:defRPr>
            </a:lvl3pPr>
            <a:lvl4pPr marL="1371326" algn="l" defTabSz="914218" rtl="0" eaLnBrk="1" latinLnBrk="0" hangingPunct="1">
              <a:defRPr sz="1800" kern="1200">
                <a:solidFill>
                  <a:schemeClr val="tx1"/>
                </a:solidFill>
                <a:latin typeface="+mn-lt"/>
                <a:ea typeface="+mn-ea"/>
                <a:cs typeface="+mn-cs"/>
              </a:defRPr>
            </a:lvl4pPr>
            <a:lvl5pPr marL="1828434" algn="l" defTabSz="914218" rtl="0" eaLnBrk="1" latinLnBrk="0" hangingPunct="1">
              <a:defRPr sz="1800" kern="1200">
                <a:solidFill>
                  <a:schemeClr val="tx1"/>
                </a:solidFill>
                <a:latin typeface="+mn-lt"/>
                <a:ea typeface="+mn-ea"/>
                <a:cs typeface="+mn-cs"/>
              </a:defRPr>
            </a:lvl5pPr>
            <a:lvl6pPr marL="2285543" algn="l" defTabSz="914218" rtl="0" eaLnBrk="1" latinLnBrk="0" hangingPunct="1">
              <a:defRPr sz="1800" kern="1200">
                <a:solidFill>
                  <a:schemeClr val="tx1"/>
                </a:solidFill>
                <a:latin typeface="+mn-lt"/>
                <a:ea typeface="+mn-ea"/>
                <a:cs typeface="+mn-cs"/>
              </a:defRPr>
            </a:lvl6pPr>
            <a:lvl7pPr marL="2742652" algn="l" defTabSz="914218" rtl="0" eaLnBrk="1" latinLnBrk="0" hangingPunct="1">
              <a:defRPr sz="1800" kern="1200">
                <a:solidFill>
                  <a:schemeClr val="tx1"/>
                </a:solidFill>
                <a:latin typeface="+mn-lt"/>
                <a:ea typeface="+mn-ea"/>
                <a:cs typeface="+mn-cs"/>
              </a:defRPr>
            </a:lvl7pPr>
            <a:lvl8pPr marL="3199760" algn="l" defTabSz="914218" rtl="0" eaLnBrk="1" latinLnBrk="0" hangingPunct="1">
              <a:defRPr sz="1800" kern="1200">
                <a:solidFill>
                  <a:schemeClr val="tx1"/>
                </a:solidFill>
                <a:latin typeface="+mn-lt"/>
                <a:ea typeface="+mn-ea"/>
                <a:cs typeface="+mn-cs"/>
              </a:defRPr>
            </a:lvl8pPr>
            <a:lvl9pPr marL="3656868" algn="l" defTabSz="914218" rtl="0" eaLnBrk="1" latinLnBrk="0" hangingPunct="1">
              <a:defRPr sz="1800" kern="1200">
                <a:solidFill>
                  <a:schemeClr val="tx1"/>
                </a:solidFill>
                <a:latin typeface="+mn-lt"/>
                <a:ea typeface="+mn-ea"/>
                <a:cs typeface="+mn-cs"/>
              </a:defRPr>
            </a:lvl9pPr>
          </a:lstStyle>
          <a:p>
            <a:pPr marL="0" marR="0" lvl="0" indent="0" algn="l" defTabSz="608777" rtl="0" eaLnBrk="1" fontAlgn="auto" latinLnBrk="0" hangingPunct="1">
              <a:lnSpc>
                <a:spcPct val="100000"/>
              </a:lnSpc>
              <a:spcBef>
                <a:spcPts val="0"/>
              </a:spcBef>
              <a:spcAft>
                <a:spcPts val="0"/>
              </a:spcAft>
              <a:buClrTx/>
              <a:buSzTx/>
              <a:buFontTx/>
              <a:buNone/>
              <a:tabLst/>
              <a:defRPr/>
            </a:pPr>
            <a:endParaRPr kumimoji="0" lang="en-US" sz="2160" b="0" i="0" u="none" strike="noStrike" kern="1200" cap="none" spc="0" normalizeH="0" baseline="0" noProof="0">
              <a:ln>
                <a:noFill/>
              </a:ln>
              <a:solidFill>
                <a:prstClr val="black"/>
              </a:solidFill>
              <a:effectLst/>
              <a:uLnTx/>
              <a:uFillTx/>
            </a:endParaRPr>
          </a:p>
        </p:txBody>
      </p:sp>
      <p:pic>
        <p:nvPicPr>
          <p:cNvPr id="12" name="Image 11">
            <a:extLst>
              <a:ext uri="{FF2B5EF4-FFF2-40B4-BE49-F238E27FC236}">
                <a16:creationId xmlns:a16="http://schemas.microsoft.com/office/drawing/2014/main" id="{D3F84F01-B22F-BFCF-E94F-3D408140A267}"/>
              </a:ext>
            </a:extLst>
          </p:cNvPr>
          <p:cNvPicPr>
            <a:picLocks noChangeAspect="1"/>
          </p:cNvPicPr>
          <p:nvPr/>
        </p:nvPicPr>
        <p:blipFill>
          <a:blip r:embed="rId11"/>
          <a:stretch>
            <a:fillRect/>
          </a:stretch>
        </p:blipFill>
        <p:spPr>
          <a:xfrm>
            <a:off x="966478" y="3624960"/>
            <a:ext cx="8721152" cy="2294348"/>
          </a:xfrm>
          <a:prstGeom prst="rect">
            <a:avLst/>
          </a:prstGeom>
          <a:solidFill>
            <a:schemeClr val="tx2"/>
          </a:solidFill>
        </p:spPr>
      </p:pic>
      <p:cxnSp>
        <p:nvCxnSpPr>
          <p:cNvPr id="13" name="Straight Arrow Connector 12">
            <a:extLst>
              <a:ext uri="{FF2B5EF4-FFF2-40B4-BE49-F238E27FC236}">
                <a16:creationId xmlns:a16="http://schemas.microsoft.com/office/drawing/2014/main" id="{633ED4A9-914C-81BE-A154-1E4067C7361B}"/>
              </a:ext>
            </a:extLst>
          </p:cNvPr>
          <p:cNvCxnSpPr>
            <a:cxnSpLocks/>
          </p:cNvCxnSpPr>
          <p:nvPr/>
        </p:nvCxnSpPr>
        <p:spPr>
          <a:xfrm>
            <a:off x="2874067" y="2519984"/>
            <a:ext cx="6813565" cy="0"/>
          </a:xfrm>
          <a:prstGeom prst="straightConnector1">
            <a:avLst/>
          </a:prstGeom>
          <a:ln w="38100">
            <a:solidFill>
              <a:schemeClr val="accent2"/>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4" name="TextBox 40">
            <a:extLst>
              <a:ext uri="{FF2B5EF4-FFF2-40B4-BE49-F238E27FC236}">
                <a16:creationId xmlns:a16="http://schemas.microsoft.com/office/drawing/2014/main" id="{57E8D3CD-5E91-7606-E187-9F01359C4AB7}"/>
              </a:ext>
            </a:extLst>
          </p:cNvPr>
          <p:cNvSpPr txBox="1"/>
          <p:nvPr>
            <p:custDataLst>
              <p:tags r:id="rId4"/>
            </p:custDataLst>
          </p:nvPr>
        </p:nvSpPr>
        <p:spPr>
          <a:xfrm>
            <a:off x="3089926" y="2052185"/>
            <a:ext cx="6490487" cy="461665"/>
          </a:xfrm>
          <a:prstGeom prst="rect">
            <a:avLst/>
          </a:prstGeom>
          <a:noFill/>
        </p:spPr>
        <p:txBody>
          <a:bodyPr wrap="square" rtlCol="0">
            <a:spAutoFit/>
          </a:bodyPr>
          <a:lstStyle>
            <a:defPPr>
              <a:defRPr lang="en-US"/>
            </a:defPPr>
            <a:lvl1pPr marL="0" algn="l" defTabSz="914218" rtl="0" eaLnBrk="1" latinLnBrk="0" hangingPunct="1">
              <a:defRPr sz="1800" kern="1200">
                <a:solidFill>
                  <a:schemeClr val="tx1"/>
                </a:solidFill>
                <a:latin typeface="+mn-lt"/>
                <a:ea typeface="+mn-ea"/>
                <a:cs typeface="+mn-cs"/>
              </a:defRPr>
            </a:lvl1pPr>
            <a:lvl2pPr marL="457108" algn="l" defTabSz="914218" rtl="0" eaLnBrk="1" latinLnBrk="0" hangingPunct="1">
              <a:defRPr sz="1800" kern="1200">
                <a:solidFill>
                  <a:schemeClr val="tx1"/>
                </a:solidFill>
                <a:latin typeface="+mn-lt"/>
                <a:ea typeface="+mn-ea"/>
                <a:cs typeface="+mn-cs"/>
              </a:defRPr>
            </a:lvl2pPr>
            <a:lvl3pPr marL="914218" algn="l" defTabSz="914218" rtl="0" eaLnBrk="1" latinLnBrk="0" hangingPunct="1">
              <a:defRPr sz="1800" kern="1200">
                <a:solidFill>
                  <a:schemeClr val="tx1"/>
                </a:solidFill>
                <a:latin typeface="+mn-lt"/>
                <a:ea typeface="+mn-ea"/>
                <a:cs typeface="+mn-cs"/>
              </a:defRPr>
            </a:lvl3pPr>
            <a:lvl4pPr marL="1371326" algn="l" defTabSz="914218" rtl="0" eaLnBrk="1" latinLnBrk="0" hangingPunct="1">
              <a:defRPr sz="1800" kern="1200">
                <a:solidFill>
                  <a:schemeClr val="tx1"/>
                </a:solidFill>
                <a:latin typeface="+mn-lt"/>
                <a:ea typeface="+mn-ea"/>
                <a:cs typeface="+mn-cs"/>
              </a:defRPr>
            </a:lvl4pPr>
            <a:lvl5pPr marL="1828434" algn="l" defTabSz="914218" rtl="0" eaLnBrk="1" latinLnBrk="0" hangingPunct="1">
              <a:defRPr sz="1800" kern="1200">
                <a:solidFill>
                  <a:schemeClr val="tx1"/>
                </a:solidFill>
                <a:latin typeface="+mn-lt"/>
                <a:ea typeface="+mn-ea"/>
                <a:cs typeface="+mn-cs"/>
              </a:defRPr>
            </a:lvl5pPr>
            <a:lvl6pPr marL="2285543" algn="l" defTabSz="914218" rtl="0" eaLnBrk="1" latinLnBrk="0" hangingPunct="1">
              <a:defRPr sz="1800" kern="1200">
                <a:solidFill>
                  <a:schemeClr val="tx1"/>
                </a:solidFill>
                <a:latin typeface="+mn-lt"/>
                <a:ea typeface="+mn-ea"/>
                <a:cs typeface="+mn-cs"/>
              </a:defRPr>
            </a:lvl6pPr>
            <a:lvl7pPr marL="2742652" algn="l" defTabSz="914218" rtl="0" eaLnBrk="1" latinLnBrk="0" hangingPunct="1">
              <a:defRPr sz="1800" kern="1200">
                <a:solidFill>
                  <a:schemeClr val="tx1"/>
                </a:solidFill>
                <a:latin typeface="+mn-lt"/>
                <a:ea typeface="+mn-ea"/>
                <a:cs typeface="+mn-cs"/>
              </a:defRPr>
            </a:lvl7pPr>
            <a:lvl8pPr marL="3199760" algn="l" defTabSz="914218" rtl="0" eaLnBrk="1" latinLnBrk="0" hangingPunct="1">
              <a:defRPr sz="1800" kern="1200">
                <a:solidFill>
                  <a:schemeClr val="tx1"/>
                </a:solidFill>
                <a:latin typeface="+mn-lt"/>
                <a:ea typeface="+mn-ea"/>
                <a:cs typeface="+mn-cs"/>
              </a:defRPr>
            </a:lvl8pPr>
            <a:lvl9pPr marL="3656868" algn="l" defTabSz="914218" rtl="0" eaLnBrk="1" latinLnBrk="0" hangingPunct="1">
              <a:defRPr sz="1800" kern="1200">
                <a:solidFill>
                  <a:schemeClr val="tx1"/>
                </a:solidFill>
                <a:latin typeface="+mn-lt"/>
                <a:ea typeface="+mn-ea"/>
                <a:cs typeface="+mn-cs"/>
              </a:defRPr>
            </a:lvl9pPr>
          </a:lstStyle>
          <a:p>
            <a:pPr marL="0" marR="0" lvl="0" indent="0" algn="l" defTabSz="608777" rtl="0" eaLnBrk="1" fontAlgn="auto" latinLnBrk="0" hangingPunct="1">
              <a:lnSpc>
                <a:spcPct val="100000"/>
              </a:lnSpc>
              <a:spcBef>
                <a:spcPts val="0"/>
              </a:spcBef>
              <a:spcAft>
                <a:spcPts val="0"/>
              </a:spcAft>
              <a:buClrTx/>
              <a:buSzTx/>
              <a:buFontTx/>
              <a:buNone/>
              <a:tabLst/>
              <a:defRPr/>
            </a:pPr>
            <a:r>
              <a:rPr kumimoji="0" lang="fr-CA" sz="2400" b="1" i="0" u="none" strike="noStrike" cap="none" normalizeH="0" baseline="0" noProof="0">
                <a:ln>
                  <a:noFill/>
                </a:ln>
                <a:solidFill>
                  <a:schemeClr val="accent2"/>
                </a:solidFill>
                <a:uLnTx/>
                <a:uFillTx/>
              </a:rPr>
              <a:t>DFG :</a:t>
            </a:r>
            <a:r>
              <a:rPr kumimoji="0" lang="fr-CA" sz="2400" i="0" u="none" strike="noStrike" cap="none" normalizeH="0" baseline="0" noProof="0">
                <a:ln>
                  <a:noFill/>
                </a:ln>
                <a:solidFill>
                  <a:schemeClr val="accent2"/>
                </a:solidFill>
                <a:uLnTx/>
                <a:uFillTx/>
              </a:rPr>
              <a:t> </a:t>
            </a:r>
            <a:r>
              <a:rPr kumimoji="0" lang="fr-CA" sz="2400" b="1" i="0" u="none" strike="noStrike" cap="none" normalizeH="0" baseline="0" noProof="0">
                <a:ln>
                  <a:noFill/>
                </a:ln>
                <a:solidFill>
                  <a:schemeClr val="accent2"/>
                </a:solidFill>
                <a:uLnTx/>
                <a:uFillTx/>
              </a:rPr>
              <a:t>Distance</a:t>
            </a:r>
            <a:r>
              <a:rPr kumimoji="0" lang="fr-CA" sz="2400" b="0" i="0" u="none" strike="noStrike" cap="none" normalizeH="0" baseline="0" noProof="0">
                <a:ln>
                  <a:noFill/>
                </a:ln>
                <a:solidFill>
                  <a:srgbClr val="000000"/>
                </a:solidFill>
                <a:uLnTx/>
                <a:uFillTx/>
              </a:rPr>
              <a:t> de la falaise</a:t>
            </a:r>
          </a:p>
        </p:txBody>
      </p:sp>
      <p:sp>
        <p:nvSpPr>
          <p:cNvPr id="15" name="TextBox 41">
            <a:extLst>
              <a:ext uri="{FF2B5EF4-FFF2-40B4-BE49-F238E27FC236}">
                <a16:creationId xmlns:a16="http://schemas.microsoft.com/office/drawing/2014/main" id="{B9B62829-15BE-73B1-FF84-1F1379EB07B4}"/>
              </a:ext>
            </a:extLst>
          </p:cNvPr>
          <p:cNvSpPr txBox="1"/>
          <p:nvPr>
            <p:custDataLst>
              <p:tags r:id="rId5"/>
            </p:custDataLst>
          </p:nvPr>
        </p:nvSpPr>
        <p:spPr>
          <a:xfrm>
            <a:off x="9687630" y="3182151"/>
            <a:ext cx="1238387" cy="424732"/>
          </a:xfrm>
          <a:prstGeom prst="rect">
            <a:avLst/>
          </a:prstGeom>
          <a:noFill/>
        </p:spPr>
        <p:txBody>
          <a:bodyPr wrap="square" rtlCol="0">
            <a:spAutoFit/>
          </a:bodyPr>
          <a:lstStyle>
            <a:defPPr>
              <a:defRPr lang="en-US"/>
            </a:defPPr>
            <a:lvl1pPr marL="0" algn="l" defTabSz="914218" rtl="0" eaLnBrk="1" latinLnBrk="0" hangingPunct="1">
              <a:defRPr sz="1800" kern="1200">
                <a:solidFill>
                  <a:schemeClr val="tx1"/>
                </a:solidFill>
                <a:latin typeface="+mn-lt"/>
                <a:ea typeface="+mn-ea"/>
                <a:cs typeface="+mn-cs"/>
              </a:defRPr>
            </a:lvl1pPr>
            <a:lvl2pPr marL="457108" algn="l" defTabSz="914218" rtl="0" eaLnBrk="1" latinLnBrk="0" hangingPunct="1">
              <a:defRPr sz="1800" kern="1200">
                <a:solidFill>
                  <a:schemeClr val="tx1"/>
                </a:solidFill>
                <a:latin typeface="+mn-lt"/>
                <a:ea typeface="+mn-ea"/>
                <a:cs typeface="+mn-cs"/>
              </a:defRPr>
            </a:lvl2pPr>
            <a:lvl3pPr marL="914218" algn="l" defTabSz="914218" rtl="0" eaLnBrk="1" latinLnBrk="0" hangingPunct="1">
              <a:defRPr sz="1800" kern="1200">
                <a:solidFill>
                  <a:schemeClr val="tx1"/>
                </a:solidFill>
                <a:latin typeface="+mn-lt"/>
                <a:ea typeface="+mn-ea"/>
                <a:cs typeface="+mn-cs"/>
              </a:defRPr>
            </a:lvl3pPr>
            <a:lvl4pPr marL="1371326" algn="l" defTabSz="914218" rtl="0" eaLnBrk="1" latinLnBrk="0" hangingPunct="1">
              <a:defRPr sz="1800" kern="1200">
                <a:solidFill>
                  <a:schemeClr val="tx1"/>
                </a:solidFill>
                <a:latin typeface="+mn-lt"/>
                <a:ea typeface="+mn-ea"/>
                <a:cs typeface="+mn-cs"/>
              </a:defRPr>
            </a:lvl4pPr>
            <a:lvl5pPr marL="1828434" algn="l" defTabSz="914218" rtl="0" eaLnBrk="1" latinLnBrk="0" hangingPunct="1">
              <a:defRPr sz="1800" kern="1200">
                <a:solidFill>
                  <a:schemeClr val="tx1"/>
                </a:solidFill>
                <a:latin typeface="+mn-lt"/>
                <a:ea typeface="+mn-ea"/>
                <a:cs typeface="+mn-cs"/>
              </a:defRPr>
            </a:lvl5pPr>
            <a:lvl6pPr marL="2285543" algn="l" defTabSz="914218" rtl="0" eaLnBrk="1" latinLnBrk="0" hangingPunct="1">
              <a:defRPr sz="1800" kern="1200">
                <a:solidFill>
                  <a:schemeClr val="tx1"/>
                </a:solidFill>
                <a:latin typeface="+mn-lt"/>
                <a:ea typeface="+mn-ea"/>
                <a:cs typeface="+mn-cs"/>
              </a:defRPr>
            </a:lvl6pPr>
            <a:lvl7pPr marL="2742652" algn="l" defTabSz="914218" rtl="0" eaLnBrk="1" latinLnBrk="0" hangingPunct="1">
              <a:defRPr sz="1800" kern="1200">
                <a:solidFill>
                  <a:schemeClr val="tx1"/>
                </a:solidFill>
                <a:latin typeface="+mn-lt"/>
                <a:ea typeface="+mn-ea"/>
                <a:cs typeface="+mn-cs"/>
              </a:defRPr>
            </a:lvl7pPr>
            <a:lvl8pPr marL="3199760" algn="l" defTabSz="914218" rtl="0" eaLnBrk="1" latinLnBrk="0" hangingPunct="1">
              <a:defRPr sz="1800" kern="1200">
                <a:solidFill>
                  <a:schemeClr val="tx1"/>
                </a:solidFill>
                <a:latin typeface="+mn-lt"/>
                <a:ea typeface="+mn-ea"/>
                <a:cs typeface="+mn-cs"/>
              </a:defRPr>
            </a:lvl8pPr>
            <a:lvl9pPr marL="3656868" algn="l" defTabSz="914218" rtl="0" eaLnBrk="1" latinLnBrk="0" hangingPunct="1">
              <a:defRPr sz="1800" kern="1200">
                <a:solidFill>
                  <a:schemeClr val="tx1"/>
                </a:solidFill>
                <a:latin typeface="+mn-lt"/>
                <a:ea typeface="+mn-ea"/>
                <a:cs typeface="+mn-cs"/>
              </a:defRPr>
            </a:lvl9pPr>
          </a:lstStyle>
          <a:p>
            <a:pPr marL="0" marR="0" lvl="0" indent="0" algn="l" defTabSz="608777" rtl="0" eaLnBrk="1" fontAlgn="auto" latinLnBrk="0" hangingPunct="1">
              <a:lnSpc>
                <a:spcPct val="100000"/>
              </a:lnSpc>
              <a:spcBef>
                <a:spcPts val="0"/>
              </a:spcBef>
              <a:spcAft>
                <a:spcPts val="0"/>
              </a:spcAft>
              <a:buClrTx/>
              <a:buSzTx/>
              <a:buFontTx/>
              <a:buNone/>
              <a:tabLst/>
              <a:defRPr/>
            </a:pPr>
            <a:r>
              <a:rPr kumimoji="0" lang="fr-CA" sz="2160" b="1" i="0" u="none" strike="noStrike" cap="none" normalizeH="0" baseline="0" noProof="0">
                <a:ln>
                  <a:noFill/>
                </a:ln>
                <a:solidFill>
                  <a:prstClr val="black"/>
                </a:solidFill>
                <a:uLnTx/>
                <a:uFillTx/>
              </a:rPr>
              <a:t>Dialyse</a:t>
            </a:r>
          </a:p>
        </p:txBody>
      </p:sp>
      <p:sp>
        <p:nvSpPr>
          <p:cNvPr id="16" name="Right Arrow 42">
            <a:extLst>
              <a:ext uri="{FF2B5EF4-FFF2-40B4-BE49-F238E27FC236}">
                <a16:creationId xmlns:a16="http://schemas.microsoft.com/office/drawing/2014/main" id="{283333B1-AC8F-CB07-C902-D075AF4D1B4E}"/>
              </a:ext>
            </a:extLst>
          </p:cNvPr>
          <p:cNvSpPr/>
          <p:nvPr>
            <p:custDataLst>
              <p:tags r:id="rId6"/>
            </p:custDataLst>
          </p:nvPr>
        </p:nvSpPr>
        <p:spPr>
          <a:xfrm>
            <a:off x="958488" y="2237732"/>
            <a:ext cx="1240367" cy="551440"/>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218" rtl="0" eaLnBrk="1" latinLnBrk="0" hangingPunct="1">
              <a:defRPr sz="1800" kern="1200">
                <a:solidFill>
                  <a:schemeClr val="lt1"/>
                </a:solidFill>
                <a:latin typeface="+mn-lt"/>
                <a:ea typeface="+mn-ea"/>
                <a:cs typeface="+mn-cs"/>
              </a:defRPr>
            </a:lvl1pPr>
            <a:lvl2pPr marL="457108" algn="l" defTabSz="914218" rtl="0" eaLnBrk="1" latinLnBrk="0" hangingPunct="1">
              <a:defRPr sz="1800" kern="1200">
                <a:solidFill>
                  <a:schemeClr val="lt1"/>
                </a:solidFill>
                <a:latin typeface="+mn-lt"/>
                <a:ea typeface="+mn-ea"/>
                <a:cs typeface="+mn-cs"/>
              </a:defRPr>
            </a:lvl2pPr>
            <a:lvl3pPr marL="914218" algn="l" defTabSz="914218" rtl="0" eaLnBrk="1" latinLnBrk="0" hangingPunct="1">
              <a:defRPr sz="1800" kern="1200">
                <a:solidFill>
                  <a:schemeClr val="lt1"/>
                </a:solidFill>
                <a:latin typeface="+mn-lt"/>
                <a:ea typeface="+mn-ea"/>
                <a:cs typeface="+mn-cs"/>
              </a:defRPr>
            </a:lvl3pPr>
            <a:lvl4pPr marL="1371326" algn="l" defTabSz="914218" rtl="0" eaLnBrk="1" latinLnBrk="0" hangingPunct="1">
              <a:defRPr sz="1800" kern="1200">
                <a:solidFill>
                  <a:schemeClr val="lt1"/>
                </a:solidFill>
                <a:latin typeface="+mn-lt"/>
                <a:ea typeface="+mn-ea"/>
                <a:cs typeface="+mn-cs"/>
              </a:defRPr>
            </a:lvl4pPr>
            <a:lvl5pPr marL="1828434" algn="l" defTabSz="914218" rtl="0" eaLnBrk="1" latinLnBrk="0" hangingPunct="1">
              <a:defRPr sz="1800" kern="1200">
                <a:solidFill>
                  <a:schemeClr val="lt1"/>
                </a:solidFill>
                <a:latin typeface="+mn-lt"/>
                <a:ea typeface="+mn-ea"/>
                <a:cs typeface="+mn-cs"/>
              </a:defRPr>
            </a:lvl5pPr>
            <a:lvl6pPr marL="2285543" algn="l" defTabSz="914218" rtl="0" eaLnBrk="1" latinLnBrk="0" hangingPunct="1">
              <a:defRPr sz="1800" kern="1200">
                <a:solidFill>
                  <a:schemeClr val="lt1"/>
                </a:solidFill>
                <a:latin typeface="+mn-lt"/>
                <a:ea typeface="+mn-ea"/>
                <a:cs typeface="+mn-cs"/>
              </a:defRPr>
            </a:lvl6pPr>
            <a:lvl7pPr marL="2742652" algn="l" defTabSz="914218" rtl="0" eaLnBrk="1" latinLnBrk="0" hangingPunct="1">
              <a:defRPr sz="1800" kern="1200">
                <a:solidFill>
                  <a:schemeClr val="lt1"/>
                </a:solidFill>
                <a:latin typeface="+mn-lt"/>
                <a:ea typeface="+mn-ea"/>
                <a:cs typeface="+mn-cs"/>
              </a:defRPr>
            </a:lvl7pPr>
            <a:lvl8pPr marL="3199760" algn="l" defTabSz="914218" rtl="0" eaLnBrk="1" latinLnBrk="0" hangingPunct="1">
              <a:defRPr sz="1800" kern="1200">
                <a:solidFill>
                  <a:schemeClr val="lt1"/>
                </a:solidFill>
                <a:latin typeface="+mn-lt"/>
                <a:ea typeface="+mn-ea"/>
                <a:cs typeface="+mn-cs"/>
              </a:defRPr>
            </a:lvl8pPr>
            <a:lvl9pPr marL="3656868" algn="l" defTabSz="914218" rtl="0" eaLnBrk="1" latinLnBrk="0" hangingPunct="1">
              <a:defRPr sz="1800" kern="1200">
                <a:solidFill>
                  <a:schemeClr val="lt1"/>
                </a:solidFill>
                <a:latin typeface="+mn-lt"/>
                <a:ea typeface="+mn-ea"/>
                <a:cs typeface="+mn-cs"/>
              </a:defRPr>
            </a:lvl9pPr>
          </a:lstStyle>
          <a:p>
            <a:pPr marL="0" marR="0" lvl="0" indent="0" algn="ctr" defTabSz="608777" rtl="0" eaLnBrk="1" fontAlgn="auto" latinLnBrk="0" hangingPunct="1">
              <a:lnSpc>
                <a:spcPct val="100000"/>
              </a:lnSpc>
              <a:spcBef>
                <a:spcPts val="0"/>
              </a:spcBef>
              <a:spcAft>
                <a:spcPts val="0"/>
              </a:spcAft>
              <a:buClrTx/>
              <a:buSzTx/>
              <a:buFontTx/>
              <a:buNone/>
              <a:tabLst/>
              <a:defRPr/>
            </a:pPr>
            <a:endParaRPr kumimoji="0" lang="en-US" sz="2160" b="0" i="0" u="none" strike="noStrike" kern="1200" cap="none" spc="0" normalizeH="0" baseline="0" noProof="0">
              <a:ln>
                <a:noFill/>
              </a:ln>
              <a:solidFill>
                <a:prstClr val="white"/>
              </a:solidFill>
              <a:effectLst/>
              <a:uLnTx/>
              <a:uFillTx/>
            </a:endParaRPr>
          </a:p>
        </p:txBody>
      </p:sp>
      <p:sp>
        <p:nvSpPr>
          <p:cNvPr id="17" name="TextBox 43">
            <a:extLst>
              <a:ext uri="{FF2B5EF4-FFF2-40B4-BE49-F238E27FC236}">
                <a16:creationId xmlns:a16="http://schemas.microsoft.com/office/drawing/2014/main" id="{579F1B96-6AD5-85CF-6CEA-06112FFB5F0C}"/>
              </a:ext>
            </a:extLst>
          </p:cNvPr>
          <p:cNvSpPr txBox="1"/>
          <p:nvPr>
            <p:custDataLst>
              <p:tags r:id="rId7"/>
            </p:custDataLst>
          </p:nvPr>
        </p:nvSpPr>
        <p:spPr>
          <a:xfrm>
            <a:off x="900152" y="1278715"/>
            <a:ext cx="1711436" cy="624145"/>
          </a:xfrm>
          <a:prstGeom prst="rect">
            <a:avLst/>
          </a:prstGeom>
          <a:noFill/>
        </p:spPr>
        <p:txBody>
          <a:bodyPr wrap="square" rtlCol="0">
            <a:spAutoFit/>
          </a:bodyPr>
          <a:lstStyle>
            <a:defPPr>
              <a:defRPr lang="en-US"/>
            </a:defPPr>
            <a:lvl1pPr marL="0" algn="l" defTabSz="914218" rtl="0" eaLnBrk="1" latinLnBrk="0" hangingPunct="1">
              <a:defRPr sz="1800" kern="1200">
                <a:solidFill>
                  <a:schemeClr val="tx1"/>
                </a:solidFill>
                <a:latin typeface="+mn-lt"/>
                <a:ea typeface="+mn-ea"/>
                <a:cs typeface="+mn-cs"/>
              </a:defRPr>
            </a:lvl1pPr>
            <a:lvl2pPr marL="457108" algn="l" defTabSz="914218" rtl="0" eaLnBrk="1" latinLnBrk="0" hangingPunct="1">
              <a:defRPr sz="1800" kern="1200">
                <a:solidFill>
                  <a:schemeClr val="tx1"/>
                </a:solidFill>
                <a:latin typeface="+mn-lt"/>
                <a:ea typeface="+mn-ea"/>
                <a:cs typeface="+mn-cs"/>
              </a:defRPr>
            </a:lvl2pPr>
            <a:lvl3pPr marL="914218" algn="l" defTabSz="914218" rtl="0" eaLnBrk="1" latinLnBrk="0" hangingPunct="1">
              <a:defRPr sz="1800" kern="1200">
                <a:solidFill>
                  <a:schemeClr val="tx1"/>
                </a:solidFill>
                <a:latin typeface="+mn-lt"/>
                <a:ea typeface="+mn-ea"/>
                <a:cs typeface="+mn-cs"/>
              </a:defRPr>
            </a:lvl3pPr>
            <a:lvl4pPr marL="1371326" algn="l" defTabSz="914218" rtl="0" eaLnBrk="1" latinLnBrk="0" hangingPunct="1">
              <a:defRPr sz="1800" kern="1200">
                <a:solidFill>
                  <a:schemeClr val="tx1"/>
                </a:solidFill>
                <a:latin typeface="+mn-lt"/>
                <a:ea typeface="+mn-ea"/>
                <a:cs typeface="+mn-cs"/>
              </a:defRPr>
            </a:lvl4pPr>
            <a:lvl5pPr marL="1828434" algn="l" defTabSz="914218" rtl="0" eaLnBrk="1" latinLnBrk="0" hangingPunct="1">
              <a:defRPr sz="1800" kern="1200">
                <a:solidFill>
                  <a:schemeClr val="tx1"/>
                </a:solidFill>
                <a:latin typeface="+mn-lt"/>
                <a:ea typeface="+mn-ea"/>
                <a:cs typeface="+mn-cs"/>
              </a:defRPr>
            </a:lvl5pPr>
            <a:lvl6pPr marL="2285543" algn="l" defTabSz="914218" rtl="0" eaLnBrk="1" latinLnBrk="0" hangingPunct="1">
              <a:defRPr sz="1800" kern="1200">
                <a:solidFill>
                  <a:schemeClr val="tx1"/>
                </a:solidFill>
                <a:latin typeface="+mn-lt"/>
                <a:ea typeface="+mn-ea"/>
                <a:cs typeface="+mn-cs"/>
              </a:defRPr>
            </a:lvl6pPr>
            <a:lvl7pPr marL="2742652" algn="l" defTabSz="914218" rtl="0" eaLnBrk="1" latinLnBrk="0" hangingPunct="1">
              <a:defRPr sz="1800" kern="1200">
                <a:solidFill>
                  <a:schemeClr val="tx1"/>
                </a:solidFill>
                <a:latin typeface="+mn-lt"/>
                <a:ea typeface="+mn-ea"/>
                <a:cs typeface="+mn-cs"/>
              </a:defRPr>
            </a:lvl7pPr>
            <a:lvl8pPr marL="3199760" algn="l" defTabSz="914218" rtl="0" eaLnBrk="1" latinLnBrk="0" hangingPunct="1">
              <a:defRPr sz="1800" kern="1200">
                <a:solidFill>
                  <a:schemeClr val="tx1"/>
                </a:solidFill>
                <a:latin typeface="+mn-lt"/>
                <a:ea typeface="+mn-ea"/>
                <a:cs typeface="+mn-cs"/>
              </a:defRPr>
            </a:lvl8pPr>
            <a:lvl9pPr marL="3656868" algn="l" defTabSz="914218" rtl="0" eaLnBrk="1" latinLnBrk="0" hangingPunct="1">
              <a:defRPr sz="1800" kern="1200">
                <a:solidFill>
                  <a:schemeClr val="tx1"/>
                </a:solidFill>
                <a:latin typeface="+mn-lt"/>
                <a:ea typeface="+mn-ea"/>
                <a:cs typeface="+mn-cs"/>
              </a:defRPr>
            </a:lvl9pPr>
          </a:lstStyle>
          <a:p>
            <a:pPr marL="0" marR="0" lvl="0" indent="0" algn="l" defTabSz="608777" rtl="0" eaLnBrk="1" fontAlgn="auto" latinLnBrk="0" hangingPunct="1">
              <a:lnSpc>
                <a:spcPct val="80000"/>
              </a:lnSpc>
              <a:spcBef>
                <a:spcPts val="0"/>
              </a:spcBef>
              <a:spcAft>
                <a:spcPts val="0"/>
              </a:spcAft>
              <a:buClrTx/>
              <a:buSzTx/>
              <a:buFontTx/>
              <a:buNone/>
              <a:tabLst/>
              <a:defRPr/>
            </a:pPr>
            <a:r>
              <a:rPr kumimoji="0" lang="fr-CA" sz="2160" b="1" i="0" u="none" strike="noStrike" cap="none" normalizeH="0" baseline="0" noProof="0" dirty="0">
                <a:ln>
                  <a:noFill/>
                </a:ln>
                <a:solidFill>
                  <a:schemeClr val="accent2"/>
                </a:solidFill>
                <a:uLnTx/>
                <a:uFillTx/>
              </a:rPr>
              <a:t>RACU :</a:t>
            </a:r>
            <a:r>
              <a:rPr kumimoji="0" lang="fr-CA" sz="2160" b="1" i="0" u="none" strike="noStrike" cap="none" normalizeH="0" baseline="0" noProof="0" dirty="0">
                <a:ln>
                  <a:noFill/>
                </a:ln>
                <a:solidFill>
                  <a:schemeClr val="accent1">
                    <a:lumMod val="75000"/>
                  </a:schemeClr>
                </a:solidFill>
                <a:uLnTx/>
                <a:uFillTx/>
              </a:rPr>
              <a:t> </a:t>
            </a:r>
          </a:p>
          <a:p>
            <a:pPr marL="0" marR="0" lvl="0" indent="0" algn="l" defTabSz="608777" rtl="0" eaLnBrk="1" fontAlgn="auto" latinLnBrk="0" hangingPunct="1">
              <a:lnSpc>
                <a:spcPct val="80000"/>
              </a:lnSpc>
              <a:spcBef>
                <a:spcPts val="0"/>
              </a:spcBef>
              <a:spcAft>
                <a:spcPts val="0"/>
              </a:spcAft>
              <a:buClrTx/>
              <a:buSzTx/>
              <a:buFontTx/>
              <a:buNone/>
              <a:tabLst/>
              <a:defRPr/>
            </a:pPr>
            <a:r>
              <a:rPr kumimoji="0" lang="fr-CA" sz="2160" b="1" i="0" u="none" strike="noStrike" cap="none" normalizeH="0" baseline="0" noProof="0" dirty="0">
                <a:ln>
                  <a:noFill/>
                </a:ln>
                <a:solidFill>
                  <a:schemeClr val="accent2"/>
                </a:solidFill>
                <a:uLnTx/>
                <a:uFillTx/>
              </a:rPr>
              <a:t>Vitesse</a:t>
            </a:r>
          </a:p>
        </p:txBody>
      </p:sp>
      <p:sp>
        <p:nvSpPr>
          <p:cNvPr id="18" name="TextBox 45">
            <a:extLst>
              <a:ext uri="{FF2B5EF4-FFF2-40B4-BE49-F238E27FC236}">
                <a16:creationId xmlns:a16="http://schemas.microsoft.com/office/drawing/2014/main" id="{90A5A886-A350-407E-15B3-6EBCEB83B2A2}"/>
              </a:ext>
            </a:extLst>
          </p:cNvPr>
          <p:cNvSpPr txBox="1"/>
          <p:nvPr>
            <p:custDataLst>
              <p:tags r:id="rId8"/>
            </p:custDataLst>
          </p:nvPr>
        </p:nvSpPr>
        <p:spPr>
          <a:xfrm>
            <a:off x="946644" y="3615939"/>
            <a:ext cx="2315575" cy="424732"/>
          </a:xfrm>
          <a:prstGeom prst="rect">
            <a:avLst/>
          </a:prstGeom>
          <a:noFill/>
        </p:spPr>
        <p:txBody>
          <a:bodyPr wrap="square" rtlCol="0">
            <a:spAutoFit/>
          </a:bodyPr>
          <a:lstStyle>
            <a:defPPr>
              <a:defRPr lang="en-US"/>
            </a:defPPr>
            <a:lvl1pPr marL="0" algn="l" defTabSz="914218" rtl="0" eaLnBrk="1" latinLnBrk="0" hangingPunct="1">
              <a:defRPr sz="1800" kern="1200">
                <a:solidFill>
                  <a:schemeClr val="tx1"/>
                </a:solidFill>
                <a:latin typeface="+mn-lt"/>
                <a:ea typeface="+mn-ea"/>
                <a:cs typeface="+mn-cs"/>
              </a:defRPr>
            </a:lvl1pPr>
            <a:lvl2pPr marL="457108" algn="l" defTabSz="914218" rtl="0" eaLnBrk="1" latinLnBrk="0" hangingPunct="1">
              <a:defRPr sz="1800" kern="1200">
                <a:solidFill>
                  <a:schemeClr val="tx1"/>
                </a:solidFill>
                <a:latin typeface="+mn-lt"/>
                <a:ea typeface="+mn-ea"/>
                <a:cs typeface="+mn-cs"/>
              </a:defRPr>
            </a:lvl2pPr>
            <a:lvl3pPr marL="914218" algn="l" defTabSz="914218" rtl="0" eaLnBrk="1" latinLnBrk="0" hangingPunct="1">
              <a:defRPr sz="1800" kern="1200">
                <a:solidFill>
                  <a:schemeClr val="tx1"/>
                </a:solidFill>
                <a:latin typeface="+mn-lt"/>
                <a:ea typeface="+mn-ea"/>
                <a:cs typeface="+mn-cs"/>
              </a:defRPr>
            </a:lvl3pPr>
            <a:lvl4pPr marL="1371326" algn="l" defTabSz="914218" rtl="0" eaLnBrk="1" latinLnBrk="0" hangingPunct="1">
              <a:defRPr sz="1800" kern="1200">
                <a:solidFill>
                  <a:schemeClr val="tx1"/>
                </a:solidFill>
                <a:latin typeface="+mn-lt"/>
                <a:ea typeface="+mn-ea"/>
                <a:cs typeface="+mn-cs"/>
              </a:defRPr>
            </a:lvl4pPr>
            <a:lvl5pPr marL="1828434" algn="l" defTabSz="914218" rtl="0" eaLnBrk="1" latinLnBrk="0" hangingPunct="1">
              <a:defRPr sz="1800" kern="1200">
                <a:solidFill>
                  <a:schemeClr val="tx1"/>
                </a:solidFill>
                <a:latin typeface="+mn-lt"/>
                <a:ea typeface="+mn-ea"/>
                <a:cs typeface="+mn-cs"/>
              </a:defRPr>
            </a:lvl5pPr>
            <a:lvl6pPr marL="2285543" algn="l" defTabSz="914218" rtl="0" eaLnBrk="1" latinLnBrk="0" hangingPunct="1">
              <a:defRPr sz="1800" kern="1200">
                <a:solidFill>
                  <a:schemeClr val="tx1"/>
                </a:solidFill>
                <a:latin typeface="+mn-lt"/>
                <a:ea typeface="+mn-ea"/>
                <a:cs typeface="+mn-cs"/>
              </a:defRPr>
            </a:lvl6pPr>
            <a:lvl7pPr marL="2742652" algn="l" defTabSz="914218" rtl="0" eaLnBrk="1" latinLnBrk="0" hangingPunct="1">
              <a:defRPr sz="1800" kern="1200">
                <a:solidFill>
                  <a:schemeClr val="tx1"/>
                </a:solidFill>
                <a:latin typeface="+mn-lt"/>
                <a:ea typeface="+mn-ea"/>
                <a:cs typeface="+mn-cs"/>
              </a:defRPr>
            </a:lvl7pPr>
            <a:lvl8pPr marL="3199760" algn="l" defTabSz="914218" rtl="0" eaLnBrk="1" latinLnBrk="0" hangingPunct="1">
              <a:defRPr sz="1800" kern="1200">
                <a:solidFill>
                  <a:schemeClr val="tx1"/>
                </a:solidFill>
                <a:latin typeface="+mn-lt"/>
                <a:ea typeface="+mn-ea"/>
                <a:cs typeface="+mn-cs"/>
              </a:defRPr>
            </a:lvl8pPr>
            <a:lvl9pPr marL="3656868" algn="l" defTabSz="914218" rtl="0" eaLnBrk="1" latinLnBrk="0" hangingPunct="1">
              <a:defRPr sz="1800" kern="1200">
                <a:solidFill>
                  <a:schemeClr val="tx1"/>
                </a:solidFill>
                <a:latin typeface="+mn-lt"/>
                <a:ea typeface="+mn-ea"/>
                <a:cs typeface="+mn-cs"/>
              </a:defRPr>
            </a:lvl9pPr>
          </a:lstStyle>
          <a:p>
            <a:pPr marL="0" marR="0" lvl="0" indent="0" algn="l" defTabSz="608777" rtl="0" eaLnBrk="1" fontAlgn="auto" latinLnBrk="0" hangingPunct="1">
              <a:lnSpc>
                <a:spcPct val="100000"/>
              </a:lnSpc>
              <a:spcBef>
                <a:spcPts val="0"/>
              </a:spcBef>
              <a:spcAft>
                <a:spcPts val="0"/>
              </a:spcAft>
              <a:buClrTx/>
              <a:buSzTx/>
              <a:buFontTx/>
              <a:buNone/>
              <a:tabLst/>
              <a:defRPr/>
            </a:pPr>
            <a:r>
              <a:rPr kumimoji="0" lang="fr-CA" sz="2160" b="0" i="0" u="none" strike="noStrike" cap="none" normalizeH="0" baseline="0" noProof="0">
                <a:ln>
                  <a:noFill/>
                </a:ln>
                <a:solidFill>
                  <a:prstClr val="white"/>
                </a:solidFill>
                <a:uLnTx/>
                <a:uFillTx/>
              </a:rPr>
              <a:t>Reins du patient</a:t>
            </a:r>
          </a:p>
        </p:txBody>
      </p:sp>
      <p:pic>
        <p:nvPicPr>
          <p:cNvPr id="19" name="Image 9">
            <a:extLst>
              <a:ext uri="{FF2B5EF4-FFF2-40B4-BE49-F238E27FC236}">
                <a16:creationId xmlns:a16="http://schemas.microsoft.com/office/drawing/2014/main" id="{40867272-B928-D882-DC79-3E88DFA30924}"/>
              </a:ext>
            </a:extLst>
          </p:cNvPr>
          <p:cNvPicPr>
            <a:picLocks noChangeAspect="1"/>
          </p:cNvPicPr>
          <p:nvPr/>
        </p:nvPicPr>
        <p:blipFill>
          <a:blip r:embed="rId12"/>
          <a:stretch>
            <a:fillRect/>
          </a:stretch>
        </p:blipFill>
        <p:spPr>
          <a:xfrm>
            <a:off x="8654944" y="3111272"/>
            <a:ext cx="626403" cy="526388"/>
          </a:xfrm>
          <a:prstGeom prst="rect">
            <a:avLst/>
          </a:prstGeom>
        </p:spPr>
      </p:pic>
    </p:spTree>
    <p:extLst>
      <p:ext uri="{BB962C8B-B14F-4D97-AF65-F5344CB8AC3E}">
        <p14:creationId xmlns:p14="http://schemas.microsoft.com/office/powerpoint/2010/main" val="3315329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31AC0-1F2E-6505-87B8-732B4306F6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AB8ACF-D62E-431D-9EB7-BAB02A82444C}"/>
              </a:ext>
            </a:extLst>
          </p:cNvPr>
          <p:cNvSpPr>
            <a:spLocks noGrp="1"/>
          </p:cNvSpPr>
          <p:nvPr>
            <p:ph type="title"/>
            <p:custDataLst>
              <p:tags r:id="rId1"/>
            </p:custDataLst>
          </p:nvPr>
        </p:nvSpPr>
        <p:spPr>
          <a:xfrm>
            <a:off x="698755" y="521295"/>
            <a:ext cx="10215679" cy="962377"/>
          </a:xfrm>
        </p:spPr>
        <p:txBody>
          <a:bodyPr>
            <a:noAutofit/>
          </a:bodyPr>
          <a:lstStyle/>
          <a:p>
            <a:r>
              <a:rPr lang="fr-CA" sz="2500" dirty="0"/>
              <a:t>Risque de progression de la néphropathie chronique, fréquence des visites et orientation vers la néphrologie en fonction du </a:t>
            </a:r>
            <a:r>
              <a:rPr lang="fr-CA" sz="2500" dirty="0" err="1"/>
              <a:t>DFGe</a:t>
            </a:r>
            <a:r>
              <a:rPr lang="fr-CA" sz="2500" dirty="0"/>
              <a:t> et du RACU</a:t>
            </a:r>
          </a:p>
        </p:txBody>
      </p:sp>
      <p:sp>
        <p:nvSpPr>
          <p:cNvPr id="5" name="Slide Number Placeholder 4">
            <a:extLst>
              <a:ext uri="{FF2B5EF4-FFF2-40B4-BE49-F238E27FC236}">
                <a16:creationId xmlns:a16="http://schemas.microsoft.com/office/drawing/2014/main" id="{A68EF66F-506C-450D-F1B8-FEBAE97ADACE}"/>
              </a:ext>
            </a:extLst>
          </p:cNvPr>
          <p:cNvSpPr>
            <a:spLocks noGrp="1"/>
          </p:cNvSpPr>
          <p:nvPr>
            <p:ph type="sldNum" sz="quarter" idx="16"/>
          </p:nvPr>
        </p:nvSpPr>
        <p:spPr/>
        <p:txBody>
          <a:bodyPr/>
          <a:lstStyle/>
          <a:p>
            <a:pPr marL="0" marR="0" lvl="0" indent="0" algn="l" defTabSz="609585" rtl="0" eaLnBrk="0" fontAlgn="base" latinLnBrk="0" hangingPunct="0">
              <a:lnSpc>
                <a:spcPct val="100000"/>
              </a:lnSpc>
              <a:spcBef>
                <a:spcPct val="0"/>
              </a:spcBef>
              <a:spcAft>
                <a:spcPct val="0"/>
              </a:spcAft>
              <a:buClrTx/>
              <a:buSzTx/>
              <a:buFontTx/>
              <a:buNone/>
              <a:tabLst/>
              <a:defRPr/>
            </a:pPr>
            <a:fld id="{7AF8E309-D608-654D-B811-6A2C46C88181}" type="slidenum">
              <a:rPr kumimoji="0" lang="en-US" sz="900" b="0" i="0" u="none" strike="noStrike" kern="1200" cap="none" spc="0" normalizeH="0" baseline="0" noProof="0" smtClean="0">
                <a:ln>
                  <a:noFill/>
                </a:ln>
                <a:solidFill>
                  <a:srgbClr val="66B512"/>
                </a:solidFill>
                <a:effectLst/>
                <a:uLnTx/>
                <a:uFillTx/>
                <a:latin typeface="Arial" panose="020B0604020202020204"/>
                <a:ea typeface="MS PGothic" charset="0"/>
              </a:rPr>
              <a:pPr marL="0" marR="0" lvl="0" indent="0" algn="l" defTabSz="609585" rtl="0" eaLnBrk="0" fontAlgn="base" latinLnBrk="0" hangingPunct="0">
                <a:lnSpc>
                  <a:spcPct val="100000"/>
                </a:lnSpc>
                <a:spcBef>
                  <a:spcPct val="0"/>
                </a:spcBef>
                <a:spcAft>
                  <a:spcPct val="0"/>
                </a:spcAft>
                <a:buClrTx/>
                <a:buSzTx/>
                <a:buFontTx/>
                <a:buNone/>
                <a:tabLst/>
                <a:defRPr/>
              </a:pPr>
              <a:t>5</a:t>
            </a:fld>
            <a:endParaRPr kumimoji="0" lang="en-US" sz="900" b="0" i="0" u="none" strike="noStrike" kern="1200" cap="none" spc="0" normalizeH="0" baseline="0" noProof="0">
              <a:ln>
                <a:noFill/>
              </a:ln>
              <a:solidFill>
                <a:srgbClr val="66B512"/>
              </a:solidFill>
              <a:effectLst/>
              <a:uLnTx/>
              <a:uFillTx/>
              <a:latin typeface="Arial" panose="020B0604020202020204"/>
              <a:ea typeface="MS PGothic" charset="0"/>
            </a:endParaRPr>
          </a:p>
        </p:txBody>
      </p:sp>
      <p:sp>
        <p:nvSpPr>
          <p:cNvPr id="7" name="TextBox 6">
            <a:extLst>
              <a:ext uri="{FF2B5EF4-FFF2-40B4-BE49-F238E27FC236}">
                <a16:creationId xmlns:a16="http://schemas.microsoft.com/office/drawing/2014/main" id="{C923DB7B-DB6C-B6D5-0950-9B082A634CBA}"/>
              </a:ext>
            </a:extLst>
          </p:cNvPr>
          <p:cNvSpPr txBox="1"/>
          <p:nvPr>
            <p:custDataLst>
              <p:tags r:id="rId2"/>
            </p:custDataLst>
          </p:nvPr>
        </p:nvSpPr>
        <p:spPr>
          <a:xfrm>
            <a:off x="12471400" y="3213100"/>
            <a:ext cx="0" cy="0"/>
          </a:xfrm>
          <a:prstGeom prst="rect">
            <a:avLst/>
          </a:prstGeom>
        </p:spPr>
        <p:txBody>
          <a:bodyPr vert="horz" wrap="none" lIns="91440" tIns="45720" rIns="91440" bIns="45720" rtlCol="0">
            <a:noAutofit/>
          </a:bodyPr>
          <a:lstStyle/>
          <a:p>
            <a:pPr algn="l">
              <a:spcBef>
                <a:spcPts val="600"/>
              </a:spcBef>
            </a:pPr>
            <a:endParaRPr lang="en-US" sz="1350" err="1">
              <a:latin typeface="+mn-lt"/>
            </a:endParaRPr>
          </a:p>
        </p:txBody>
      </p:sp>
      <p:graphicFrame>
        <p:nvGraphicFramePr>
          <p:cNvPr id="14" name="Table 13">
            <a:extLst>
              <a:ext uri="{FF2B5EF4-FFF2-40B4-BE49-F238E27FC236}">
                <a16:creationId xmlns:a16="http://schemas.microsoft.com/office/drawing/2014/main" id="{1867736D-B5B2-FA41-CE3D-EA75F2F8D885}"/>
              </a:ext>
            </a:extLst>
          </p:cNvPr>
          <p:cNvGraphicFramePr>
            <a:graphicFrameLocks noGrp="1"/>
          </p:cNvGraphicFramePr>
          <p:nvPr>
            <p:custDataLst>
              <p:tags r:id="rId3"/>
            </p:custDataLst>
            <p:extLst>
              <p:ext uri="{D42A27DB-BD31-4B8C-83A1-F6EECF244321}">
                <p14:modId xmlns:p14="http://schemas.microsoft.com/office/powerpoint/2010/main" val="936804302"/>
              </p:ext>
            </p:extLst>
          </p:nvPr>
        </p:nvGraphicFramePr>
        <p:xfrm>
          <a:off x="4868354" y="1435804"/>
          <a:ext cx="4976793" cy="3906006"/>
        </p:xfrm>
        <a:graphic>
          <a:graphicData uri="http://schemas.openxmlformats.org/drawingml/2006/table">
            <a:tbl>
              <a:tblPr firstRow="1" bandRow="1">
                <a:tableStyleId>{073A0DAA-6AF3-43AB-8588-CEC1D06C72B9}</a:tableStyleId>
              </a:tblPr>
              <a:tblGrid>
                <a:gridCol w="1658931">
                  <a:extLst>
                    <a:ext uri="{9D8B030D-6E8A-4147-A177-3AD203B41FA5}">
                      <a16:colId xmlns:a16="http://schemas.microsoft.com/office/drawing/2014/main" val="4235160134"/>
                    </a:ext>
                  </a:extLst>
                </a:gridCol>
                <a:gridCol w="1658931">
                  <a:extLst>
                    <a:ext uri="{9D8B030D-6E8A-4147-A177-3AD203B41FA5}">
                      <a16:colId xmlns:a16="http://schemas.microsoft.com/office/drawing/2014/main" val="2157103453"/>
                    </a:ext>
                  </a:extLst>
                </a:gridCol>
                <a:gridCol w="1658931">
                  <a:extLst>
                    <a:ext uri="{9D8B030D-6E8A-4147-A177-3AD203B41FA5}">
                      <a16:colId xmlns:a16="http://schemas.microsoft.com/office/drawing/2014/main" val="885816617"/>
                    </a:ext>
                  </a:extLst>
                </a:gridCol>
              </a:tblGrid>
              <a:tr h="252000">
                <a:tc gridSpan="3">
                  <a:txBody>
                    <a:bodyPr/>
                    <a:lstStyle/>
                    <a:p>
                      <a:pPr algn="ctr" defTabSz="914012">
                        <a:defRPr/>
                      </a:pPr>
                      <a:r>
                        <a:rPr lang="fr-CA" sz="1800" b="0" dirty="0">
                          <a:solidFill>
                            <a:schemeClr val="accent3"/>
                          </a:solidFill>
                          <a:latin typeface="+mn-lt"/>
                          <a:cs typeface="Arial"/>
                        </a:rPr>
                        <a:t>Catégories d’albuminurie</a:t>
                      </a:r>
                      <a:r>
                        <a:rPr lang="fr-CA" sz="1800" b="0" i="0" u="none" baseline="30000" dirty="0">
                          <a:solidFill>
                            <a:schemeClr val="tx1"/>
                          </a:solidFill>
                          <a:latin typeface="+mn-lt"/>
                          <a:cs typeface="Arial"/>
                        </a:rPr>
                        <a:t>*,†</a:t>
                      </a:r>
                      <a:r>
                        <a:rPr lang="fr-CA" sz="1800" b="0" dirty="0">
                          <a:solidFill>
                            <a:schemeClr val="accent3"/>
                          </a:solidFill>
                          <a:latin typeface="+mn-lt"/>
                          <a:cs typeface="Arial"/>
                        </a:rPr>
                        <a:t> </a:t>
                      </a:r>
                      <a:br>
                        <a:rPr lang="fr-CA" sz="1600" b="0" dirty="0">
                          <a:solidFill>
                            <a:schemeClr val="accent3"/>
                          </a:solidFill>
                          <a:latin typeface="+mn-lt"/>
                          <a:cs typeface="Arial"/>
                        </a:rPr>
                      </a:br>
                      <a:r>
                        <a:rPr lang="fr-CA" sz="1400" b="0" dirty="0">
                          <a:solidFill>
                            <a:schemeClr val="accent3"/>
                          </a:solidFill>
                          <a:latin typeface="+mn-lt"/>
                          <a:cs typeface="Arial"/>
                        </a:rPr>
                        <a:t>Description et plage</a:t>
                      </a:r>
                    </a:p>
                  </a:txBody>
                  <a:tcPr marT="0" marB="0">
                    <a:noFill/>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2069931608"/>
                  </a:ext>
                </a:extLst>
              </a:tr>
              <a:tr h="564726">
                <a:tc>
                  <a:txBody>
                    <a:bodyPr/>
                    <a:lstStyle/>
                    <a:p>
                      <a:pPr algn="ctr" defTabSz="914012">
                        <a:lnSpc>
                          <a:spcPct val="80000"/>
                        </a:lnSpc>
                        <a:defRPr/>
                      </a:pPr>
                      <a:r>
                        <a:rPr lang="fr-CA" sz="1800" b="1">
                          <a:solidFill>
                            <a:schemeClr val="bg1"/>
                          </a:solidFill>
                          <a:latin typeface="+mn-lt"/>
                          <a:cs typeface="Arial"/>
                        </a:rPr>
                        <a:t>A1</a:t>
                      </a:r>
                    </a:p>
                    <a:p>
                      <a:pPr algn="ctr" defTabSz="914012">
                        <a:lnSpc>
                          <a:spcPct val="80000"/>
                        </a:lnSpc>
                        <a:defRPr/>
                      </a:pPr>
                      <a:r>
                        <a:rPr lang="fr-CA" sz="1400">
                          <a:solidFill>
                            <a:schemeClr val="bg1"/>
                          </a:solidFill>
                          <a:latin typeface="+mn-lt"/>
                          <a:cs typeface="Arial"/>
                        </a:rPr>
                        <a:t>Normale</a:t>
                      </a:r>
                    </a:p>
                  </a:txBody>
                  <a:tcPr marL="36000" marR="36000" marT="72000" marB="0">
                    <a:solidFill>
                      <a:schemeClr val="accent3"/>
                    </a:solidFill>
                  </a:tcPr>
                </a:tc>
                <a:tc>
                  <a:txBody>
                    <a:bodyPr/>
                    <a:lstStyle/>
                    <a:p>
                      <a:pPr algn="ctr" defTabSz="914012">
                        <a:lnSpc>
                          <a:spcPct val="80000"/>
                        </a:lnSpc>
                        <a:defRPr/>
                      </a:pPr>
                      <a:r>
                        <a:rPr lang="fr-CA" sz="1800" b="1">
                          <a:solidFill>
                            <a:schemeClr val="bg1"/>
                          </a:solidFill>
                          <a:latin typeface="+mn-lt"/>
                          <a:cs typeface="Arial"/>
                        </a:rPr>
                        <a:t>A2</a:t>
                      </a:r>
                    </a:p>
                    <a:p>
                      <a:pPr algn="ctr" defTabSz="914012">
                        <a:lnSpc>
                          <a:spcPct val="80000"/>
                        </a:lnSpc>
                        <a:defRPr/>
                      </a:pPr>
                      <a:r>
                        <a:rPr lang="fr-CA" sz="1400">
                          <a:solidFill>
                            <a:schemeClr val="bg1"/>
                          </a:solidFill>
                          <a:latin typeface="+mn-lt"/>
                          <a:cs typeface="Arial"/>
                        </a:rPr>
                        <a:t>Microalbuminurie</a:t>
                      </a:r>
                    </a:p>
                  </a:txBody>
                  <a:tcPr marL="36000" marR="36000" marT="72000" marB="0">
                    <a:solidFill>
                      <a:schemeClr val="accent3"/>
                    </a:solidFill>
                  </a:tcPr>
                </a:tc>
                <a:tc>
                  <a:txBody>
                    <a:bodyPr/>
                    <a:lstStyle/>
                    <a:p>
                      <a:pPr algn="ctr" defTabSz="914012">
                        <a:lnSpc>
                          <a:spcPct val="80000"/>
                        </a:lnSpc>
                        <a:defRPr/>
                      </a:pPr>
                      <a:r>
                        <a:rPr lang="fr-CA" sz="1800" b="1">
                          <a:solidFill>
                            <a:schemeClr val="bg1"/>
                          </a:solidFill>
                          <a:latin typeface="+mn-lt"/>
                          <a:cs typeface="Arial"/>
                        </a:rPr>
                        <a:t>A3</a:t>
                      </a:r>
                    </a:p>
                    <a:p>
                      <a:pPr algn="ctr" defTabSz="914012">
                        <a:lnSpc>
                          <a:spcPct val="80000"/>
                        </a:lnSpc>
                        <a:defRPr/>
                      </a:pPr>
                      <a:r>
                        <a:rPr lang="fr-CA" sz="1400">
                          <a:solidFill>
                            <a:schemeClr val="bg1"/>
                          </a:solidFill>
                          <a:latin typeface="+mn-lt"/>
                          <a:cs typeface="Arial"/>
                        </a:rPr>
                        <a:t>Macroalbuminurie</a:t>
                      </a:r>
                    </a:p>
                  </a:txBody>
                  <a:tcPr marL="36000" marR="36000" marT="72000" marB="0">
                    <a:solidFill>
                      <a:schemeClr val="accent3"/>
                    </a:solidFill>
                  </a:tcPr>
                </a:tc>
                <a:extLst>
                  <a:ext uri="{0D108BD9-81ED-4DB2-BD59-A6C34878D82A}">
                    <a16:rowId xmlns:a16="http://schemas.microsoft.com/office/drawing/2014/main" val="2395512810"/>
                  </a:ext>
                </a:extLst>
              </a:tr>
              <a:tr h="360000">
                <a:tc>
                  <a:txBody>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lang="fr-CA" sz="1400" b="0">
                          <a:solidFill>
                            <a:schemeClr val="bg1"/>
                          </a:solidFill>
                          <a:latin typeface="+mn-lt"/>
                          <a:cs typeface="Arial"/>
                        </a:rPr>
                        <a:t>&lt; 2 mg/mmol</a:t>
                      </a:r>
                    </a:p>
                  </a:txBody>
                  <a:tcPr>
                    <a:solidFill>
                      <a:schemeClr val="accent3"/>
                    </a:solidFill>
                  </a:tcPr>
                </a:tc>
                <a:tc>
                  <a:txBody>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lang="fr-CA" sz="1400" b="0">
                          <a:solidFill>
                            <a:schemeClr val="bg1"/>
                          </a:solidFill>
                          <a:latin typeface="+mn-lt"/>
                          <a:cs typeface="Arial"/>
                        </a:rPr>
                        <a:t>2 à 19 mg/mmol</a:t>
                      </a:r>
                    </a:p>
                  </a:txBody>
                  <a:tcPr>
                    <a:solidFill>
                      <a:schemeClr val="accent3"/>
                    </a:solidFill>
                  </a:tcPr>
                </a:tc>
                <a:tc>
                  <a:txBody>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lang="fr-CA" sz="1400" b="0">
                          <a:solidFill>
                            <a:schemeClr val="bg1"/>
                          </a:solidFill>
                          <a:latin typeface="+mn-lt"/>
                          <a:cs typeface="Arial"/>
                        </a:rPr>
                        <a:t>&gt; 20 mg/mmol</a:t>
                      </a:r>
                    </a:p>
                  </a:txBody>
                  <a:tcPr>
                    <a:solidFill>
                      <a:schemeClr val="accent3"/>
                    </a:solidFill>
                  </a:tcPr>
                </a:tc>
                <a:extLst>
                  <a:ext uri="{0D108BD9-81ED-4DB2-BD59-A6C34878D82A}">
                    <a16:rowId xmlns:a16="http://schemas.microsoft.com/office/drawing/2014/main" val="486514904"/>
                  </a:ext>
                </a:extLst>
              </a:tr>
              <a:tr h="432000">
                <a:tc>
                  <a:txBody>
                    <a:bodyPr/>
                    <a:lstStyle/>
                    <a:p>
                      <a:pPr algn="ctr"/>
                      <a:r>
                        <a:rPr lang="fr-CA" sz="1400" b="1">
                          <a:solidFill>
                            <a:schemeClr val="tx2"/>
                          </a:solidFill>
                        </a:rPr>
                        <a:t>Dépister</a:t>
                      </a:r>
                    </a:p>
                    <a:p>
                      <a:pPr algn="ctr"/>
                      <a:r>
                        <a:rPr lang="fr-CA" sz="1400" b="1">
                          <a:solidFill>
                            <a:schemeClr val="tx2"/>
                          </a:solidFill>
                        </a:rPr>
                        <a:t>1</a:t>
                      </a:r>
                    </a:p>
                  </a:txBody>
                  <a:tcPr marL="36000" marR="36000" marT="0" marB="0" anchor="ctr">
                    <a:solidFill>
                      <a:schemeClr val="accent2">
                        <a:alpha val="60000"/>
                      </a:schemeClr>
                    </a:solidFill>
                  </a:tcPr>
                </a:tc>
                <a:tc>
                  <a:txBody>
                    <a:bodyPr/>
                    <a:lstStyle/>
                    <a:p>
                      <a:pPr algn="ctr"/>
                      <a:r>
                        <a:rPr lang="fr-CA" sz="1400" b="1">
                          <a:solidFill>
                            <a:schemeClr val="tx2"/>
                          </a:solidFill>
                        </a:rPr>
                        <a:t>Traiter</a:t>
                      </a:r>
                    </a:p>
                    <a:p>
                      <a:pPr algn="ctr"/>
                      <a:r>
                        <a:rPr lang="fr-CA" sz="1400" b="1">
                          <a:solidFill>
                            <a:schemeClr val="tx2"/>
                          </a:solidFill>
                        </a:rPr>
                        <a:t>1</a:t>
                      </a:r>
                    </a:p>
                  </a:txBody>
                  <a:tcPr marL="36000" marR="36000" marT="36000" marB="36000" anchor="ctr">
                    <a:solidFill>
                      <a:srgbClr val="FFFF00">
                        <a:alpha val="60000"/>
                      </a:srgbClr>
                    </a:solidFill>
                  </a:tcPr>
                </a:tc>
                <a:tc>
                  <a:txBody>
                    <a:bodyPr/>
                    <a:lstStyle/>
                    <a:p>
                      <a:pPr algn="ctr"/>
                      <a:r>
                        <a:rPr lang="fr-CA" sz="1400" b="1">
                          <a:solidFill>
                            <a:schemeClr val="tx2"/>
                          </a:solidFill>
                        </a:rPr>
                        <a:t>Traiter et orienter</a:t>
                      </a:r>
                    </a:p>
                    <a:p>
                      <a:pPr algn="ctr"/>
                      <a:r>
                        <a:rPr lang="fr-CA" sz="1400" b="1">
                          <a:solidFill>
                            <a:schemeClr val="tx2"/>
                          </a:solidFill>
                        </a:rPr>
                        <a:t>3</a:t>
                      </a:r>
                    </a:p>
                  </a:txBody>
                  <a:tcPr marL="36000" marR="36000" marT="36000" marB="36000" anchor="ctr">
                    <a:solidFill>
                      <a:srgbClr val="FFC000"/>
                    </a:solidFill>
                  </a:tcPr>
                </a:tc>
                <a:extLst>
                  <a:ext uri="{0D108BD9-81ED-4DB2-BD59-A6C34878D82A}">
                    <a16:rowId xmlns:a16="http://schemas.microsoft.com/office/drawing/2014/main" val="2254146330"/>
                  </a:ext>
                </a:extLst>
              </a:tr>
              <a:tr h="432000">
                <a:tc>
                  <a:txBody>
                    <a:bodyPr/>
                    <a:lstStyle/>
                    <a:p>
                      <a:pPr algn="ctr"/>
                      <a:r>
                        <a:rPr lang="fr-CA" sz="1400" b="1">
                          <a:solidFill>
                            <a:schemeClr val="tx2"/>
                          </a:solidFill>
                        </a:rPr>
                        <a:t>Dépister</a:t>
                      </a:r>
                    </a:p>
                    <a:p>
                      <a:pPr algn="ctr"/>
                      <a:r>
                        <a:rPr lang="fr-CA" sz="1400" b="1">
                          <a:solidFill>
                            <a:schemeClr val="tx2"/>
                          </a:solidFill>
                        </a:rPr>
                        <a:t>1</a:t>
                      </a:r>
                    </a:p>
                  </a:txBody>
                  <a:tcPr marL="36000" marR="36000" marT="36000" marB="36000" anchor="ctr">
                    <a:solidFill>
                      <a:schemeClr val="accent2">
                        <a:alpha val="60000"/>
                      </a:schemeClr>
                    </a:solidFill>
                  </a:tcPr>
                </a:tc>
                <a:tc>
                  <a:txBody>
                    <a:bodyPr/>
                    <a:lstStyle/>
                    <a:p>
                      <a:pPr algn="ctr"/>
                      <a:r>
                        <a:rPr lang="fr-CA" sz="1400" b="1">
                          <a:solidFill>
                            <a:schemeClr val="tx2"/>
                          </a:solidFill>
                        </a:rPr>
                        <a:t>Traiter</a:t>
                      </a:r>
                    </a:p>
                    <a:p>
                      <a:pPr algn="ctr"/>
                      <a:r>
                        <a:rPr lang="fr-CA" sz="1400" b="1">
                          <a:solidFill>
                            <a:schemeClr val="tx2"/>
                          </a:solidFill>
                        </a:rPr>
                        <a:t>1</a:t>
                      </a:r>
                    </a:p>
                  </a:txBody>
                  <a:tcPr marL="36000" marR="36000" marT="36000" marB="36000" anchor="ctr">
                    <a:solidFill>
                      <a:srgbClr val="FFFF00">
                        <a:alpha val="60000"/>
                      </a:srgbClr>
                    </a:solidFill>
                  </a:tcPr>
                </a:tc>
                <a:tc>
                  <a:txBody>
                    <a:bodyPr/>
                    <a:lstStyle/>
                    <a:p>
                      <a:pPr algn="ctr"/>
                      <a:r>
                        <a:rPr lang="fr-CA" sz="1400" b="1">
                          <a:solidFill>
                            <a:schemeClr val="tx2"/>
                          </a:solidFill>
                        </a:rPr>
                        <a:t>Traiter et orienter</a:t>
                      </a:r>
                    </a:p>
                    <a:p>
                      <a:pPr algn="ctr"/>
                      <a:r>
                        <a:rPr lang="fr-CA" sz="1400" b="1">
                          <a:solidFill>
                            <a:schemeClr val="tx2"/>
                          </a:solidFill>
                        </a:rPr>
                        <a:t>3</a:t>
                      </a:r>
                    </a:p>
                  </a:txBody>
                  <a:tcPr marL="36000" marR="36000" marT="36000" marB="36000" anchor="ctr">
                    <a:solidFill>
                      <a:srgbClr val="FFC000"/>
                    </a:solidFill>
                  </a:tcPr>
                </a:tc>
                <a:extLst>
                  <a:ext uri="{0D108BD9-81ED-4DB2-BD59-A6C34878D82A}">
                    <a16:rowId xmlns:a16="http://schemas.microsoft.com/office/drawing/2014/main" val="543262853"/>
                  </a:ext>
                </a:extLst>
              </a:tr>
              <a:tr h="432000">
                <a:tc>
                  <a:txBody>
                    <a:bodyPr/>
                    <a:lstStyle/>
                    <a:p>
                      <a:pPr algn="ctr"/>
                      <a:r>
                        <a:rPr lang="fr-CA" sz="1400" b="1">
                          <a:solidFill>
                            <a:schemeClr val="tx2"/>
                          </a:solidFill>
                        </a:rPr>
                        <a:t>Traiter</a:t>
                      </a:r>
                    </a:p>
                    <a:p>
                      <a:pPr algn="ctr"/>
                      <a:r>
                        <a:rPr lang="fr-CA" sz="1400" b="1">
                          <a:solidFill>
                            <a:schemeClr val="tx2"/>
                          </a:solidFill>
                        </a:rPr>
                        <a:t>1</a:t>
                      </a:r>
                    </a:p>
                  </a:txBody>
                  <a:tcPr marL="36000" marR="36000" marT="36000" marB="36000" anchor="ctr">
                    <a:solidFill>
                      <a:srgbClr val="FFC000"/>
                    </a:solidFill>
                  </a:tcPr>
                </a:tc>
                <a:tc>
                  <a:txBody>
                    <a:bodyPr/>
                    <a:lstStyle/>
                    <a:p>
                      <a:pPr algn="ctr"/>
                      <a:r>
                        <a:rPr lang="fr-CA" sz="1400" b="1" dirty="0">
                          <a:solidFill>
                            <a:schemeClr val="tx2"/>
                          </a:solidFill>
                        </a:rPr>
                        <a:t>Traiter</a:t>
                      </a:r>
                    </a:p>
                    <a:p>
                      <a:pPr algn="ctr"/>
                      <a:r>
                        <a:rPr lang="fr-CA" sz="1400" b="1" dirty="0">
                          <a:solidFill>
                            <a:schemeClr val="tx2"/>
                          </a:solidFill>
                        </a:rPr>
                        <a:t>2</a:t>
                      </a:r>
                    </a:p>
                  </a:txBody>
                  <a:tcPr marL="36000" marR="36000" marT="36000" marB="36000" anchor="ctr">
                    <a:solidFill>
                      <a:srgbClr val="FFC000"/>
                    </a:solidFill>
                  </a:tcPr>
                </a:tc>
                <a:tc>
                  <a:txBody>
                    <a:bodyPr/>
                    <a:lstStyle/>
                    <a:p>
                      <a:pPr algn="ctr"/>
                      <a:r>
                        <a:rPr lang="fr-CA" sz="1400" b="1">
                          <a:solidFill>
                            <a:schemeClr val="tx2"/>
                          </a:solidFill>
                        </a:rPr>
                        <a:t>Traiter et orienter</a:t>
                      </a:r>
                    </a:p>
                    <a:p>
                      <a:pPr algn="ctr"/>
                      <a:r>
                        <a:rPr lang="fr-CA" sz="1400" b="1">
                          <a:solidFill>
                            <a:schemeClr val="tx2"/>
                          </a:solidFill>
                        </a:rPr>
                        <a:t>3</a:t>
                      </a:r>
                    </a:p>
                  </a:txBody>
                  <a:tcPr marL="36000" marR="36000" marT="36000" marB="36000" anchor="ctr">
                    <a:solidFill>
                      <a:srgbClr val="FF8F75"/>
                    </a:solidFill>
                  </a:tcPr>
                </a:tc>
                <a:extLst>
                  <a:ext uri="{0D108BD9-81ED-4DB2-BD59-A6C34878D82A}">
                    <a16:rowId xmlns:a16="http://schemas.microsoft.com/office/drawing/2014/main" val="210041945"/>
                  </a:ext>
                </a:extLst>
              </a:tr>
              <a:tr h="432000">
                <a:tc>
                  <a:txBody>
                    <a:bodyPr/>
                    <a:lstStyle/>
                    <a:p>
                      <a:pPr algn="ctr"/>
                      <a:r>
                        <a:rPr lang="fr-CA" sz="1400" b="1">
                          <a:solidFill>
                            <a:schemeClr val="tx2"/>
                          </a:solidFill>
                        </a:rPr>
                        <a:t>Traiter et orienter</a:t>
                      </a:r>
                    </a:p>
                    <a:p>
                      <a:pPr algn="ctr"/>
                      <a:r>
                        <a:rPr lang="fr-CA" sz="1400" b="1">
                          <a:solidFill>
                            <a:schemeClr val="tx2"/>
                          </a:solidFill>
                        </a:rPr>
                        <a:t>3</a:t>
                      </a:r>
                    </a:p>
                  </a:txBody>
                  <a:tcPr marL="36000" marR="36000" marT="36000" marB="36000" anchor="ctr">
                    <a:solidFill>
                      <a:srgbClr val="FF8F75"/>
                    </a:solidFill>
                  </a:tcPr>
                </a:tc>
                <a:tc>
                  <a:txBody>
                    <a:bodyPr/>
                    <a:lstStyle/>
                    <a:p>
                      <a:pPr algn="ctr"/>
                      <a:r>
                        <a:rPr lang="fr-CA" sz="1400" b="1">
                          <a:solidFill>
                            <a:schemeClr val="tx2"/>
                          </a:solidFill>
                        </a:rPr>
                        <a:t>Traiter et orienter</a:t>
                      </a:r>
                    </a:p>
                    <a:p>
                      <a:pPr algn="ctr"/>
                      <a:r>
                        <a:rPr lang="fr-CA" sz="1400" b="1">
                          <a:solidFill>
                            <a:schemeClr val="tx2"/>
                          </a:solidFill>
                        </a:rPr>
                        <a:t>3</a:t>
                      </a:r>
                    </a:p>
                  </a:txBody>
                  <a:tcPr marL="36000" marR="36000" marT="36000" marB="36000" anchor="ctr">
                    <a:solidFill>
                      <a:srgbClr val="FF8F75"/>
                    </a:solidFill>
                  </a:tcPr>
                </a:tc>
                <a:tc>
                  <a:txBody>
                    <a:bodyPr/>
                    <a:lstStyle/>
                    <a:p>
                      <a:pPr algn="ctr"/>
                      <a:r>
                        <a:rPr lang="fr-CA" sz="1400" b="1">
                          <a:solidFill>
                            <a:schemeClr val="tx2"/>
                          </a:solidFill>
                        </a:rPr>
                        <a:t>Traiter et orienter</a:t>
                      </a:r>
                    </a:p>
                    <a:p>
                      <a:pPr algn="ctr"/>
                      <a:r>
                        <a:rPr lang="fr-CA" sz="1400" b="1">
                          <a:solidFill>
                            <a:schemeClr val="tx2"/>
                          </a:solidFill>
                        </a:rPr>
                        <a:t>4+</a:t>
                      </a:r>
                    </a:p>
                  </a:txBody>
                  <a:tcPr marL="36000" marR="36000" marT="36000" marB="36000" anchor="ctr">
                    <a:solidFill>
                      <a:srgbClr val="FF0E00"/>
                    </a:solidFill>
                  </a:tcPr>
                </a:tc>
                <a:extLst>
                  <a:ext uri="{0D108BD9-81ED-4DB2-BD59-A6C34878D82A}">
                    <a16:rowId xmlns:a16="http://schemas.microsoft.com/office/drawing/2014/main" val="1609516177"/>
                  </a:ext>
                </a:extLst>
              </a:tr>
              <a:tr h="432000">
                <a:tc>
                  <a:txBody>
                    <a:bodyPr/>
                    <a:lstStyle/>
                    <a:p>
                      <a:pPr algn="ctr"/>
                      <a:r>
                        <a:rPr lang="fr-CA" sz="1400" b="1">
                          <a:solidFill>
                            <a:schemeClr val="tx2"/>
                          </a:solidFill>
                        </a:rPr>
                        <a:t>Traiter et orienter</a:t>
                      </a:r>
                    </a:p>
                    <a:p>
                      <a:pPr algn="ctr"/>
                      <a:r>
                        <a:rPr lang="fr-CA" sz="1400" b="1">
                          <a:solidFill>
                            <a:schemeClr val="tx2"/>
                          </a:solidFill>
                        </a:rPr>
                        <a:t>4+</a:t>
                      </a:r>
                    </a:p>
                  </a:txBody>
                  <a:tcPr marL="36000" marR="36000" marT="36000" marB="36000" anchor="ctr">
                    <a:solidFill>
                      <a:srgbClr val="FF0E00"/>
                    </a:solidFill>
                  </a:tcPr>
                </a:tc>
                <a:tc>
                  <a:txBody>
                    <a:bodyPr/>
                    <a:lstStyle/>
                    <a:p>
                      <a:pPr algn="ctr"/>
                      <a:r>
                        <a:rPr lang="fr-CA" sz="1400" b="1">
                          <a:solidFill>
                            <a:schemeClr val="tx2"/>
                          </a:solidFill>
                        </a:rPr>
                        <a:t>Traiter et orienter</a:t>
                      </a:r>
                    </a:p>
                    <a:p>
                      <a:pPr algn="ctr"/>
                      <a:r>
                        <a:rPr lang="fr-CA" sz="1400" b="1">
                          <a:solidFill>
                            <a:schemeClr val="tx2"/>
                          </a:solidFill>
                        </a:rPr>
                        <a:t>4+</a:t>
                      </a:r>
                    </a:p>
                  </a:txBody>
                  <a:tcPr marL="36000" marR="36000" marT="36000" marB="36000" anchor="ctr">
                    <a:solidFill>
                      <a:srgbClr val="FF0E00"/>
                    </a:solidFill>
                  </a:tcPr>
                </a:tc>
                <a:tc>
                  <a:txBody>
                    <a:bodyPr/>
                    <a:lstStyle/>
                    <a:p>
                      <a:pPr algn="ctr"/>
                      <a:r>
                        <a:rPr lang="fr-CA" sz="1400" b="1" dirty="0">
                          <a:solidFill>
                            <a:schemeClr val="tx2"/>
                          </a:solidFill>
                        </a:rPr>
                        <a:t>Traiter et orienter</a:t>
                      </a:r>
                    </a:p>
                    <a:p>
                      <a:pPr algn="ctr"/>
                      <a:r>
                        <a:rPr lang="fr-CA" sz="1400" b="1" dirty="0">
                          <a:solidFill>
                            <a:schemeClr val="tx2"/>
                          </a:solidFill>
                        </a:rPr>
                        <a:t>4+</a:t>
                      </a:r>
                    </a:p>
                  </a:txBody>
                  <a:tcPr marL="36000" marR="36000" marT="36000" marB="36000" anchor="ctr">
                    <a:solidFill>
                      <a:srgbClr val="FF0E00"/>
                    </a:solidFill>
                  </a:tcPr>
                </a:tc>
                <a:extLst>
                  <a:ext uri="{0D108BD9-81ED-4DB2-BD59-A6C34878D82A}">
                    <a16:rowId xmlns:a16="http://schemas.microsoft.com/office/drawing/2014/main" val="4000403617"/>
                  </a:ext>
                </a:extLst>
              </a:tr>
            </a:tbl>
          </a:graphicData>
        </a:graphic>
      </p:graphicFrame>
      <p:graphicFrame>
        <p:nvGraphicFramePr>
          <p:cNvPr id="15" name="Table 4">
            <a:extLst>
              <a:ext uri="{FF2B5EF4-FFF2-40B4-BE49-F238E27FC236}">
                <a16:creationId xmlns:a16="http://schemas.microsoft.com/office/drawing/2014/main" id="{B9AEA659-A807-8585-08D9-D6CD431C45C0}"/>
              </a:ext>
            </a:extLst>
          </p:cNvPr>
          <p:cNvGraphicFramePr>
            <a:graphicFrameLocks noGrp="1"/>
          </p:cNvGraphicFramePr>
          <p:nvPr>
            <p:custDataLst>
              <p:tags r:id="rId4"/>
            </p:custDataLst>
            <p:extLst>
              <p:ext uri="{D42A27DB-BD31-4B8C-83A1-F6EECF244321}">
                <p14:modId xmlns:p14="http://schemas.microsoft.com/office/powerpoint/2010/main" val="3009513042"/>
              </p:ext>
            </p:extLst>
          </p:nvPr>
        </p:nvGraphicFramePr>
        <p:xfrm>
          <a:off x="1927810" y="2881781"/>
          <a:ext cx="2940544" cy="2460029"/>
        </p:xfrm>
        <a:graphic>
          <a:graphicData uri="http://schemas.openxmlformats.org/drawingml/2006/table">
            <a:tbl>
              <a:tblPr firstCol="1" bandRow="1">
                <a:tableStyleId>{073A0DAA-6AF3-43AB-8588-CEC1D06C72B9}</a:tableStyleId>
              </a:tblPr>
              <a:tblGrid>
                <a:gridCol w="576399">
                  <a:extLst>
                    <a:ext uri="{9D8B030D-6E8A-4147-A177-3AD203B41FA5}">
                      <a16:colId xmlns:a16="http://schemas.microsoft.com/office/drawing/2014/main" val="4235160134"/>
                    </a:ext>
                  </a:extLst>
                </a:gridCol>
                <a:gridCol w="526712">
                  <a:extLst>
                    <a:ext uri="{9D8B030D-6E8A-4147-A177-3AD203B41FA5}">
                      <a16:colId xmlns:a16="http://schemas.microsoft.com/office/drawing/2014/main" val="2157103453"/>
                    </a:ext>
                  </a:extLst>
                </a:gridCol>
                <a:gridCol w="1093076">
                  <a:extLst>
                    <a:ext uri="{9D8B030D-6E8A-4147-A177-3AD203B41FA5}">
                      <a16:colId xmlns:a16="http://schemas.microsoft.com/office/drawing/2014/main" val="885816617"/>
                    </a:ext>
                  </a:extLst>
                </a:gridCol>
                <a:gridCol w="744357">
                  <a:extLst>
                    <a:ext uri="{9D8B030D-6E8A-4147-A177-3AD203B41FA5}">
                      <a16:colId xmlns:a16="http://schemas.microsoft.com/office/drawing/2014/main" val="824884654"/>
                    </a:ext>
                  </a:extLst>
                </a:gridCol>
              </a:tblGrid>
              <a:tr h="414041">
                <a:tc rowSpan="5">
                  <a:txBody>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lang="fr-CA" sz="1400" b="0" dirty="0">
                          <a:solidFill>
                            <a:schemeClr val="accent3"/>
                          </a:solidFill>
                          <a:latin typeface="+mn-lt"/>
                          <a:ea typeface="+mn-ea"/>
                          <a:cs typeface="Arial"/>
                        </a:rPr>
                        <a:t>Catégories de DFG </a:t>
                      </a:r>
                      <a:r>
                        <a:rPr lang="fr-CA" sz="1100" b="0" dirty="0">
                          <a:solidFill>
                            <a:schemeClr val="accent3"/>
                          </a:solidFill>
                          <a:latin typeface="+mn-lt"/>
                          <a:ea typeface="+mn-ea"/>
                          <a:cs typeface="Arial"/>
                        </a:rPr>
                        <a:t>(ml/min/1,73 m</a:t>
                      </a:r>
                      <a:r>
                        <a:rPr lang="fr-CA" sz="1100" b="0" baseline="30000" dirty="0">
                          <a:solidFill>
                            <a:schemeClr val="accent3"/>
                          </a:solidFill>
                          <a:latin typeface="+mn-lt"/>
                          <a:ea typeface="+mn-ea"/>
                          <a:cs typeface="Arial"/>
                        </a:rPr>
                        <a:t>2</a:t>
                      </a:r>
                      <a:r>
                        <a:rPr lang="fr-CA" sz="1100" b="0" dirty="0">
                          <a:solidFill>
                            <a:schemeClr val="accent3"/>
                          </a:solidFill>
                          <a:latin typeface="+mn-lt"/>
                          <a:ea typeface="+mn-ea"/>
                          <a:cs typeface="Arial"/>
                        </a:rPr>
                        <a:t>)</a:t>
                      </a:r>
                    </a:p>
                    <a:p>
                      <a:pPr marL="0" marR="0" lvl="0" indent="0" algn="ctr" defTabSz="914217" rtl="0" eaLnBrk="1" fontAlgn="auto" latinLnBrk="0" hangingPunct="1">
                        <a:lnSpc>
                          <a:spcPct val="100000"/>
                        </a:lnSpc>
                        <a:spcBef>
                          <a:spcPts val="0"/>
                        </a:spcBef>
                        <a:spcAft>
                          <a:spcPts val="0"/>
                        </a:spcAft>
                        <a:buClrTx/>
                        <a:buSzTx/>
                        <a:buFontTx/>
                        <a:buNone/>
                        <a:tabLst/>
                        <a:defRPr/>
                      </a:pPr>
                      <a:r>
                        <a:rPr lang="fr-CA" sz="1100" b="0" dirty="0">
                          <a:solidFill>
                            <a:schemeClr val="accent3"/>
                          </a:solidFill>
                          <a:latin typeface="+mn-lt"/>
                          <a:ea typeface="+mn-ea"/>
                          <a:cs typeface="Arial"/>
                        </a:rPr>
                        <a:t>Description et plage</a:t>
                      </a:r>
                    </a:p>
                  </a:txBody>
                  <a:tcPr vert="vert270" anchor="ctr">
                    <a:noFill/>
                  </a:tcPr>
                </a:tc>
                <a:tc>
                  <a:txBody>
                    <a:bodyPr/>
                    <a:lstStyle/>
                    <a:p>
                      <a:pPr algn="ctr"/>
                      <a:r>
                        <a:rPr lang="fr-CA" sz="1200" b="1">
                          <a:solidFill>
                            <a:schemeClr val="bg1"/>
                          </a:solidFill>
                        </a:rPr>
                        <a:t>G1</a:t>
                      </a:r>
                    </a:p>
                  </a:txBody>
                  <a:tcPr marL="0" marR="0" marT="0" marB="0" anchor="ctr">
                    <a:solidFill>
                      <a:schemeClr val="accent3"/>
                    </a:solidFill>
                  </a:tcPr>
                </a:tc>
                <a:tc>
                  <a:txBody>
                    <a:bodyPr/>
                    <a:lstStyle/>
                    <a:p>
                      <a:pPr algn="ctr"/>
                      <a:r>
                        <a:rPr lang="fr-CA" sz="1200" b="0">
                          <a:solidFill>
                            <a:schemeClr val="bg1"/>
                          </a:solidFill>
                        </a:rPr>
                        <a:t>Normal ou élevé</a:t>
                      </a:r>
                    </a:p>
                  </a:txBody>
                  <a:tcPr marL="0" marR="0" marT="0" marB="0" anchor="ctr">
                    <a:solidFill>
                      <a:schemeClr val="accent3"/>
                    </a:solidFill>
                  </a:tcPr>
                </a:tc>
                <a:tc>
                  <a:txBody>
                    <a:bodyPr/>
                    <a:lstStyle/>
                    <a:p>
                      <a:pPr algn="ctr"/>
                      <a:r>
                        <a:rPr lang="fr-CA" sz="1200" b="0">
                          <a:solidFill>
                            <a:schemeClr val="bg1"/>
                          </a:solidFill>
                          <a:latin typeface="+mn-lt"/>
                          <a:cs typeface="Arial"/>
                        </a:rPr>
                        <a:t>≥ 90</a:t>
                      </a:r>
                    </a:p>
                  </a:txBody>
                  <a:tcPr marL="0" marR="0" marT="0" marB="0" anchor="ctr">
                    <a:solidFill>
                      <a:schemeClr val="accent3"/>
                    </a:solidFill>
                  </a:tcPr>
                </a:tc>
                <a:extLst>
                  <a:ext uri="{0D108BD9-81ED-4DB2-BD59-A6C34878D82A}">
                    <a16:rowId xmlns:a16="http://schemas.microsoft.com/office/drawing/2014/main" val="2254146330"/>
                  </a:ext>
                </a:extLst>
              </a:tr>
              <a:tr h="511497">
                <a:tc vMerge="1">
                  <a:txBody>
                    <a:bodyPr/>
                    <a:lstStyle/>
                    <a:p>
                      <a:endParaRPr lang="en-AU" sz="1100">
                        <a:solidFill>
                          <a:schemeClr val="bg1"/>
                        </a:solidFill>
                      </a:endParaRPr>
                    </a:p>
                  </a:txBody>
                  <a:tcPr/>
                </a:tc>
                <a:tc>
                  <a:txBody>
                    <a:bodyPr/>
                    <a:lstStyle/>
                    <a:p>
                      <a:pPr algn="ctr"/>
                      <a:r>
                        <a:rPr lang="fr-CA" sz="1200" b="1" dirty="0">
                          <a:solidFill>
                            <a:schemeClr val="bg1"/>
                          </a:solidFill>
                        </a:rPr>
                        <a:t>G2</a:t>
                      </a:r>
                    </a:p>
                  </a:txBody>
                  <a:tcPr marL="0" marR="0" marT="0" marB="0" anchor="ctr">
                    <a:solidFill>
                      <a:schemeClr val="accent3"/>
                    </a:solidFill>
                  </a:tcPr>
                </a:tc>
                <a:tc>
                  <a:txBody>
                    <a:bodyPr/>
                    <a:lstStyle/>
                    <a:p>
                      <a:pPr algn="ctr"/>
                      <a:r>
                        <a:rPr lang="fr-CA" sz="1200" b="0">
                          <a:solidFill>
                            <a:schemeClr val="bg1"/>
                          </a:solidFill>
                        </a:rPr>
                        <a:t>Légèrement réduit</a:t>
                      </a:r>
                    </a:p>
                  </a:txBody>
                  <a:tcPr marL="0" marR="0" marT="0" marB="0" anchor="ctr">
                    <a:solidFill>
                      <a:schemeClr val="accent3"/>
                    </a:solidFill>
                  </a:tcPr>
                </a:tc>
                <a:tc>
                  <a:txBody>
                    <a:bodyPr/>
                    <a:lstStyle/>
                    <a:p>
                      <a:pPr algn="ctr"/>
                      <a:r>
                        <a:rPr lang="fr-CA" sz="1200" b="0">
                          <a:solidFill>
                            <a:schemeClr val="bg1"/>
                          </a:solidFill>
                          <a:latin typeface="+mn-lt"/>
                          <a:cs typeface="Arial"/>
                        </a:rPr>
                        <a:t>60-89</a:t>
                      </a:r>
                    </a:p>
                  </a:txBody>
                  <a:tcPr marL="0" marR="0" marT="0" marB="0" anchor="ctr">
                    <a:solidFill>
                      <a:schemeClr val="accent3"/>
                    </a:solidFill>
                  </a:tcPr>
                </a:tc>
                <a:extLst>
                  <a:ext uri="{0D108BD9-81ED-4DB2-BD59-A6C34878D82A}">
                    <a16:rowId xmlns:a16="http://schemas.microsoft.com/office/drawing/2014/main" val="543262853"/>
                  </a:ext>
                </a:extLst>
              </a:tr>
              <a:tr h="511497">
                <a:tc vMerge="1">
                  <a:txBody>
                    <a:bodyPr/>
                    <a:lstStyle/>
                    <a:p>
                      <a:endParaRPr lang="en-AU" sz="1100">
                        <a:solidFill>
                          <a:schemeClr val="bg1"/>
                        </a:solidFill>
                      </a:endParaRPr>
                    </a:p>
                  </a:txBody>
                  <a:tcPr/>
                </a:tc>
                <a:tc>
                  <a:txBody>
                    <a:bodyPr/>
                    <a:lstStyle/>
                    <a:p>
                      <a:pPr algn="ctr"/>
                      <a:r>
                        <a:rPr lang="fr-CA" sz="1200" b="1">
                          <a:solidFill>
                            <a:schemeClr val="bg1"/>
                          </a:solidFill>
                        </a:rPr>
                        <a:t>G3</a:t>
                      </a:r>
                    </a:p>
                  </a:txBody>
                  <a:tcPr marL="0" marR="0" marT="0" marB="0" anchor="ctr">
                    <a:solidFill>
                      <a:schemeClr val="accent3"/>
                    </a:solidFill>
                  </a:tcPr>
                </a:tc>
                <a:tc>
                  <a:txBody>
                    <a:bodyPr/>
                    <a:lstStyle/>
                    <a:p>
                      <a:pPr algn="ctr"/>
                      <a:r>
                        <a:rPr lang="fr-CA" sz="1200" b="0">
                          <a:solidFill>
                            <a:schemeClr val="bg1"/>
                          </a:solidFill>
                        </a:rPr>
                        <a:t>Modérément réduit</a:t>
                      </a:r>
                    </a:p>
                  </a:txBody>
                  <a:tcPr marL="0" marR="0" marT="0" marB="0" anchor="ctr">
                    <a:solidFill>
                      <a:schemeClr val="accent3"/>
                    </a:solidFill>
                  </a:tcPr>
                </a:tc>
                <a:tc>
                  <a:txBody>
                    <a:bodyPr/>
                    <a:lstStyle/>
                    <a:p>
                      <a:pPr algn="ctr"/>
                      <a:r>
                        <a:rPr lang="fr-CA" sz="1200" b="0" dirty="0">
                          <a:solidFill>
                            <a:schemeClr val="bg1"/>
                          </a:solidFill>
                          <a:latin typeface="+mn-lt"/>
                          <a:cs typeface="Arial"/>
                        </a:rPr>
                        <a:t>30-59</a:t>
                      </a:r>
                    </a:p>
                  </a:txBody>
                  <a:tcPr marL="0" marR="0" marT="0" marB="0" anchor="ctr">
                    <a:solidFill>
                      <a:schemeClr val="accent3"/>
                    </a:solidFill>
                  </a:tcPr>
                </a:tc>
                <a:extLst>
                  <a:ext uri="{0D108BD9-81ED-4DB2-BD59-A6C34878D82A}">
                    <a16:rowId xmlns:a16="http://schemas.microsoft.com/office/drawing/2014/main" val="210041945"/>
                  </a:ext>
                </a:extLst>
              </a:tr>
              <a:tr h="511497">
                <a:tc vMerge="1">
                  <a:txBody>
                    <a:bodyPr/>
                    <a:lstStyle/>
                    <a:p>
                      <a:endParaRPr lang="en-AU" sz="1100">
                        <a:solidFill>
                          <a:schemeClr val="bg1"/>
                        </a:solidFill>
                      </a:endParaRPr>
                    </a:p>
                  </a:txBody>
                  <a:tcPr/>
                </a:tc>
                <a:tc>
                  <a:txBody>
                    <a:bodyPr/>
                    <a:lstStyle/>
                    <a:p>
                      <a:pPr algn="ctr"/>
                      <a:r>
                        <a:rPr lang="fr-CA" sz="1200" b="1">
                          <a:solidFill>
                            <a:schemeClr val="bg1"/>
                          </a:solidFill>
                        </a:rPr>
                        <a:t>G4</a:t>
                      </a:r>
                    </a:p>
                  </a:txBody>
                  <a:tcPr marL="0" marR="0" marT="0" marB="0" anchor="ctr">
                    <a:solidFill>
                      <a:schemeClr val="accent3"/>
                    </a:solidFill>
                  </a:tcPr>
                </a:tc>
                <a:tc>
                  <a:txBody>
                    <a:bodyPr/>
                    <a:lstStyle/>
                    <a:p>
                      <a:pPr algn="ctr"/>
                      <a:r>
                        <a:rPr lang="fr-CA" sz="1200" b="0">
                          <a:solidFill>
                            <a:schemeClr val="bg1"/>
                          </a:solidFill>
                        </a:rPr>
                        <a:t>Fortement réduit</a:t>
                      </a:r>
                    </a:p>
                  </a:txBody>
                  <a:tcPr marL="0" marR="0" marT="0" marB="0" anchor="ctr">
                    <a:solidFill>
                      <a:schemeClr val="accent3"/>
                    </a:solidFill>
                  </a:tcPr>
                </a:tc>
                <a:tc>
                  <a:txBody>
                    <a:bodyPr/>
                    <a:lstStyle/>
                    <a:p>
                      <a:pPr algn="ctr"/>
                      <a:r>
                        <a:rPr lang="fr-CA" sz="1200" b="0">
                          <a:solidFill>
                            <a:schemeClr val="bg1"/>
                          </a:solidFill>
                          <a:latin typeface="+mn-lt"/>
                          <a:cs typeface="Arial"/>
                        </a:rPr>
                        <a:t>15-29</a:t>
                      </a:r>
                    </a:p>
                  </a:txBody>
                  <a:tcPr marL="0" marR="0" marT="0" marB="0" anchor="ctr">
                    <a:solidFill>
                      <a:schemeClr val="accent3"/>
                    </a:solidFill>
                  </a:tcPr>
                </a:tc>
                <a:extLst>
                  <a:ext uri="{0D108BD9-81ED-4DB2-BD59-A6C34878D82A}">
                    <a16:rowId xmlns:a16="http://schemas.microsoft.com/office/drawing/2014/main" val="1609516177"/>
                  </a:ext>
                </a:extLst>
              </a:tr>
              <a:tr h="511497">
                <a:tc vMerge="1">
                  <a:txBody>
                    <a:bodyPr/>
                    <a:lstStyle/>
                    <a:p>
                      <a:endParaRPr lang="en-AU" sz="1100">
                        <a:solidFill>
                          <a:schemeClr val="bg1"/>
                        </a:solidFill>
                      </a:endParaRPr>
                    </a:p>
                  </a:txBody>
                  <a:tcPr/>
                </a:tc>
                <a:tc>
                  <a:txBody>
                    <a:bodyPr/>
                    <a:lstStyle/>
                    <a:p>
                      <a:pPr algn="ctr"/>
                      <a:r>
                        <a:rPr lang="fr-CA" sz="1200" b="1">
                          <a:solidFill>
                            <a:schemeClr val="bg1"/>
                          </a:solidFill>
                        </a:rPr>
                        <a:t>G5</a:t>
                      </a:r>
                    </a:p>
                  </a:txBody>
                  <a:tcPr marL="0" marR="0" marT="0" marB="0" anchor="ctr">
                    <a:solidFill>
                      <a:schemeClr val="accent3"/>
                    </a:solidFill>
                  </a:tcPr>
                </a:tc>
                <a:tc>
                  <a:txBody>
                    <a:bodyPr/>
                    <a:lstStyle/>
                    <a:p>
                      <a:pPr algn="ctr"/>
                      <a:r>
                        <a:rPr lang="fr-CA" sz="1200" b="0">
                          <a:solidFill>
                            <a:schemeClr val="bg1"/>
                          </a:solidFill>
                        </a:rPr>
                        <a:t>Insuffisance rénale</a:t>
                      </a:r>
                    </a:p>
                  </a:txBody>
                  <a:tcPr marL="0" marR="0" marT="0" marB="0" anchor="ctr">
                    <a:solidFill>
                      <a:schemeClr val="accent3"/>
                    </a:solidFill>
                  </a:tcPr>
                </a:tc>
                <a:tc>
                  <a:txBody>
                    <a:bodyPr/>
                    <a:lstStyle/>
                    <a:p>
                      <a:pPr algn="ctr"/>
                      <a:r>
                        <a:rPr lang="fr-CA" sz="1200" b="0" dirty="0">
                          <a:solidFill>
                            <a:schemeClr val="bg1"/>
                          </a:solidFill>
                          <a:latin typeface="+mn-lt"/>
                          <a:cs typeface="Arial"/>
                        </a:rPr>
                        <a:t>&lt; 15</a:t>
                      </a:r>
                    </a:p>
                  </a:txBody>
                  <a:tcPr marL="0" marR="0" marT="0" marB="0" anchor="ctr">
                    <a:solidFill>
                      <a:schemeClr val="accent3"/>
                    </a:solidFill>
                  </a:tcPr>
                </a:tc>
                <a:extLst>
                  <a:ext uri="{0D108BD9-81ED-4DB2-BD59-A6C34878D82A}">
                    <a16:rowId xmlns:a16="http://schemas.microsoft.com/office/drawing/2014/main" val="4000403617"/>
                  </a:ext>
                </a:extLst>
              </a:tr>
            </a:tbl>
          </a:graphicData>
        </a:graphic>
      </p:graphicFrame>
      <p:sp>
        <p:nvSpPr>
          <p:cNvPr id="16" name="TextBox 15">
            <a:extLst>
              <a:ext uri="{FF2B5EF4-FFF2-40B4-BE49-F238E27FC236}">
                <a16:creationId xmlns:a16="http://schemas.microsoft.com/office/drawing/2014/main" id="{E23640BB-5EC4-5A8F-3E9A-23A018F18E6C}"/>
              </a:ext>
            </a:extLst>
          </p:cNvPr>
          <p:cNvSpPr txBox="1"/>
          <p:nvPr>
            <p:custDataLst>
              <p:tags r:id="rId5"/>
            </p:custDataLst>
          </p:nvPr>
        </p:nvSpPr>
        <p:spPr>
          <a:xfrm>
            <a:off x="2452255" y="2219230"/>
            <a:ext cx="2323383" cy="600164"/>
          </a:xfrm>
          <a:prstGeom prst="rect">
            <a:avLst/>
          </a:prstGeom>
          <a:noFill/>
        </p:spPr>
        <p:txBody>
          <a:bodyPr wrap="square">
            <a:spAutoFit/>
          </a:bodyPr>
          <a:lstStyle/>
          <a:p>
            <a:pPr algn="just"/>
            <a:r>
              <a:rPr lang="fr-CA" sz="1100" b="1" dirty="0">
                <a:solidFill>
                  <a:schemeClr val="accent3"/>
                </a:solidFill>
                <a:latin typeface="+mj-lt"/>
              </a:rPr>
              <a:t>La néphropathie chronique est classée en fonction du DFG (G) et de l’albuminurie (A)</a:t>
            </a:r>
          </a:p>
        </p:txBody>
      </p:sp>
      <p:sp>
        <p:nvSpPr>
          <p:cNvPr id="17" name="Rectangle 16">
            <a:extLst>
              <a:ext uri="{FF2B5EF4-FFF2-40B4-BE49-F238E27FC236}">
                <a16:creationId xmlns:a16="http://schemas.microsoft.com/office/drawing/2014/main" id="{19174C7E-9AAD-C083-FE4C-12E6D70CE16C}"/>
              </a:ext>
            </a:extLst>
          </p:cNvPr>
          <p:cNvSpPr/>
          <p:nvPr>
            <p:custDataLst>
              <p:tags r:id="rId6"/>
            </p:custDataLst>
          </p:nvPr>
        </p:nvSpPr>
        <p:spPr>
          <a:xfrm>
            <a:off x="2914607" y="5536265"/>
            <a:ext cx="483476" cy="252248"/>
          </a:xfrm>
          <a:prstGeom prst="rect">
            <a:avLst/>
          </a:prstGeom>
          <a:solidFill>
            <a:srgbClr val="A7D38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3ABDE65-4E1E-9B6C-1EAB-3A32237A9DBC}"/>
              </a:ext>
            </a:extLst>
          </p:cNvPr>
          <p:cNvSpPr/>
          <p:nvPr>
            <p:custDataLst>
              <p:tags r:id="rId7"/>
            </p:custDataLst>
          </p:nvPr>
        </p:nvSpPr>
        <p:spPr>
          <a:xfrm>
            <a:off x="2914607" y="5883213"/>
            <a:ext cx="483476" cy="252248"/>
          </a:xfrm>
          <a:prstGeom prst="rect">
            <a:avLst/>
          </a:prstGeom>
          <a:solidFill>
            <a:srgbClr val="FFFD8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343DEEC-D6CB-76EC-763E-8418FB633719}"/>
              </a:ext>
            </a:extLst>
          </p:cNvPr>
          <p:cNvSpPr/>
          <p:nvPr>
            <p:custDataLst>
              <p:tags r:id="rId8"/>
            </p:custDataLst>
          </p:nvPr>
        </p:nvSpPr>
        <p:spPr>
          <a:xfrm>
            <a:off x="7325141" y="5536265"/>
            <a:ext cx="483476" cy="252248"/>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FAFCB856-AD60-062E-00A4-CED3E1E6B160}"/>
              </a:ext>
            </a:extLst>
          </p:cNvPr>
          <p:cNvSpPr/>
          <p:nvPr>
            <p:custDataLst>
              <p:tags r:id="rId9"/>
            </p:custDataLst>
          </p:nvPr>
        </p:nvSpPr>
        <p:spPr>
          <a:xfrm>
            <a:off x="7083403" y="5915142"/>
            <a:ext cx="483476" cy="252248"/>
          </a:xfrm>
          <a:prstGeom prst="rect">
            <a:avLst/>
          </a:prstGeom>
          <a:solidFill>
            <a:srgbClr val="FF8F7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AA9EFF5-2DDC-862B-8B4A-4A8E8628B3AA}"/>
              </a:ext>
            </a:extLst>
          </p:cNvPr>
          <p:cNvSpPr/>
          <p:nvPr>
            <p:custDataLst>
              <p:tags r:id="rId10"/>
            </p:custDataLst>
          </p:nvPr>
        </p:nvSpPr>
        <p:spPr>
          <a:xfrm>
            <a:off x="7566879" y="5915142"/>
            <a:ext cx="483476" cy="252248"/>
          </a:xfrm>
          <a:prstGeom prst="rect">
            <a:avLst/>
          </a:prstGeom>
          <a:solidFill>
            <a:srgbClr val="FF0E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ED05FCFF-CBE3-C268-CBC1-D251116E93AD}"/>
              </a:ext>
            </a:extLst>
          </p:cNvPr>
          <p:cNvSpPr txBox="1"/>
          <p:nvPr>
            <p:custDataLst>
              <p:tags r:id="rId11"/>
            </p:custDataLst>
          </p:nvPr>
        </p:nvSpPr>
        <p:spPr>
          <a:xfrm>
            <a:off x="3398082" y="5447363"/>
            <a:ext cx="3685320" cy="252249"/>
          </a:xfrm>
          <a:prstGeom prst="rect">
            <a:avLst/>
          </a:prstGeom>
        </p:spPr>
        <p:txBody>
          <a:bodyPr vert="horz" wrap="square" lIns="91440" tIns="45720" rIns="91440" bIns="45720" rtlCol="0">
            <a:noAutofit/>
          </a:bodyPr>
          <a:lstStyle/>
          <a:p>
            <a:pPr algn="l">
              <a:spcBef>
                <a:spcPts val="600"/>
              </a:spcBef>
            </a:pPr>
            <a:r>
              <a:rPr lang="fr-CA" sz="1100" dirty="0">
                <a:latin typeface="+mn-lt"/>
              </a:rPr>
              <a:t>Faible risque (si absence d’autres marqueurs d’une néphropathie; pas de néphropathie chronique)</a:t>
            </a:r>
          </a:p>
        </p:txBody>
      </p:sp>
      <p:sp>
        <p:nvSpPr>
          <p:cNvPr id="23" name="TextBox 22">
            <a:extLst>
              <a:ext uri="{FF2B5EF4-FFF2-40B4-BE49-F238E27FC236}">
                <a16:creationId xmlns:a16="http://schemas.microsoft.com/office/drawing/2014/main" id="{8728D832-CBBC-5F08-9466-30158DA84CDD}"/>
              </a:ext>
            </a:extLst>
          </p:cNvPr>
          <p:cNvSpPr txBox="1"/>
          <p:nvPr>
            <p:custDataLst>
              <p:tags r:id="rId12"/>
            </p:custDataLst>
          </p:nvPr>
        </p:nvSpPr>
        <p:spPr>
          <a:xfrm>
            <a:off x="3398083" y="5883212"/>
            <a:ext cx="3685320" cy="252249"/>
          </a:xfrm>
          <a:prstGeom prst="rect">
            <a:avLst/>
          </a:prstGeom>
        </p:spPr>
        <p:txBody>
          <a:bodyPr vert="horz" wrap="none" lIns="91440" tIns="45720" rIns="91440" bIns="45720" rtlCol="0">
            <a:noAutofit/>
          </a:bodyPr>
          <a:lstStyle/>
          <a:p>
            <a:pPr algn="l">
              <a:spcBef>
                <a:spcPts val="600"/>
              </a:spcBef>
            </a:pPr>
            <a:r>
              <a:rPr lang="fr-CA" sz="1100">
                <a:latin typeface="+mn-lt"/>
              </a:rPr>
              <a:t>Risque modérément accru</a:t>
            </a:r>
          </a:p>
        </p:txBody>
      </p:sp>
      <p:sp>
        <p:nvSpPr>
          <p:cNvPr id="24" name="TextBox 23">
            <a:extLst>
              <a:ext uri="{FF2B5EF4-FFF2-40B4-BE49-F238E27FC236}">
                <a16:creationId xmlns:a16="http://schemas.microsoft.com/office/drawing/2014/main" id="{028A4B9C-F701-9A91-4C36-750CB2C43F27}"/>
              </a:ext>
            </a:extLst>
          </p:cNvPr>
          <p:cNvSpPr txBox="1"/>
          <p:nvPr>
            <p:custDataLst>
              <p:tags r:id="rId13"/>
            </p:custDataLst>
          </p:nvPr>
        </p:nvSpPr>
        <p:spPr>
          <a:xfrm>
            <a:off x="7808617" y="5511111"/>
            <a:ext cx="2036530" cy="252249"/>
          </a:xfrm>
          <a:prstGeom prst="rect">
            <a:avLst/>
          </a:prstGeom>
        </p:spPr>
        <p:txBody>
          <a:bodyPr vert="horz" wrap="none" lIns="91440" tIns="45720" rIns="91440" bIns="45720" rtlCol="0">
            <a:noAutofit/>
          </a:bodyPr>
          <a:lstStyle/>
          <a:p>
            <a:pPr algn="l">
              <a:spcBef>
                <a:spcPts val="600"/>
              </a:spcBef>
            </a:pPr>
            <a:r>
              <a:rPr lang="fr-CA" sz="1100" dirty="0">
                <a:latin typeface="+mn-lt"/>
              </a:rPr>
              <a:t>Risque élevé</a:t>
            </a:r>
          </a:p>
        </p:txBody>
      </p:sp>
      <p:sp>
        <p:nvSpPr>
          <p:cNvPr id="25" name="TextBox 24">
            <a:extLst>
              <a:ext uri="{FF2B5EF4-FFF2-40B4-BE49-F238E27FC236}">
                <a16:creationId xmlns:a16="http://schemas.microsoft.com/office/drawing/2014/main" id="{4973EDE8-D91C-590A-5637-2B57862F0B08}"/>
              </a:ext>
            </a:extLst>
          </p:cNvPr>
          <p:cNvSpPr txBox="1"/>
          <p:nvPr>
            <p:custDataLst>
              <p:tags r:id="rId14"/>
            </p:custDataLst>
          </p:nvPr>
        </p:nvSpPr>
        <p:spPr>
          <a:xfrm>
            <a:off x="8087777" y="5911242"/>
            <a:ext cx="1273895" cy="252249"/>
          </a:xfrm>
          <a:prstGeom prst="rect">
            <a:avLst/>
          </a:prstGeom>
        </p:spPr>
        <p:txBody>
          <a:bodyPr vert="horz" wrap="none" lIns="91440" tIns="45720" rIns="91440" bIns="45720" rtlCol="0">
            <a:noAutofit/>
          </a:bodyPr>
          <a:lstStyle/>
          <a:p>
            <a:pPr algn="l">
              <a:spcBef>
                <a:spcPts val="600"/>
              </a:spcBef>
            </a:pPr>
            <a:r>
              <a:rPr lang="fr-CA" sz="1100">
                <a:latin typeface="+mn-lt"/>
              </a:rPr>
              <a:t>Risque très élevé</a:t>
            </a:r>
          </a:p>
        </p:txBody>
      </p:sp>
      <p:sp>
        <p:nvSpPr>
          <p:cNvPr id="11" name="Arrow: Down 10">
            <a:extLst>
              <a:ext uri="{FF2B5EF4-FFF2-40B4-BE49-F238E27FC236}">
                <a16:creationId xmlns:a16="http://schemas.microsoft.com/office/drawing/2014/main" id="{2AF3FF61-DE64-A51D-F12B-31ED06AB1745}"/>
              </a:ext>
            </a:extLst>
          </p:cNvPr>
          <p:cNvSpPr/>
          <p:nvPr>
            <p:custDataLst>
              <p:tags r:id="rId15"/>
            </p:custDataLst>
          </p:nvPr>
        </p:nvSpPr>
        <p:spPr>
          <a:xfrm>
            <a:off x="9968168" y="2881781"/>
            <a:ext cx="320400" cy="2460028"/>
          </a:xfrm>
          <a:prstGeom prst="downArrow">
            <a:avLst>
              <a:gd name="adj1" fmla="val 67296"/>
              <a:gd name="adj2" fmla="val 50000"/>
            </a:avLst>
          </a:prstGeom>
          <a:gradFill>
            <a:gsLst>
              <a:gs pos="0">
                <a:srgbClr val="00B050"/>
              </a:gs>
              <a:gs pos="33000">
                <a:srgbClr val="FFFF00"/>
              </a:gs>
              <a:gs pos="66000">
                <a:srgbClr val="FFC000"/>
              </a:gs>
              <a:gs pos="100000">
                <a:srgbClr val="FF0000"/>
              </a:gs>
            </a:gsLst>
            <a:lin ang="5400000" scaled="1"/>
          </a:gradFill>
          <a:ln w="25400" cap="flat" cmpd="sng" algn="ctr">
            <a:noFill/>
            <a:prstDash val="solid"/>
          </a:ln>
          <a:effectLst/>
        </p:spPr>
        <p:txBody>
          <a:bodyPr rtlCol="0" anchor="ctr"/>
          <a:lstStyle>
            <a:defPPr>
              <a:defRPr lang="en-US"/>
            </a:defPPr>
            <a:lvl1pPr marL="0" algn="l" defTabSz="914218" rtl="0" eaLnBrk="1" latinLnBrk="0" hangingPunct="1">
              <a:defRPr sz="1800" kern="1200">
                <a:solidFill>
                  <a:schemeClr val="tx1"/>
                </a:solidFill>
                <a:latin typeface="+mn-lt"/>
                <a:ea typeface="+mn-ea"/>
                <a:cs typeface="+mn-cs"/>
              </a:defRPr>
            </a:lvl1pPr>
            <a:lvl2pPr marL="457108" algn="l" defTabSz="914218" rtl="0" eaLnBrk="1" latinLnBrk="0" hangingPunct="1">
              <a:defRPr sz="1800" kern="1200">
                <a:solidFill>
                  <a:schemeClr val="tx1"/>
                </a:solidFill>
                <a:latin typeface="+mn-lt"/>
                <a:ea typeface="+mn-ea"/>
                <a:cs typeface="+mn-cs"/>
              </a:defRPr>
            </a:lvl2pPr>
            <a:lvl3pPr marL="914218" algn="l" defTabSz="914218" rtl="0" eaLnBrk="1" latinLnBrk="0" hangingPunct="1">
              <a:defRPr sz="1800" kern="1200">
                <a:solidFill>
                  <a:schemeClr val="tx1"/>
                </a:solidFill>
                <a:latin typeface="+mn-lt"/>
                <a:ea typeface="+mn-ea"/>
                <a:cs typeface="+mn-cs"/>
              </a:defRPr>
            </a:lvl3pPr>
            <a:lvl4pPr marL="1371326" algn="l" defTabSz="914218" rtl="0" eaLnBrk="1" latinLnBrk="0" hangingPunct="1">
              <a:defRPr sz="1800" kern="1200">
                <a:solidFill>
                  <a:schemeClr val="tx1"/>
                </a:solidFill>
                <a:latin typeface="+mn-lt"/>
                <a:ea typeface="+mn-ea"/>
                <a:cs typeface="+mn-cs"/>
              </a:defRPr>
            </a:lvl4pPr>
            <a:lvl5pPr marL="1828434" algn="l" defTabSz="914218" rtl="0" eaLnBrk="1" latinLnBrk="0" hangingPunct="1">
              <a:defRPr sz="1800" kern="1200">
                <a:solidFill>
                  <a:schemeClr val="tx1"/>
                </a:solidFill>
                <a:latin typeface="+mn-lt"/>
                <a:ea typeface="+mn-ea"/>
                <a:cs typeface="+mn-cs"/>
              </a:defRPr>
            </a:lvl5pPr>
            <a:lvl6pPr marL="2285543" algn="l" defTabSz="914218" rtl="0" eaLnBrk="1" latinLnBrk="0" hangingPunct="1">
              <a:defRPr sz="1800" kern="1200">
                <a:solidFill>
                  <a:schemeClr val="tx1"/>
                </a:solidFill>
                <a:latin typeface="+mn-lt"/>
                <a:ea typeface="+mn-ea"/>
                <a:cs typeface="+mn-cs"/>
              </a:defRPr>
            </a:lvl6pPr>
            <a:lvl7pPr marL="2742652" algn="l" defTabSz="914218" rtl="0" eaLnBrk="1" latinLnBrk="0" hangingPunct="1">
              <a:defRPr sz="1800" kern="1200">
                <a:solidFill>
                  <a:schemeClr val="tx1"/>
                </a:solidFill>
                <a:latin typeface="+mn-lt"/>
                <a:ea typeface="+mn-ea"/>
                <a:cs typeface="+mn-cs"/>
              </a:defRPr>
            </a:lvl7pPr>
            <a:lvl8pPr marL="3199760" algn="l" defTabSz="914218" rtl="0" eaLnBrk="1" latinLnBrk="0" hangingPunct="1">
              <a:defRPr sz="1800" kern="1200">
                <a:solidFill>
                  <a:schemeClr val="tx1"/>
                </a:solidFill>
                <a:latin typeface="+mn-lt"/>
                <a:ea typeface="+mn-ea"/>
                <a:cs typeface="+mn-cs"/>
              </a:defRPr>
            </a:lvl8pPr>
            <a:lvl9pPr marL="3656868" algn="l" defTabSz="914218"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highlight>
                <a:srgbClr val="FFFF00"/>
              </a:highlight>
              <a:uLnTx/>
              <a:uFillTx/>
              <a:latin typeface="Arial" panose="020B0604020202020204"/>
              <a:ea typeface="+mn-ea"/>
              <a:cs typeface="+mn-cs"/>
            </a:endParaRPr>
          </a:p>
        </p:txBody>
      </p:sp>
      <p:sp>
        <p:nvSpPr>
          <p:cNvPr id="12" name="Content Placeholder 4">
            <a:extLst>
              <a:ext uri="{FF2B5EF4-FFF2-40B4-BE49-F238E27FC236}">
                <a16:creationId xmlns:a16="http://schemas.microsoft.com/office/drawing/2014/main" id="{0806F487-EB99-51F4-7FC5-64A5378AE9DA}"/>
              </a:ext>
            </a:extLst>
          </p:cNvPr>
          <p:cNvSpPr txBox="1">
            <a:spLocks/>
          </p:cNvSpPr>
          <p:nvPr>
            <p:custDataLst>
              <p:tags r:id="rId16"/>
            </p:custDataLst>
          </p:nvPr>
        </p:nvSpPr>
        <p:spPr>
          <a:xfrm>
            <a:off x="932596" y="6155519"/>
            <a:ext cx="10933822" cy="647287"/>
          </a:xfrm>
          <a:prstGeom prst="rect">
            <a:avLst/>
          </a:prstGeom>
        </p:spPr>
        <p:txBody>
          <a:bodyPr/>
          <a:lstStyle>
            <a:lvl1pPr marL="266700" indent="-266700" algn="l" defTabSz="914400" rtl="0" eaLnBrk="1" latinLnBrk="0" hangingPunct="1">
              <a:lnSpc>
                <a:spcPct val="100000"/>
              </a:lnSpc>
              <a:spcBef>
                <a:spcPts val="1000"/>
              </a:spcBef>
              <a:buClr>
                <a:schemeClr val="accent3"/>
              </a:buClr>
              <a:buFont typeface="Arial" panose="020B0604020202020204" pitchFamily="34" charset="0"/>
              <a:buChar char="•"/>
              <a:tabLst/>
              <a:defRPr lang="en-US" sz="1600" kern="1200" dirty="0">
                <a:solidFill>
                  <a:schemeClr val="tx1"/>
                </a:solidFill>
                <a:latin typeface="+mn-lt"/>
                <a:ea typeface="+mn-ea"/>
                <a:cs typeface="+mn-cs"/>
              </a:defRPr>
            </a:lvl1pPr>
            <a:lvl2pPr marL="533400" indent="-249238" algn="l" defTabSz="914400" rtl="0" eaLnBrk="1" latinLnBrk="0" hangingPunct="1">
              <a:lnSpc>
                <a:spcPct val="100000"/>
              </a:lnSpc>
              <a:spcBef>
                <a:spcPts val="600"/>
              </a:spcBef>
              <a:buClr>
                <a:schemeClr val="accent1"/>
              </a:buClr>
              <a:buFont typeface="System Font"/>
              <a:buChar char="–"/>
              <a:tabLst/>
              <a:defRPr lang="en-US" sz="1600" kern="1200" dirty="0">
                <a:solidFill>
                  <a:schemeClr val="tx1"/>
                </a:solidFill>
                <a:latin typeface="+mn-lt"/>
                <a:ea typeface="+mn-ea"/>
                <a:cs typeface="+mn-cs"/>
              </a:defRPr>
            </a:lvl2pPr>
            <a:lvl3pPr marL="800100" indent="-266700" algn="l" defTabSz="914400" rtl="0" eaLnBrk="1" latinLnBrk="0" hangingPunct="1">
              <a:lnSpc>
                <a:spcPct val="100000"/>
              </a:lnSpc>
              <a:spcBef>
                <a:spcPts val="600"/>
              </a:spcBef>
              <a:buClr>
                <a:schemeClr val="accent2"/>
              </a:buClr>
              <a:buFont typeface="Arial" panose="020B0604020202020204" pitchFamily="34" charset="0"/>
              <a:buChar char="•"/>
              <a:tabLst/>
              <a:defRPr lang="en-US" sz="1400" kern="1200" dirty="0">
                <a:solidFill>
                  <a:schemeClr val="tx1"/>
                </a:solidFill>
                <a:latin typeface="+mn-lt"/>
                <a:ea typeface="+mn-ea"/>
                <a:cs typeface="+mn-cs"/>
              </a:defRPr>
            </a:lvl3pPr>
            <a:lvl4pPr marL="1016000" indent="-215900" algn="l" defTabSz="914400" rtl="0" eaLnBrk="1" latinLnBrk="0" hangingPunct="1">
              <a:lnSpc>
                <a:spcPct val="100000"/>
              </a:lnSpc>
              <a:spcBef>
                <a:spcPts val="600"/>
              </a:spcBef>
              <a:buClr>
                <a:schemeClr val="accent6"/>
              </a:buClr>
              <a:buFont typeface="System Font"/>
              <a:buChar char="–"/>
              <a:tabLst/>
              <a:defRPr lang="en-US" sz="1200" kern="1200" dirty="0">
                <a:solidFill>
                  <a:schemeClr val="tx1"/>
                </a:solidFill>
                <a:latin typeface="+mn-lt"/>
                <a:ea typeface="+mn-ea"/>
                <a:cs typeface="+mn-cs"/>
              </a:defRPr>
            </a:lvl4pPr>
            <a:lvl5pPr marL="1244600" indent="-228600" algn="l" defTabSz="914400" rtl="0" eaLnBrk="1" latinLnBrk="0" hangingPunct="1">
              <a:lnSpc>
                <a:spcPct val="100000"/>
              </a:lnSpc>
              <a:spcBef>
                <a:spcPts val="600"/>
              </a:spcBef>
              <a:buClr>
                <a:schemeClr val="accent6"/>
              </a:buClr>
              <a:buFont typeface="Arial" panose="020B0604020202020204" pitchFamily="34" charset="0"/>
              <a:buChar char="•"/>
              <a:tabLst/>
              <a:defRPr lang="en-US" sz="12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fr-CA" sz="700" dirty="0">
                <a:solidFill>
                  <a:srgbClr val="224760"/>
                </a:solidFill>
              </a:rPr>
              <a:t>* Diabète Canada estime qu’une albuminurie ≥2 mg/</a:t>
            </a:r>
            <a:r>
              <a:rPr lang="fr-CA" sz="700" dirty="0" err="1">
                <a:solidFill>
                  <a:srgbClr val="224760"/>
                </a:solidFill>
              </a:rPr>
              <a:t>mmol</a:t>
            </a:r>
            <a:r>
              <a:rPr lang="fr-CA" sz="700" dirty="0">
                <a:solidFill>
                  <a:srgbClr val="224760"/>
                </a:solidFill>
              </a:rPr>
              <a:t> est anormale.</a:t>
            </a:r>
          </a:p>
          <a:p>
            <a:pPr marL="0" indent="0">
              <a:spcBef>
                <a:spcPts val="0"/>
              </a:spcBef>
              <a:buNone/>
            </a:pPr>
            <a:r>
              <a:rPr lang="fr-CA" sz="700" b="0" i="0" u="none" baseline="30000" dirty="0">
                <a:solidFill>
                  <a:srgbClr val="224760"/>
                </a:solidFill>
              </a:rPr>
              <a:t>†</a:t>
            </a:r>
            <a:r>
              <a:rPr lang="fr-CA" sz="700" dirty="0">
                <a:solidFill>
                  <a:srgbClr val="224760"/>
                </a:solidFill>
              </a:rPr>
              <a:t> Les chiffres dans les cases représentent un guide consensuel sur la fréquence de dépistage ou de suivi annuel, la nécessité d’un traitement pour la protection des reins et du cœur (p. ex. tension artérielle, diabète, dyslipidémie, protéinurie) et les cas où une orientation vers un néphrologue est nécessaire.</a:t>
            </a:r>
          </a:p>
          <a:p>
            <a:pPr marL="0" indent="0">
              <a:spcBef>
                <a:spcPts val="0"/>
              </a:spcBef>
              <a:buNone/>
            </a:pPr>
            <a:r>
              <a:rPr lang="fr-CA" sz="700" dirty="0">
                <a:solidFill>
                  <a:srgbClr val="224760"/>
                </a:solidFill>
              </a:rPr>
              <a:t>DFG : débit de filtration glomérulaire.</a:t>
            </a:r>
          </a:p>
          <a:p>
            <a:pPr marL="0" indent="0">
              <a:spcBef>
                <a:spcPts val="0"/>
              </a:spcBef>
              <a:buNone/>
            </a:pPr>
            <a:r>
              <a:rPr lang="fr-CA" sz="700" dirty="0">
                <a:solidFill>
                  <a:srgbClr val="224760"/>
                </a:solidFill>
              </a:rPr>
              <a:t>D’après Tobe SW, Bajaj HS, Tangri N, et al. Canadian Journal of </a:t>
            </a:r>
            <a:r>
              <a:rPr lang="fr-CA" sz="700" dirty="0" err="1">
                <a:solidFill>
                  <a:srgbClr val="224760"/>
                </a:solidFill>
              </a:rPr>
              <a:t>Diabetes</a:t>
            </a:r>
            <a:r>
              <a:rPr lang="fr-CA" sz="700" dirty="0">
                <a:solidFill>
                  <a:srgbClr val="224760"/>
                </a:solidFill>
              </a:rPr>
              <a:t>, Volume 49, Issue 2, 73 - 86.e14. </a:t>
            </a:r>
          </a:p>
          <a:p>
            <a:pPr marL="0" indent="0">
              <a:spcBef>
                <a:spcPts val="0"/>
              </a:spcBef>
              <a:buNone/>
            </a:pPr>
            <a:r>
              <a:rPr lang="fr-CA" sz="700" dirty="0">
                <a:solidFill>
                  <a:srgbClr val="224760"/>
                </a:solidFill>
              </a:rPr>
              <a:t>Informations complémentaires adaptées de : Kidney </a:t>
            </a:r>
            <a:r>
              <a:rPr lang="fr-CA" sz="700" dirty="0" err="1">
                <a:solidFill>
                  <a:srgbClr val="224760"/>
                </a:solidFill>
              </a:rPr>
              <a:t>Disease</a:t>
            </a:r>
            <a:r>
              <a:rPr lang="fr-CA" sz="700" dirty="0">
                <a:solidFill>
                  <a:srgbClr val="224760"/>
                </a:solidFill>
              </a:rPr>
              <a:t>: </a:t>
            </a:r>
            <a:r>
              <a:rPr lang="fr-CA" sz="700" dirty="0" err="1">
                <a:solidFill>
                  <a:srgbClr val="224760"/>
                </a:solidFill>
              </a:rPr>
              <a:t>Improving</a:t>
            </a:r>
            <a:r>
              <a:rPr lang="fr-CA" sz="700" dirty="0">
                <a:solidFill>
                  <a:srgbClr val="224760"/>
                </a:solidFill>
              </a:rPr>
              <a:t> Global </a:t>
            </a:r>
            <a:r>
              <a:rPr lang="fr-CA" sz="700" dirty="0" err="1">
                <a:solidFill>
                  <a:srgbClr val="224760"/>
                </a:solidFill>
              </a:rPr>
              <a:t>Outcomes</a:t>
            </a:r>
            <a:r>
              <a:rPr lang="fr-CA" sz="700" dirty="0">
                <a:solidFill>
                  <a:srgbClr val="224760"/>
                </a:solidFill>
              </a:rPr>
              <a:t> (KDIGO) CKD Work Group. Kidney Int 2024;105(4S):S117-S314.</a:t>
            </a:r>
          </a:p>
        </p:txBody>
      </p:sp>
      <p:sp>
        <p:nvSpPr>
          <p:cNvPr id="13" name="Title 1">
            <a:extLst>
              <a:ext uri="{FF2B5EF4-FFF2-40B4-BE49-F238E27FC236}">
                <a16:creationId xmlns:a16="http://schemas.microsoft.com/office/drawing/2014/main" id="{D86AEE62-44DF-F870-21BB-1F14537BB9F5}"/>
              </a:ext>
            </a:extLst>
          </p:cNvPr>
          <p:cNvSpPr txBox="1">
            <a:spLocks/>
          </p:cNvSpPr>
          <p:nvPr>
            <p:custDataLst>
              <p:tags r:id="rId17"/>
            </p:custDataLst>
          </p:nvPr>
        </p:nvSpPr>
        <p:spPr>
          <a:xfrm>
            <a:off x="698755" y="244180"/>
            <a:ext cx="9828211" cy="96237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b="1" kern="1200">
                <a:solidFill>
                  <a:schemeClr val="accent3"/>
                </a:solidFill>
                <a:latin typeface="+mj-lt"/>
                <a:ea typeface="+mj-ea"/>
                <a:cs typeface="+mj-cs"/>
              </a:defRPr>
            </a:lvl1pPr>
          </a:lstStyle>
          <a:p>
            <a:r>
              <a:rPr lang="fr-CA" sz="1800" dirty="0">
                <a:solidFill>
                  <a:srgbClr val="58B56D"/>
                </a:solidFill>
              </a:rPr>
              <a:t>Diabète Canada 2025 </a:t>
            </a:r>
          </a:p>
        </p:txBody>
      </p:sp>
    </p:spTree>
    <p:extLst>
      <p:ext uri="{BB962C8B-B14F-4D97-AF65-F5344CB8AC3E}">
        <p14:creationId xmlns:p14="http://schemas.microsoft.com/office/powerpoint/2010/main" val="2963009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B1AC5-2EE1-919C-5324-F358E3F469C6}"/>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1D02F51-C313-5502-A133-80636A580328}"/>
              </a:ext>
            </a:extLst>
          </p:cNvPr>
          <p:cNvSpPr>
            <a:spLocks noGrp="1"/>
          </p:cNvSpPr>
          <p:nvPr>
            <p:ph type="sldNum" sz="quarter" idx="16"/>
          </p:nvPr>
        </p:nvSpPr>
        <p:spPr/>
        <p:txBody>
          <a:bodyPr/>
          <a:lstStyle/>
          <a:p>
            <a:fld id="{7AF8E309-D608-654D-B811-6A2C46C88181}" type="slidenum">
              <a:rPr lang="en-US" smtClean="0"/>
              <a:pPr/>
              <a:t>6</a:t>
            </a:fld>
            <a:endParaRPr lang="en-US"/>
          </a:p>
        </p:txBody>
      </p:sp>
      <p:sp>
        <p:nvSpPr>
          <p:cNvPr id="2" name="Title 1">
            <a:extLst>
              <a:ext uri="{FF2B5EF4-FFF2-40B4-BE49-F238E27FC236}">
                <a16:creationId xmlns:a16="http://schemas.microsoft.com/office/drawing/2014/main" id="{8420057C-2376-DF79-48DB-521E9C7DD547}"/>
              </a:ext>
            </a:extLst>
          </p:cNvPr>
          <p:cNvSpPr>
            <a:spLocks noGrp="1"/>
          </p:cNvSpPr>
          <p:nvPr>
            <p:ph type="title"/>
            <p:custDataLst>
              <p:tags r:id="rId1"/>
            </p:custDataLst>
          </p:nvPr>
        </p:nvSpPr>
        <p:spPr>
          <a:xfrm>
            <a:off x="471640" y="311334"/>
            <a:ext cx="10391696" cy="478775"/>
          </a:xfrm>
        </p:spPr>
        <p:txBody>
          <a:bodyPr>
            <a:normAutofit fontScale="90000"/>
          </a:bodyPr>
          <a:lstStyle/>
          <a:p>
            <a:r>
              <a:rPr lang="fr-CA" dirty="0"/>
              <a:t>Le RACU et le DFG permettent non seulement de prédire l’insuffisance rénale, mais aussi d’identifier le risque cardio-rénal au sens large</a:t>
            </a:r>
            <a:r>
              <a:rPr lang="fr-CA" b="1" i="0" u="none" baseline="30000" dirty="0"/>
              <a:t>1,2</a:t>
            </a:r>
          </a:p>
        </p:txBody>
      </p:sp>
      <p:sp>
        <p:nvSpPr>
          <p:cNvPr id="3" name="Content Placeholder 4">
            <a:extLst>
              <a:ext uri="{FF2B5EF4-FFF2-40B4-BE49-F238E27FC236}">
                <a16:creationId xmlns:a16="http://schemas.microsoft.com/office/drawing/2014/main" id="{CF262D2C-3135-380C-D1D7-1D5C87B924C0}"/>
              </a:ext>
            </a:extLst>
          </p:cNvPr>
          <p:cNvSpPr txBox="1">
            <a:spLocks/>
          </p:cNvSpPr>
          <p:nvPr>
            <p:custDataLst>
              <p:tags r:id="rId2"/>
            </p:custDataLst>
          </p:nvPr>
        </p:nvSpPr>
        <p:spPr>
          <a:xfrm>
            <a:off x="784847" y="6321809"/>
            <a:ext cx="10391697" cy="400110"/>
          </a:xfrm>
          <a:prstGeom prst="rect">
            <a:avLst/>
          </a:prstGeom>
        </p:spPr>
        <p:txBody>
          <a:bodyPr/>
          <a:lstStyle>
            <a:lvl1pPr marL="266700" indent="-266700" algn="l" defTabSz="914400" rtl="0" eaLnBrk="1" latinLnBrk="0" hangingPunct="1">
              <a:lnSpc>
                <a:spcPct val="100000"/>
              </a:lnSpc>
              <a:spcBef>
                <a:spcPts val="1000"/>
              </a:spcBef>
              <a:buClr>
                <a:schemeClr val="accent3"/>
              </a:buClr>
              <a:buFont typeface="Arial" panose="020B0604020202020204" pitchFamily="34" charset="0"/>
              <a:buChar char="•"/>
              <a:tabLst/>
              <a:defRPr lang="en-US" sz="1600" kern="1200" dirty="0">
                <a:solidFill>
                  <a:schemeClr val="tx1"/>
                </a:solidFill>
                <a:latin typeface="+mn-lt"/>
                <a:ea typeface="+mn-ea"/>
                <a:cs typeface="+mn-cs"/>
              </a:defRPr>
            </a:lvl1pPr>
            <a:lvl2pPr marL="533400" indent="-249238" algn="l" defTabSz="914400" rtl="0" eaLnBrk="1" latinLnBrk="0" hangingPunct="1">
              <a:lnSpc>
                <a:spcPct val="100000"/>
              </a:lnSpc>
              <a:spcBef>
                <a:spcPts val="600"/>
              </a:spcBef>
              <a:buClr>
                <a:schemeClr val="accent1"/>
              </a:buClr>
              <a:buFont typeface="System Font"/>
              <a:buChar char="–"/>
              <a:tabLst/>
              <a:defRPr lang="en-US" sz="1600" kern="1200" dirty="0">
                <a:solidFill>
                  <a:schemeClr val="tx1"/>
                </a:solidFill>
                <a:latin typeface="+mn-lt"/>
                <a:ea typeface="+mn-ea"/>
                <a:cs typeface="+mn-cs"/>
              </a:defRPr>
            </a:lvl2pPr>
            <a:lvl3pPr marL="800100" indent="-266700" algn="l" defTabSz="914400" rtl="0" eaLnBrk="1" latinLnBrk="0" hangingPunct="1">
              <a:lnSpc>
                <a:spcPct val="100000"/>
              </a:lnSpc>
              <a:spcBef>
                <a:spcPts val="600"/>
              </a:spcBef>
              <a:buClr>
                <a:schemeClr val="accent2"/>
              </a:buClr>
              <a:buFont typeface="Arial" panose="020B0604020202020204" pitchFamily="34" charset="0"/>
              <a:buChar char="•"/>
              <a:tabLst/>
              <a:defRPr lang="en-US" sz="1400" kern="1200" dirty="0">
                <a:solidFill>
                  <a:schemeClr val="tx1"/>
                </a:solidFill>
                <a:latin typeface="+mn-lt"/>
                <a:ea typeface="+mn-ea"/>
                <a:cs typeface="+mn-cs"/>
              </a:defRPr>
            </a:lvl3pPr>
            <a:lvl4pPr marL="1016000" indent="-215900" algn="l" defTabSz="914400" rtl="0" eaLnBrk="1" latinLnBrk="0" hangingPunct="1">
              <a:lnSpc>
                <a:spcPct val="100000"/>
              </a:lnSpc>
              <a:spcBef>
                <a:spcPts val="600"/>
              </a:spcBef>
              <a:buClr>
                <a:schemeClr val="accent6"/>
              </a:buClr>
              <a:buFont typeface="System Font"/>
              <a:buChar char="–"/>
              <a:tabLst/>
              <a:defRPr lang="en-US" sz="1200" kern="1200" dirty="0">
                <a:solidFill>
                  <a:schemeClr val="tx1"/>
                </a:solidFill>
                <a:latin typeface="+mn-lt"/>
                <a:ea typeface="+mn-ea"/>
                <a:cs typeface="+mn-cs"/>
              </a:defRPr>
            </a:lvl4pPr>
            <a:lvl5pPr marL="1244600" indent="-228600" algn="l" defTabSz="914400" rtl="0" eaLnBrk="1" latinLnBrk="0" hangingPunct="1">
              <a:lnSpc>
                <a:spcPct val="100000"/>
              </a:lnSpc>
              <a:spcBef>
                <a:spcPts val="600"/>
              </a:spcBef>
              <a:buClr>
                <a:schemeClr val="accent6"/>
              </a:buClr>
              <a:buFont typeface="Arial" panose="020B0604020202020204" pitchFamily="34" charset="0"/>
              <a:buChar char="•"/>
              <a:tabLst/>
              <a:defRPr lang="en-US" sz="12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fr-CA" sz="800" dirty="0">
                <a:solidFill>
                  <a:srgbClr val="224760"/>
                </a:solidFill>
              </a:rPr>
              <a:t>CV : cardiovasculaire; DFG : débit de filtration glomérulaire; Hosp. pour IC : hospitalisation pour insuffisance cardiaque; IM : infarctus du myocarde; RACU : rapport albumine-créatinine urinaire  </a:t>
            </a:r>
          </a:p>
          <a:p>
            <a:pPr marL="0" indent="0">
              <a:spcBef>
                <a:spcPts val="0"/>
              </a:spcBef>
              <a:buNone/>
            </a:pPr>
            <a:r>
              <a:rPr lang="fr-CA" sz="800" dirty="0">
                <a:solidFill>
                  <a:srgbClr val="224760"/>
                </a:solidFill>
              </a:rPr>
              <a:t>1. D’après NIDDK. Quick Reference on UACR &amp; GFR. </a:t>
            </a:r>
            <a:r>
              <a:rPr lang="fr-CA" sz="800" b="0" i="0" u="sng" baseline="0" dirty="0">
                <a:solidFill>
                  <a:srgbClr val="224760"/>
                </a:solidFill>
                <a:hlinkClick r:id="rId15">
                  <a:extLst>
                    <a:ext uri="{A12FA001-AC4F-418D-AE19-62706E023703}">
                      <ahyp:hlinkClr xmlns:ahyp="http://schemas.microsoft.com/office/drawing/2018/hyperlinkcolor" val="tx"/>
                    </a:ext>
                  </a:extLst>
                </a:hlinkClick>
              </a:rPr>
              <a:t>https://www.niddk.nih.gov/health-information/professionals/advanced-search/quick-reference-uacr-gfr. Consulté en juin 2025</a:t>
            </a:r>
            <a:r>
              <a:rPr lang="fr-CA" sz="800" dirty="0">
                <a:solidFill>
                  <a:srgbClr val="224760"/>
                </a:solidFill>
              </a:rPr>
              <a:t>.</a:t>
            </a:r>
          </a:p>
          <a:p>
            <a:pPr marL="0" indent="0">
              <a:spcBef>
                <a:spcPts val="0"/>
              </a:spcBef>
              <a:buNone/>
            </a:pPr>
            <a:r>
              <a:rPr lang="fr-CA" sz="800" dirty="0">
                <a:solidFill>
                  <a:srgbClr val="224760"/>
                </a:solidFill>
              </a:rPr>
              <a:t>2. Kidney </a:t>
            </a:r>
            <a:r>
              <a:rPr lang="fr-CA" sz="800" dirty="0" err="1">
                <a:solidFill>
                  <a:srgbClr val="224760"/>
                </a:solidFill>
              </a:rPr>
              <a:t>Disease</a:t>
            </a:r>
            <a:r>
              <a:rPr lang="fr-CA" sz="800" dirty="0">
                <a:solidFill>
                  <a:srgbClr val="224760"/>
                </a:solidFill>
              </a:rPr>
              <a:t>: </a:t>
            </a:r>
            <a:r>
              <a:rPr lang="fr-CA" sz="800" dirty="0" err="1">
                <a:solidFill>
                  <a:srgbClr val="224760"/>
                </a:solidFill>
              </a:rPr>
              <a:t>Improving</a:t>
            </a:r>
            <a:r>
              <a:rPr lang="fr-CA" sz="800" dirty="0">
                <a:solidFill>
                  <a:srgbClr val="224760"/>
                </a:solidFill>
              </a:rPr>
              <a:t> Global </a:t>
            </a:r>
            <a:r>
              <a:rPr lang="fr-CA" sz="800" dirty="0" err="1">
                <a:solidFill>
                  <a:srgbClr val="224760"/>
                </a:solidFill>
              </a:rPr>
              <a:t>Outcomes</a:t>
            </a:r>
            <a:r>
              <a:rPr lang="fr-CA" sz="800" dirty="0">
                <a:solidFill>
                  <a:srgbClr val="224760"/>
                </a:solidFill>
              </a:rPr>
              <a:t> (KDIGO) CKD Work Group. Kidney Int 2024;105(4S):S117-S314.</a:t>
            </a:r>
          </a:p>
        </p:txBody>
      </p:sp>
      <p:sp>
        <p:nvSpPr>
          <p:cNvPr id="4" name="Freeform 2">
            <a:extLst>
              <a:ext uri="{FF2B5EF4-FFF2-40B4-BE49-F238E27FC236}">
                <a16:creationId xmlns:a16="http://schemas.microsoft.com/office/drawing/2014/main" id="{469E73FA-AA80-9FE4-3561-D7A41FEBF748}"/>
              </a:ext>
            </a:extLst>
          </p:cNvPr>
          <p:cNvSpPr/>
          <p:nvPr>
            <p:custDataLst>
              <p:tags r:id="rId3"/>
            </p:custDataLst>
          </p:nvPr>
        </p:nvSpPr>
        <p:spPr>
          <a:xfrm>
            <a:off x="784847" y="3063614"/>
            <a:ext cx="1915579" cy="592645"/>
          </a:xfrm>
          <a:custGeom>
            <a:avLst/>
            <a:gdLst>
              <a:gd name="connsiteX0" fmla="*/ 1713426 w 1738429"/>
              <a:gd name="connsiteY0" fmla="*/ 281090 h 537838"/>
              <a:gd name="connsiteX1" fmla="*/ 1711942 w 1738429"/>
              <a:gd name="connsiteY1" fmla="*/ 278872 h 537838"/>
              <a:gd name="connsiteX2" fmla="*/ 1098274 w 1738429"/>
              <a:gd name="connsiteY2" fmla="*/ 0 h 537838"/>
              <a:gd name="connsiteX3" fmla="*/ 0 w 1738429"/>
              <a:gd name="connsiteY3" fmla="*/ 0 h 537838"/>
              <a:gd name="connsiteX4" fmla="*/ 0 w 1738429"/>
              <a:gd name="connsiteY4" fmla="*/ 330445 h 537838"/>
              <a:gd name="connsiteX5" fmla="*/ 1228989 w 1738429"/>
              <a:gd name="connsiteY5" fmla="*/ 330445 h 537838"/>
              <a:gd name="connsiteX6" fmla="*/ 1238271 w 1738429"/>
              <a:gd name="connsiteY6" fmla="*/ 339653 h 537838"/>
              <a:gd name="connsiteX7" fmla="*/ 1228989 w 1738429"/>
              <a:gd name="connsiteY7" fmla="*/ 348860 h 537838"/>
              <a:gd name="connsiteX8" fmla="*/ 0 w 1738429"/>
              <a:gd name="connsiteY8" fmla="*/ 348860 h 537838"/>
              <a:gd name="connsiteX9" fmla="*/ 0 w 1738429"/>
              <a:gd name="connsiteY9" fmla="*/ 379428 h 537838"/>
              <a:gd name="connsiteX10" fmla="*/ 1429712 w 1738429"/>
              <a:gd name="connsiteY10" fmla="*/ 379428 h 537838"/>
              <a:gd name="connsiteX11" fmla="*/ 1438994 w 1738429"/>
              <a:gd name="connsiteY11" fmla="*/ 388635 h 537838"/>
              <a:gd name="connsiteX12" fmla="*/ 1429712 w 1738429"/>
              <a:gd name="connsiteY12" fmla="*/ 397843 h 537838"/>
              <a:gd name="connsiteX13" fmla="*/ 0 w 1738429"/>
              <a:gd name="connsiteY13" fmla="*/ 397843 h 537838"/>
              <a:gd name="connsiteX14" fmla="*/ 0 w 1738429"/>
              <a:gd name="connsiteY14" fmla="*/ 537838 h 537838"/>
              <a:gd name="connsiteX15" fmla="*/ 1562100 w 1738429"/>
              <a:gd name="connsiteY15" fmla="*/ 537838 h 537838"/>
              <a:gd name="connsiteX16" fmla="*/ 1713426 w 1738429"/>
              <a:gd name="connsiteY16" fmla="*/ 281090 h 537838"/>
              <a:gd name="connsiteX17" fmla="*/ 115665 w 1738429"/>
              <a:gd name="connsiteY17" fmla="*/ 173340 h 537838"/>
              <a:gd name="connsiteX18" fmla="*/ 73334 w 1738429"/>
              <a:gd name="connsiteY18" fmla="*/ 190655 h 537838"/>
              <a:gd name="connsiteX19" fmla="*/ 31190 w 1738429"/>
              <a:gd name="connsiteY19" fmla="*/ 173340 h 537838"/>
              <a:gd name="connsiteX20" fmla="*/ 13735 w 1738429"/>
              <a:gd name="connsiteY20" fmla="*/ 131533 h 537838"/>
              <a:gd name="connsiteX21" fmla="*/ 31190 w 1738429"/>
              <a:gd name="connsiteY21" fmla="*/ 89540 h 537838"/>
              <a:gd name="connsiteX22" fmla="*/ 73334 w 1738429"/>
              <a:gd name="connsiteY22" fmla="*/ 72225 h 537838"/>
              <a:gd name="connsiteX23" fmla="*/ 133120 w 1738429"/>
              <a:gd name="connsiteY23" fmla="*/ 131533 h 537838"/>
              <a:gd name="connsiteX24" fmla="*/ 115665 w 1738429"/>
              <a:gd name="connsiteY24" fmla="*/ 173340 h 537838"/>
              <a:gd name="connsiteX25" fmla="*/ 334219 w 1738429"/>
              <a:gd name="connsiteY25" fmla="*/ 173340 h 537838"/>
              <a:gd name="connsiteX26" fmla="*/ 291887 w 1738429"/>
              <a:gd name="connsiteY26" fmla="*/ 190655 h 537838"/>
              <a:gd name="connsiteX27" fmla="*/ 249744 w 1738429"/>
              <a:gd name="connsiteY27" fmla="*/ 173340 h 537838"/>
              <a:gd name="connsiteX28" fmla="*/ 232289 w 1738429"/>
              <a:gd name="connsiteY28" fmla="*/ 131533 h 537838"/>
              <a:gd name="connsiteX29" fmla="*/ 249744 w 1738429"/>
              <a:gd name="connsiteY29" fmla="*/ 89540 h 537838"/>
              <a:gd name="connsiteX30" fmla="*/ 291887 w 1738429"/>
              <a:gd name="connsiteY30" fmla="*/ 72225 h 537838"/>
              <a:gd name="connsiteX31" fmla="*/ 351674 w 1738429"/>
              <a:gd name="connsiteY31" fmla="*/ 131533 h 537838"/>
              <a:gd name="connsiteX32" fmla="*/ 334219 w 1738429"/>
              <a:gd name="connsiteY32" fmla="*/ 173340 h 537838"/>
              <a:gd name="connsiteX33" fmla="*/ 552754 w 1738429"/>
              <a:gd name="connsiteY33" fmla="*/ 173340 h 537838"/>
              <a:gd name="connsiteX34" fmla="*/ 510422 w 1738429"/>
              <a:gd name="connsiteY34" fmla="*/ 190655 h 537838"/>
              <a:gd name="connsiteX35" fmla="*/ 468091 w 1738429"/>
              <a:gd name="connsiteY35" fmla="*/ 173340 h 537838"/>
              <a:gd name="connsiteX36" fmla="*/ 450636 w 1738429"/>
              <a:gd name="connsiteY36" fmla="*/ 131533 h 537838"/>
              <a:gd name="connsiteX37" fmla="*/ 468091 w 1738429"/>
              <a:gd name="connsiteY37" fmla="*/ 89540 h 537838"/>
              <a:gd name="connsiteX38" fmla="*/ 510422 w 1738429"/>
              <a:gd name="connsiteY38" fmla="*/ 72225 h 537838"/>
              <a:gd name="connsiteX39" fmla="*/ 570209 w 1738429"/>
              <a:gd name="connsiteY39" fmla="*/ 131533 h 537838"/>
              <a:gd name="connsiteX40" fmla="*/ 552754 w 1738429"/>
              <a:gd name="connsiteY40" fmla="*/ 173340 h 537838"/>
              <a:gd name="connsiteX41" fmla="*/ 771120 w 1738429"/>
              <a:gd name="connsiteY41" fmla="*/ 173340 h 537838"/>
              <a:gd name="connsiteX42" fmla="*/ 728976 w 1738429"/>
              <a:gd name="connsiteY42" fmla="*/ 190655 h 537838"/>
              <a:gd name="connsiteX43" fmla="*/ 686644 w 1738429"/>
              <a:gd name="connsiteY43" fmla="*/ 173340 h 537838"/>
              <a:gd name="connsiteX44" fmla="*/ 669189 w 1738429"/>
              <a:gd name="connsiteY44" fmla="*/ 131533 h 537838"/>
              <a:gd name="connsiteX45" fmla="*/ 686644 w 1738429"/>
              <a:gd name="connsiteY45" fmla="*/ 89540 h 537838"/>
              <a:gd name="connsiteX46" fmla="*/ 728976 w 1738429"/>
              <a:gd name="connsiteY46" fmla="*/ 72225 h 537838"/>
              <a:gd name="connsiteX47" fmla="*/ 788575 w 1738429"/>
              <a:gd name="connsiteY47" fmla="*/ 131533 h 537838"/>
              <a:gd name="connsiteX48" fmla="*/ 771120 w 1738429"/>
              <a:gd name="connsiteY48" fmla="*/ 173340 h 537838"/>
              <a:gd name="connsiteX49" fmla="*/ 989655 w 1738429"/>
              <a:gd name="connsiteY49" fmla="*/ 173340 h 537838"/>
              <a:gd name="connsiteX50" fmla="*/ 947511 w 1738429"/>
              <a:gd name="connsiteY50" fmla="*/ 190655 h 537838"/>
              <a:gd name="connsiteX51" fmla="*/ 905179 w 1738429"/>
              <a:gd name="connsiteY51" fmla="*/ 173340 h 537838"/>
              <a:gd name="connsiteX52" fmla="*/ 887724 w 1738429"/>
              <a:gd name="connsiteY52" fmla="*/ 131533 h 537838"/>
              <a:gd name="connsiteX53" fmla="*/ 905179 w 1738429"/>
              <a:gd name="connsiteY53" fmla="*/ 89540 h 537838"/>
              <a:gd name="connsiteX54" fmla="*/ 947511 w 1738429"/>
              <a:gd name="connsiteY54" fmla="*/ 72225 h 537838"/>
              <a:gd name="connsiteX55" fmla="*/ 1007110 w 1738429"/>
              <a:gd name="connsiteY55" fmla="*/ 131533 h 537838"/>
              <a:gd name="connsiteX56" fmla="*/ 989655 w 1738429"/>
              <a:gd name="connsiteY56" fmla="*/ 173340 h 537838"/>
              <a:gd name="connsiteX57" fmla="*/ 1155280 w 1738429"/>
              <a:gd name="connsiteY57" fmla="*/ 190655 h 537838"/>
              <a:gd name="connsiteX58" fmla="*/ 1095493 w 1738429"/>
              <a:gd name="connsiteY58" fmla="*/ 131533 h 537838"/>
              <a:gd name="connsiteX59" fmla="*/ 1112948 w 1738429"/>
              <a:gd name="connsiteY59" fmla="*/ 89540 h 537838"/>
              <a:gd name="connsiteX60" fmla="*/ 1155280 w 1738429"/>
              <a:gd name="connsiteY60" fmla="*/ 72225 h 537838"/>
              <a:gd name="connsiteX61" fmla="*/ 1402600 w 1738429"/>
              <a:gd name="connsiteY61" fmla="*/ 72225 h 537838"/>
              <a:gd name="connsiteX62" fmla="*/ 1602383 w 1738429"/>
              <a:gd name="connsiteY62" fmla="*/ 190655 h 537838"/>
              <a:gd name="connsiteX63" fmla="*/ 1155280 w 1738429"/>
              <a:gd name="connsiteY63" fmla="*/ 190655 h 537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738429" h="537838">
                <a:moveTo>
                  <a:pt x="1713426" y="281090"/>
                </a:moveTo>
                <a:cubicBezTo>
                  <a:pt x="1712506" y="279618"/>
                  <a:pt x="1711942" y="278872"/>
                  <a:pt x="1711942" y="278872"/>
                </a:cubicBezTo>
                <a:cubicBezTo>
                  <a:pt x="1530346" y="186"/>
                  <a:pt x="1099401" y="0"/>
                  <a:pt x="1098274" y="0"/>
                </a:cubicBezTo>
                <a:lnTo>
                  <a:pt x="0" y="0"/>
                </a:lnTo>
                <a:lnTo>
                  <a:pt x="0" y="330445"/>
                </a:lnTo>
                <a:lnTo>
                  <a:pt x="1228989" y="330445"/>
                </a:lnTo>
                <a:cubicBezTo>
                  <a:pt x="1234006" y="330445"/>
                  <a:pt x="1238271" y="334490"/>
                  <a:pt x="1238271" y="339653"/>
                </a:cubicBezTo>
                <a:cubicBezTo>
                  <a:pt x="1238271" y="344630"/>
                  <a:pt x="1234006" y="348860"/>
                  <a:pt x="1228989" y="348860"/>
                </a:cubicBezTo>
                <a:lnTo>
                  <a:pt x="0" y="348860"/>
                </a:lnTo>
                <a:lnTo>
                  <a:pt x="0" y="379428"/>
                </a:lnTo>
                <a:lnTo>
                  <a:pt x="1429712" y="379428"/>
                </a:lnTo>
                <a:cubicBezTo>
                  <a:pt x="1434917" y="379428"/>
                  <a:pt x="1438994" y="383473"/>
                  <a:pt x="1438994" y="388635"/>
                </a:cubicBezTo>
                <a:cubicBezTo>
                  <a:pt x="1438994" y="393612"/>
                  <a:pt x="1434917" y="397843"/>
                  <a:pt x="1429712" y="397843"/>
                </a:cubicBezTo>
                <a:lnTo>
                  <a:pt x="0" y="397843"/>
                </a:lnTo>
                <a:lnTo>
                  <a:pt x="0" y="537838"/>
                </a:lnTo>
                <a:lnTo>
                  <a:pt x="1562100" y="537838"/>
                </a:lnTo>
                <a:cubicBezTo>
                  <a:pt x="1698019" y="537857"/>
                  <a:pt x="1783415" y="394003"/>
                  <a:pt x="1713426" y="281090"/>
                </a:cubicBezTo>
                <a:close/>
                <a:moveTo>
                  <a:pt x="115665" y="173340"/>
                </a:moveTo>
                <a:cubicBezTo>
                  <a:pt x="104899" y="184020"/>
                  <a:pt x="89849" y="190655"/>
                  <a:pt x="73334" y="190655"/>
                </a:cubicBezTo>
                <a:cubicBezTo>
                  <a:pt x="56987" y="190655"/>
                  <a:pt x="41956" y="184020"/>
                  <a:pt x="31190" y="173340"/>
                </a:cubicBezTo>
                <a:cubicBezTo>
                  <a:pt x="20424" y="162660"/>
                  <a:pt x="13735" y="147730"/>
                  <a:pt x="13735" y="131533"/>
                </a:cubicBezTo>
                <a:cubicBezTo>
                  <a:pt x="13735" y="115131"/>
                  <a:pt x="20424" y="100220"/>
                  <a:pt x="31190" y="89540"/>
                </a:cubicBezTo>
                <a:cubicBezTo>
                  <a:pt x="41956" y="78860"/>
                  <a:pt x="57006" y="72225"/>
                  <a:pt x="73334" y="72225"/>
                </a:cubicBezTo>
                <a:cubicBezTo>
                  <a:pt x="106383" y="72225"/>
                  <a:pt x="133120" y="98748"/>
                  <a:pt x="133120" y="131533"/>
                </a:cubicBezTo>
                <a:cubicBezTo>
                  <a:pt x="133120" y="147730"/>
                  <a:pt x="126450" y="162660"/>
                  <a:pt x="115665" y="173340"/>
                </a:cubicBezTo>
                <a:close/>
                <a:moveTo>
                  <a:pt x="334219" y="173340"/>
                </a:moveTo>
                <a:cubicBezTo>
                  <a:pt x="323265" y="184020"/>
                  <a:pt x="308403" y="190655"/>
                  <a:pt x="291887" y="190655"/>
                </a:cubicBezTo>
                <a:cubicBezTo>
                  <a:pt x="275372" y="190655"/>
                  <a:pt x="260510" y="184020"/>
                  <a:pt x="249744" y="173340"/>
                </a:cubicBezTo>
                <a:cubicBezTo>
                  <a:pt x="238977" y="162660"/>
                  <a:pt x="232289" y="147730"/>
                  <a:pt x="232289" y="131533"/>
                </a:cubicBezTo>
                <a:cubicBezTo>
                  <a:pt x="232289" y="115131"/>
                  <a:pt x="238977" y="100220"/>
                  <a:pt x="249744" y="89540"/>
                </a:cubicBezTo>
                <a:cubicBezTo>
                  <a:pt x="260510" y="78860"/>
                  <a:pt x="275372" y="72225"/>
                  <a:pt x="291887" y="72225"/>
                </a:cubicBezTo>
                <a:cubicBezTo>
                  <a:pt x="324937" y="72225"/>
                  <a:pt x="351674" y="98748"/>
                  <a:pt x="351674" y="131533"/>
                </a:cubicBezTo>
                <a:cubicBezTo>
                  <a:pt x="351674" y="147730"/>
                  <a:pt x="344985" y="162660"/>
                  <a:pt x="334219" y="173340"/>
                </a:cubicBezTo>
                <a:close/>
                <a:moveTo>
                  <a:pt x="552754" y="173340"/>
                </a:moveTo>
                <a:cubicBezTo>
                  <a:pt x="541988" y="184020"/>
                  <a:pt x="526938" y="190655"/>
                  <a:pt x="510422" y="190655"/>
                </a:cubicBezTo>
                <a:cubicBezTo>
                  <a:pt x="493888" y="190655"/>
                  <a:pt x="478857" y="184020"/>
                  <a:pt x="468091" y="173340"/>
                </a:cubicBezTo>
                <a:cubicBezTo>
                  <a:pt x="457325" y="162660"/>
                  <a:pt x="450636" y="147730"/>
                  <a:pt x="450636" y="131533"/>
                </a:cubicBezTo>
                <a:cubicBezTo>
                  <a:pt x="450636" y="115131"/>
                  <a:pt x="457325" y="100220"/>
                  <a:pt x="468091" y="89540"/>
                </a:cubicBezTo>
                <a:cubicBezTo>
                  <a:pt x="478857" y="78860"/>
                  <a:pt x="493907" y="72225"/>
                  <a:pt x="510422" y="72225"/>
                </a:cubicBezTo>
                <a:cubicBezTo>
                  <a:pt x="543472" y="72225"/>
                  <a:pt x="570209" y="98748"/>
                  <a:pt x="570209" y="131533"/>
                </a:cubicBezTo>
                <a:cubicBezTo>
                  <a:pt x="570209" y="147730"/>
                  <a:pt x="563520" y="162660"/>
                  <a:pt x="552754" y="173340"/>
                </a:cubicBezTo>
                <a:close/>
                <a:moveTo>
                  <a:pt x="771120" y="173340"/>
                </a:moveTo>
                <a:cubicBezTo>
                  <a:pt x="760354" y="184020"/>
                  <a:pt x="745492" y="190655"/>
                  <a:pt x="728976" y="190655"/>
                </a:cubicBezTo>
                <a:cubicBezTo>
                  <a:pt x="712461" y="190655"/>
                  <a:pt x="697598" y="184020"/>
                  <a:pt x="686644" y="173340"/>
                </a:cubicBezTo>
                <a:cubicBezTo>
                  <a:pt x="675878" y="162660"/>
                  <a:pt x="669189" y="147730"/>
                  <a:pt x="669189" y="131533"/>
                </a:cubicBezTo>
                <a:cubicBezTo>
                  <a:pt x="669189" y="115131"/>
                  <a:pt x="675878" y="100220"/>
                  <a:pt x="686644" y="89540"/>
                </a:cubicBezTo>
                <a:cubicBezTo>
                  <a:pt x="697598" y="78860"/>
                  <a:pt x="712461" y="72225"/>
                  <a:pt x="728976" y="72225"/>
                </a:cubicBezTo>
                <a:cubicBezTo>
                  <a:pt x="761838" y="72225"/>
                  <a:pt x="788575" y="98748"/>
                  <a:pt x="788575" y="131533"/>
                </a:cubicBezTo>
                <a:cubicBezTo>
                  <a:pt x="788575" y="147730"/>
                  <a:pt x="781886" y="162660"/>
                  <a:pt x="771120" y="173340"/>
                </a:cubicBezTo>
                <a:close/>
                <a:moveTo>
                  <a:pt x="989655" y="173340"/>
                </a:moveTo>
                <a:cubicBezTo>
                  <a:pt x="978889" y="184020"/>
                  <a:pt x="963839" y="190655"/>
                  <a:pt x="947511" y="190655"/>
                </a:cubicBezTo>
                <a:cubicBezTo>
                  <a:pt x="930977" y="190655"/>
                  <a:pt x="915945" y="184020"/>
                  <a:pt x="905179" y="173340"/>
                </a:cubicBezTo>
                <a:cubicBezTo>
                  <a:pt x="894413" y="162660"/>
                  <a:pt x="887724" y="147730"/>
                  <a:pt x="887724" y="131533"/>
                </a:cubicBezTo>
                <a:cubicBezTo>
                  <a:pt x="887724" y="115131"/>
                  <a:pt x="894413" y="100220"/>
                  <a:pt x="905179" y="89540"/>
                </a:cubicBezTo>
                <a:cubicBezTo>
                  <a:pt x="915945" y="78860"/>
                  <a:pt x="930995" y="72225"/>
                  <a:pt x="947511" y="72225"/>
                </a:cubicBezTo>
                <a:cubicBezTo>
                  <a:pt x="980373" y="72225"/>
                  <a:pt x="1007110" y="98748"/>
                  <a:pt x="1007110" y="131533"/>
                </a:cubicBezTo>
                <a:cubicBezTo>
                  <a:pt x="1007110" y="147730"/>
                  <a:pt x="1000421" y="162660"/>
                  <a:pt x="989655" y="173340"/>
                </a:cubicBezTo>
                <a:close/>
                <a:moveTo>
                  <a:pt x="1155280" y="190655"/>
                </a:moveTo>
                <a:cubicBezTo>
                  <a:pt x="1122230" y="190655"/>
                  <a:pt x="1095493" y="164132"/>
                  <a:pt x="1095493" y="131533"/>
                </a:cubicBezTo>
                <a:cubicBezTo>
                  <a:pt x="1095493" y="115131"/>
                  <a:pt x="1102182" y="100220"/>
                  <a:pt x="1112948" y="89540"/>
                </a:cubicBezTo>
                <a:cubicBezTo>
                  <a:pt x="1123902" y="78860"/>
                  <a:pt x="1138764" y="72225"/>
                  <a:pt x="1155280" y="72225"/>
                </a:cubicBezTo>
                <a:lnTo>
                  <a:pt x="1402600" y="72225"/>
                </a:lnTo>
                <a:cubicBezTo>
                  <a:pt x="1402600" y="72225"/>
                  <a:pt x="1531831" y="121953"/>
                  <a:pt x="1602383" y="190655"/>
                </a:cubicBezTo>
                <a:lnTo>
                  <a:pt x="1155280" y="190655"/>
                </a:lnTo>
                <a:close/>
              </a:path>
            </a:pathLst>
          </a:custGeom>
          <a:solidFill>
            <a:schemeClr val="tx2"/>
          </a:solidFill>
          <a:ln w="18764" cap="flat">
            <a:noFill/>
            <a:prstDash val="solid"/>
            <a:miter/>
          </a:ln>
        </p:spPr>
        <p:txBody>
          <a:bodyPr rtlCol="0" anchor="ctr"/>
          <a:lstStyle/>
          <a:p>
            <a:pPr marL="0" marR="0" lvl="0" indent="0" algn="l" defTabSz="608777" rtl="0" eaLnBrk="1" fontAlgn="auto" latinLnBrk="0" hangingPunct="1">
              <a:lnSpc>
                <a:spcPct val="100000"/>
              </a:lnSpc>
              <a:spcBef>
                <a:spcPts val="0"/>
              </a:spcBef>
              <a:spcAft>
                <a:spcPts val="0"/>
              </a:spcAft>
              <a:buClrTx/>
              <a:buSzTx/>
              <a:buFontTx/>
              <a:buNone/>
              <a:tabLst/>
              <a:defRPr/>
            </a:pPr>
            <a:endParaRPr kumimoji="0" lang="en-US" sz="2160" b="0" i="0" u="none" strike="noStrike" kern="1200" cap="none" spc="0" normalizeH="0" baseline="0" noProof="0">
              <a:ln>
                <a:noFill/>
              </a:ln>
              <a:solidFill>
                <a:prstClr val="black"/>
              </a:solidFill>
              <a:effectLst/>
              <a:uLnTx/>
              <a:uFillTx/>
              <a:ea typeface="+mn-ea"/>
              <a:cs typeface="+mn-cs"/>
            </a:endParaRPr>
          </a:p>
        </p:txBody>
      </p:sp>
      <p:pic>
        <p:nvPicPr>
          <p:cNvPr id="5" name="Image 11">
            <a:extLst>
              <a:ext uri="{FF2B5EF4-FFF2-40B4-BE49-F238E27FC236}">
                <a16:creationId xmlns:a16="http://schemas.microsoft.com/office/drawing/2014/main" id="{44826D95-A6C2-9B7A-D7CD-C96A234CD302}"/>
              </a:ext>
            </a:extLst>
          </p:cNvPr>
          <p:cNvPicPr>
            <a:picLocks noChangeAspect="1"/>
          </p:cNvPicPr>
          <p:nvPr/>
        </p:nvPicPr>
        <p:blipFill>
          <a:blip r:embed="rId16"/>
          <a:stretch>
            <a:fillRect/>
          </a:stretch>
        </p:blipFill>
        <p:spPr>
          <a:xfrm>
            <a:off x="790211" y="3738415"/>
            <a:ext cx="8721152" cy="2294348"/>
          </a:xfrm>
          <a:prstGeom prst="rect">
            <a:avLst/>
          </a:prstGeom>
          <a:solidFill>
            <a:schemeClr val="tx2"/>
          </a:solidFill>
        </p:spPr>
      </p:pic>
      <p:cxnSp>
        <p:nvCxnSpPr>
          <p:cNvPr id="7" name="Straight Arrow Connector 6">
            <a:extLst>
              <a:ext uri="{FF2B5EF4-FFF2-40B4-BE49-F238E27FC236}">
                <a16:creationId xmlns:a16="http://schemas.microsoft.com/office/drawing/2014/main" id="{CBB2F168-6E76-4B69-72B0-09C4B9C3BA0D}"/>
              </a:ext>
            </a:extLst>
          </p:cNvPr>
          <p:cNvCxnSpPr>
            <a:cxnSpLocks/>
          </p:cNvCxnSpPr>
          <p:nvPr/>
        </p:nvCxnSpPr>
        <p:spPr>
          <a:xfrm>
            <a:off x="2697800" y="3155956"/>
            <a:ext cx="6766560" cy="0"/>
          </a:xfrm>
          <a:prstGeom prst="straightConnector1">
            <a:avLst/>
          </a:prstGeom>
          <a:ln w="38100">
            <a:solidFill>
              <a:schemeClr val="accent2"/>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3D2917C-29CE-B5A9-893B-5E63E1D6379D}"/>
              </a:ext>
            </a:extLst>
          </p:cNvPr>
          <p:cNvSpPr txBox="1"/>
          <p:nvPr>
            <p:custDataLst>
              <p:tags r:id="rId4"/>
            </p:custDataLst>
          </p:nvPr>
        </p:nvSpPr>
        <p:spPr>
          <a:xfrm>
            <a:off x="2913659" y="2688157"/>
            <a:ext cx="6490487" cy="461665"/>
          </a:xfrm>
          <a:prstGeom prst="rect">
            <a:avLst/>
          </a:prstGeom>
          <a:noFill/>
        </p:spPr>
        <p:txBody>
          <a:bodyPr wrap="square" rtlCol="0">
            <a:spAutoFit/>
          </a:bodyPr>
          <a:lstStyle/>
          <a:p>
            <a:pPr marL="0" marR="0" lvl="0" indent="0" algn="l" defTabSz="608777" rtl="0" eaLnBrk="1" fontAlgn="auto" latinLnBrk="0" hangingPunct="1">
              <a:lnSpc>
                <a:spcPct val="100000"/>
              </a:lnSpc>
              <a:spcBef>
                <a:spcPts val="0"/>
              </a:spcBef>
              <a:spcAft>
                <a:spcPts val="0"/>
              </a:spcAft>
              <a:buClrTx/>
              <a:buSzTx/>
              <a:buFontTx/>
              <a:buNone/>
              <a:tabLst/>
              <a:defRPr/>
            </a:pPr>
            <a:r>
              <a:rPr kumimoji="0" lang="fr-CA" sz="2400" b="1" i="0" u="none" strike="noStrike" cap="none" normalizeH="0" baseline="0" noProof="0">
                <a:ln>
                  <a:noFill/>
                </a:ln>
                <a:solidFill>
                  <a:srgbClr val="F6A30F"/>
                </a:solidFill>
                <a:uLnTx/>
                <a:uFillTx/>
                <a:ea typeface="+mn-ea"/>
                <a:cs typeface="+mn-cs"/>
              </a:rPr>
              <a:t>DFG :</a:t>
            </a:r>
            <a:r>
              <a:rPr kumimoji="0" lang="fr-CA" sz="2400" i="0" u="none" strike="noStrike" cap="none" normalizeH="0" baseline="0" noProof="0">
                <a:ln>
                  <a:noFill/>
                </a:ln>
                <a:solidFill>
                  <a:srgbClr val="F6A30F"/>
                </a:solidFill>
                <a:uLnTx/>
                <a:uFillTx/>
                <a:ea typeface="+mn-ea"/>
                <a:cs typeface="+mn-cs"/>
              </a:rPr>
              <a:t> </a:t>
            </a:r>
            <a:r>
              <a:rPr kumimoji="0" lang="fr-CA" sz="2400" b="1" i="0" u="none" strike="noStrike" cap="none" normalizeH="0" baseline="0" noProof="0">
                <a:ln>
                  <a:noFill/>
                </a:ln>
                <a:solidFill>
                  <a:srgbClr val="F6A30F"/>
                </a:solidFill>
                <a:uLnTx/>
                <a:uFillTx/>
                <a:ea typeface="+mn-ea"/>
                <a:cs typeface="+mn-cs"/>
              </a:rPr>
              <a:t>Distance</a:t>
            </a:r>
            <a:r>
              <a:rPr kumimoji="0" lang="fr-CA" sz="2400" b="0" i="0" u="none" strike="noStrike" cap="none" normalizeH="0" baseline="0" noProof="0">
                <a:ln>
                  <a:noFill/>
                </a:ln>
                <a:solidFill>
                  <a:srgbClr val="000000"/>
                </a:solidFill>
                <a:uLnTx/>
                <a:uFillTx/>
                <a:ea typeface="+mn-ea"/>
                <a:cs typeface="+mn-cs"/>
              </a:rPr>
              <a:t> de la falaise</a:t>
            </a:r>
          </a:p>
        </p:txBody>
      </p:sp>
      <p:sp>
        <p:nvSpPr>
          <p:cNvPr id="20" name="TextBox 19">
            <a:extLst>
              <a:ext uri="{FF2B5EF4-FFF2-40B4-BE49-F238E27FC236}">
                <a16:creationId xmlns:a16="http://schemas.microsoft.com/office/drawing/2014/main" id="{CDD04BA5-A404-AB51-7ECB-7BE71ADA383F}"/>
              </a:ext>
            </a:extLst>
          </p:cNvPr>
          <p:cNvSpPr txBox="1"/>
          <p:nvPr>
            <p:custDataLst>
              <p:tags r:id="rId5"/>
            </p:custDataLst>
          </p:nvPr>
        </p:nvSpPr>
        <p:spPr>
          <a:xfrm>
            <a:off x="9624949" y="3568778"/>
            <a:ext cx="1238387" cy="400110"/>
          </a:xfrm>
          <a:prstGeom prst="rect">
            <a:avLst/>
          </a:prstGeom>
          <a:noFill/>
        </p:spPr>
        <p:txBody>
          <a:bodyPr wrap="square" rtlCol="0">
            <a:spAutoFit/>
          </a:bodyPr>
          <a:lstStyle/>
          <a:p>
            <a:pPr marL="0" marR="0" lvl="0" indent="0" algn="l" defTabSz="608777" rtl="0" eaLnBrk="1" fontAlgn="auto" latinLnBrk="0" hangingPunct="1">
              <a:lnSpc>
                <a:spcPct val="100000"/>
              </a:lnSpc>
              <a:spcBef>
                <a:spcPts val="0"/>
              </a:spcBef>
              <a:spcAft>
                <a:spcPts val="0"/>
              </a:spcAft>
              <a:buClrTx/>
              <a:buSzTx/>
              <a:buFontTx/>
              <a:buNone/>
              <a:tabLst/>
              <a:defRPr/>
            </a:pPr>
            <a:r>
              <a:rPr kumimoji="0" lang="fr-CA" sz="2000" b="1" i="0" u="none" strike="noStrike" cap="none" normalizeH="0" baseline="0" noProof="0">
                <a:ln>
                  <a:noFill/>
                </a:ln>
                <a:solidFill>
                  <a:prstClr val="black"/>
                </a:solidFill>
                <a:uLnTx/>
                <a:uFillTx/>
                <a:ea typeface="+mn-ea"/>
                <a:cs typeface="+mn-cs"/>
              </a:rPr>
              <a:t>Dialyse</a:t>
            </a:r>
          </a:p>
        </p:txBody>
      </p:sp>
      <p:sp>
        <p:nvSpPr>
          <p:cNvPr id="21" name="Right Arrow 42">
            <a:extLst>
              <a:ext uri="{FF2B5EF4-FFF2-40B4-BE49-F238E27FC236}">
                <a16:creationId xmlns:a16="http://schemas.microsoft.com/office/drawing/2014/main" id="{59107EF7-CBEB-92DC-4E64-1A044D1C3D21}"/>
              </a:ext>
            </a:extLst>
          </p:cNvPr>
          <p:cNvSpPr/>
          <p:nvPr>
            <p:custDataLst>
              <p:tags r:id="rId6"/>
            </p:custDataLst>
          </p:nvPr>
        </p:nvSpPr>
        <p:spPr>
          <a:xfrm>
            <a:off x="782221" y="2351187"/>
            <a:ext cx="1240367" cy="551440"/>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8777" rtl="0" eaLnBrk="1" fontAlgn="auto" latinLnBrk="0" hangingPunct="1">
              <a:lnSpc>
                <a:spcPct val="100000"/>
              </a:lnSpc>
              <a:spcBef>
                <a:spcPts val="0"/>
              </a:spcBef>
              <a:spcAft>
                <a:spcPts val="0"/>
              </a:spcAft>
              <a:buClrTx/>
              <a:buSzTx/>
              <a:buFontTx/>
              <a:buNone/>
              <a:tabLst/>
              <a:defRPr/>
            </a:pPr>
            <a:endParaRPr kumimoji="0" lang="en-US" sz="2160" b="0" i="0" u="none" strike="noStrike" kern="1200" cap="none" spc="0" normalizeH="0" baseline="0" noProof="0">
              <a:ln>
                <a:noFill/>
              </a:ln>
              <a:solidFill>
                <a:prstClr val="white"/>
              </a:solidFill>
              <a:effectLst/>
              <a:uLnTx/>
              <a:uFillTx/>
              <a:ea typeface="+mn-ea"/>
              <a:cs typeface="+mn-cs"/>
            </a:endParaRPr>
          </a:p>
        </p:txBody>
      </p:sp>
      <p:sp>
        <p:nvSpPr>
          <p:cNvPr id="22" name="TextBox 21">
            <a:extLst>
              <a:ext uri="{FF2B5EF4-FFF2-40B4-BE49-F238E27FC236}">
                <a16:creationId xmlns:a16="http://schemas.microsoft.com/office/drawing/2014/main" id="{452BD13C-9112-5ED2-0A0B-694FD88ED6B1}"/>
              </a:ext>
            </a:extLst>
          </p:cNvPr>
          <p:cNvSpPr txBox="1"/>
          <p:nvPr>
            <p:custDataLst>
              <p:tags r:id="rId7"/>
            </p:custDataLst>
          </p:nvPr>
        </p:nvSpPr>
        <p:spPr>
          <a:xfrm>
            <a:off x="649327" y="1524420"/>
            <a:ext cx="1715329" cy="896720"/>
          </a:xfrm>
          <a:prstGeom prst="rect">
            <a:avLst/>
          </a:prstGeom>
          <a:noFill/>
        </p:spPr>
        <p:txBody>
          <a:bodyPr wrap="square" rtlCol="0">
            <a:spAutoFit/>
          </a:bodyPr>
          <a:lstStyle/>
          <a:p>
            <a:pPr marL="0" marR="0" lvl="0" indent="0" algn="l" defTabSz="608777" rtl="0" eaLnBrk="1" fontAlgn="auto" latinLnBrk="0" hangingPunct="1">
              <a:lnSpc>
                <a:spcPct val="80000"/>
              </a:lnSpc>
              <a:spcBef>
                <a:spcPts val="0"/>
              </a:spcBef>
              <a:spcAft>
                <a:spcPts val="0"/>
              </a:spcAft>
              <a:buClrTx/>
              <a:buSzTx/>
              <a:buFontTx/>
              <a:buNone/>
              <a:tabLst/>
              <a:defRPr/>
            </a:pPr>
            <a:r>
              <a:rPr kumimoji="0" lang="fr-CA" sz="2160" b="1" i="0" u="none" strike="noStrike" cap="none" normalizeH="0" baseline="0" noProof="0" dirty="0">
                <a:ln>
                  <a:noFill/>
                </a:ln>
                <a:solidFill>
                  <a:schemeClr val="accent2"/>
                </a:solidFill>
                <a:uLnTx/>
                <a:uFillTx/>
                <a:ea typeface="+mn-ea"/>
                <a:cs typeface="+mn-cs"/>
              </a:rPr>
              <a:t>RACU : </a:t>
            </a:r>
          </a:p>
          <a:p>
            <a:pPr marL="0" marR="0" lvl="0" indent="0" algn="l" defTabSz="608777" rtl="0" eaLnBrk="1" fontAlgn="auto" latinLnBrk="0" hangingPunct="1">
              <a:lnSpc>
                <a:spcPct val="80000"/>
              </a:lnSpc>
              <a:spcBef>
                <a:spcPts val="0"/>
              </a:spcBef>
              <a:spcAft>
                <a:spcPts val="0"/>
              </a:spcAft>
              <a:buClrTx/>
              <a:buSzTx/>
              <a:buFontTx/>
              <a:buNone/>
              <a:tabLst/>
              <a:defRPr/>
            </a:pPr>
            <a:r>
              <a:rPr kumimoji="0" lang="fr-CA" sz="2160" b="1" i="0" u="none" strike="noStrike" cap="none" normalizeH="0" baseline="0" noProof="0" dirty="0">
                <a:ln>
                  <a:noFill/>
                </a:ln>
                <a:solidFill>
                  <a:schemeClr val="accent2"/>
                </a:solidFill>
                <a:uLnTx/>
                <a:uFillTx/>
                <a:ea typeface="+mn-ea"/>
                <a:cs typeface="+mn-cs"/>
              </a:rPr>
              <a:t>Vitesse</a:t>
            </a:r>
          </a:p>
        </p:txBody>
      </p:sp>
      <p:sp>
        <p:nvSpPr>
          <p:cNvPr id="23" name="TextBox 22">
            <a:extLst>
              <a:ext uri="{FF2B5EF4-FFF2-40B4-BE49-F238E27FC236}">
                <a16:creationId xmlns:a16="http://schemas.microsoft.com/office/drawing/2014/main" id="{150548F6-A7C3-FF51-2C77-D8C55D9953E3}"/>
              </a:ext>
            </a:extLst>
          </p:cNvPr>
          <p:cNvSpPr txBox="1"/>
          <p:nvPr>
            <p:custDataLst>
              <p:tags r:id="rId8"/>
            </p:custDataLst>
          </p:nvPr>
        </p:nvSpPr>
        <p:spPr>
          <a:xfrm>
            <a:off x="770377" y="3729394"/>
            <a:ext cx="3188559" cy="424732"/>
          </a:xfrm>
          <a:prstGeom prst="rect">
            <a:avLst/>
          </a:prstGeom>
          <a:noFill/>
        </p:spPr>
        <p:txBody>
          <a:bodyPr wrap="square" rtlCol="0">
            <a:spAutoFit/>
          </a:bodyPr>
          <a:lstStyle/>
          <a:p>
            <a:pPr marL="0" marR="0" lvl="0" indent="0" algn="l" defTabSz="608777" rtl="0" eaLnBrk="1" fontAlgn="auto" latinLnBrk="0" hangingPunct="1">
              <a:lnSpc>
                <a:spcPct val="100000"/>
              </a:lnSpc>
              <a:spcBef>
                <a:spcPts val="0"/>
              </a:spcBef>
              <a:spcAft>
                <a:spcPts val="0"/>
              </a:spcAft>
              <a:buClrTx/>
              <a:buSzTx/>
              <a:buFontTx/>
              <a:buNone/>
              <a:tabLst/>
              <a:defRPr/>
            </a:pPr>
            <a:r>
              <a:rPr kumimoji="0" lang="fr-CA" sz="2160" b="0" i="0" u="none" strike="noStrike" cap="none" normalizeH="0" baseline="0" noProof="0" dirty="0">
                <a:ln>
                  <a:noFill/>
                </a:ln>
                <a:solidFill>
                  <a:prstClr val="white"/>
                </a:solidFill>
                <a:uLnTx/>
                <a:uFillTx/>
                <a:ea typeface="+mn-ea"/>
                <a:cs typeface="+mn-cs"/>
              </a:rPr>
              <a:t>Les reins du patient</a:t>
            </a:r>
          </a:p>
        </p:txBody>
      </p:sp>
      <p:pic>
        <p:nvPicPr>
          <p:cNvPr id="24" name="Image 9">
            <a:extLst>
              <a:ext uri="{FF2B5EF4-FFF2-40B4-BE49-F238E27FC236}">
                <a16:creationId xmlns:a16="http://schemas.microsoft.com/office/drawing/2014/main" id="{DFFC1397-7491-2A1E-AD6A-E96E5C098E27}"/>
              </a:ext>
            </a:extLst>
          </p:cNvPr>
          <p:cNvPicPr>
            <a:picLocks noChangeAspect="1"/>
          </p:cNvPicPr>
          <p:nvPr/>
        </p:nvPicPr>
        <p:blipFill>
          <a:blip r:embed="rId17"/>
          <a:stretch>
            <a:fillRect/>
          </a:stretch>
        </p:blipFill>
        <p:spPr>
          <a:xfrm>
            <a:off x="8478677" y="3224727"/>
            <a:ext cx="626403" cy="526388"/>
          </a:xfrm>
          <a:prstGeom prst="rect">
            <a:avLst/>
          </a:prstGeom>
        </p:spPr>
      </p:pic>
      <p:sp>
        <p:nvSpPr>
          <p:cNvPr id="25" name="TextBox 24">
            <a:extLst>
              <a:ext uri="{FF2B5EF4-FFF2-40B4-BE49-F238E27FC236}">
                <a16:creationId xmlns:a16="http://schemas.microsoft.com/office/drawing/2014/main" id="{F6556D66-5EF1-E688-E5E1-9601E9841CE3}"/>
              </a:ext>
            </a:extLst>
          </p:cNvPr>
          <p:cNvSpPr txBox="1"/>
          <p:nvPr>
            <p:custDataLst>
              <p:tags r:id="rId9"/>
            </p:custDataLst>
          </p:nvPr>
        </p:nvSpPr>
        <p:spPr>
          <a:xfrm>
            <a:off x="3501801" y="1999897"/>
            <a:ext cx="1238387" cy="707886"/>
          </a:xfrm>
          <a:prstGeom prst="rect">
            <a:avLst/>
          </a:prstGeom>
          <a:noFill/>
        </p:spPr>
        <p:txBody>
          <a:bodyPr wrap="square" rtlCol="0">
            <a:spAutoFit/>
          </a:bodyPr>
          <a:lstStyle/>
          <a:p>
            <a:pPr marL="0" marR="0" lvl="0" indent="0" algn="ctr" defTabSz="608777" rtl="0" eaLnBrk="1" fontAlgn="auto" latinLnBrk="0" hangingPunct="1">
              <a:lnSpc>
                <a:spcPct val="100000"/>
              </a:lnSpc>
              <a:spcBef>
                <a:spcPts val="0"/>
              </a:spcBef>
              <a:spcAft>
                <a:spcPts val="0"/>
              </a:spcAft>
              <a:buClrTx/>
              <a:buSzTx/>
              <a:buFontTx/>
              <a:buNone/>
              <a:tabLst/>
              <a:defRPr/>
            </a:pPr>
            <a:r>
              <a:rPr kumimoji="0" lang="fr-CA" sz="2000" b="1" i="0" u="none" strike="noStrike" cap="none" normalizeH="0" baseline="0" noProof="0" dirty="0">
                <a:ln>
                  <a:noFill/>
                </a:ln>
                <a:solidFill>
                  <a:schemeClr val="accent4"/>
                </a:solidFill>
                <a:uLnTx/>
                <a:uFillTx/>
              </a:rPr>
              <a:t>Hosp. pour IC</a:t>
            </a:r>
          </a:p>
        </p:txBody>
      </p:sp>
      <p:sp>
        <p:nvSpPr>
          <p:cNvPr id="26" name="TextBox 25">
            <a:extLst>
              <a:ext uri="{FF2B5EF4-FFF2-40B4-BE49-F238E27FC236}">
                <a16:creationId xmlns:a16="http://schemas.microsoft.com/office/drawing/2014/main" id="{81FBD9A7-D922-B3AE-F678-B8547B07982E}"/>
              </a:ext>
            </a:extLst>
          </p:cNvPr>
          <p:cNvSpPr txBox="1"/>
          <p:nvPr>
            <p:custDataLst>
              <p:tags r:id="rId10"/>
            </p:custDataLst>
          </p:nvPr>
        </p:nvSpPr>
        <p:spPr>
          <a:xfrm>
            <a:off x="4740188" y="1999897"/>
            <a:ext cx="1238387" cy="400110"/>
          </a:xfrm>
          <a:prstGeom prst="rect">
            <a:avLst/>
          </a:prstGeom>
          <a:noFill/>
        </p:spPr>
        <p:txBody>
          <a:bodyPr wrap="square" rtlCol="0">
            <a:spAutoFit/>
          </a:bodyPr>
          <a:lstStyle/>
          <a:p>
            <a:pPr marL="0" marR="0" lvl="0" indent="0" algn="ctr" defTabSz="608777" rtl="0" eaLnBrk="1" fontAlgn="auto" latinLnBrk="0" hangingPunct="1">
              <a:lnSpc>
                <a:spcPct val="100000"/>
              </a:lnSpc>
              <a:spcBef>
                <a:spcPts val="0"/>
              </a:spcBef>
              <a:spcAft>
                <a:spcPts val="0"/>
              </a:spcAft>
              <a:buClrTx/>
              <a:buSzTx/>
              <a:buFontTx/>
              <a:buNone/>
              <a:tabLst/>
              <a:defRPr/>
            </a:pPr>
            <a:r>
              <a:rPr kumimoji="0" lang="fr-CA" sz="2000" b="1" i="0" u="none" strike="noStrike" cap="none" normalizeH="0" baseline="0" noProof="0">
                <a:ln>
                  <a:noFill/>
                </a:ln>
                <a:solidFill>
                  <a:schemeClr val="accent4"/>
                </a:solidFill>
                <a:uLnTx/>
                <a:uFillTx/>
              </a:rPr>
              <a:t>IM</a:t>
            </a:r>
          </a:p>
        </p:txBody>
      </p:sp>
      <p:sp>
        <p:nvSpPr>
          <p:cNvPr id="27" name="TextBox 26">
            <a:extLst>
              <a:ext uri="{FF2B5EF4-FFF2-40B4-BE49-F238E27FC236}">
                <a16:creationId xmlns:a16="http://schemas.microsoft.com/office/drawing/2014/main" id="{11211DB4-82D2-CD27-8242-5F8EA6DBC77E}"/>
              </a:ext>
            </a:extLst>
          </p:cNvPr>
          <p:cNvSpPr txBox="1"/>
          <p:nvPr>
            <p:custDataLst>
              <p:tags r:id="rId11"/>
            </p:custDataLst>
          </p:nvPr>
        </p:nvSpPr>
        <p:spPr>
          <a:xfrm>
            <a:off x="6081080" y="1934100"/>
            <a:ext cx="1781980" cy="707886"/>
          </a:xfrm>
          <a:prstGeom prst="rect">
            <a:avLst/>
          </a:prstGeom>
          <a:noFill/>
        </p:spPr>
        <p:txBody>
          <a:bodyPr wrap="square" rtlCol="0">
            <a:spAutoFit/>
          </a:bodyPr>
          <a:lstStyle/>
          <a:p>
            <a:pPr marL="0" marR="0" lvl="0" indent="0" algn="ctr" defTabSz="608777" rtl="0" eaLnBrk="1" fontAlgn="auto" latinLnBrk="0" hangingPunct="1">
              <a:lnSpc>
                <a:spcPct val="100000"/>
              </a:lnSpc>
              <a:spcBef>
                <a:spcPts val="0"/>
              </a:spcBef>
              <a:spcAft>
                <a:spcPts val="0"/>
              </a:spcAft>
              <a:buClrTx/>
              <a:buSzTx/>
              <a:buFontTx/>
              <a:buNone/>
              <a:tabLst/>
              <a:defRPr/>
            </a:pPr>
            <a:r>
              <a:rPr kumimoji="0" lang="fr-CA" sz="2000" b="1" i="0" u="none" strike="noStrike" cap="none" normalizeH="0" baseline="0" noProof="0" dirty="0">
                <a:ln>
                  <a:noFill/>
                </a:ln>
                <a:solidFill>
                  <a:schemeClr val="accent4"/>
                </a:solidFill>
                <a:uLnTx/>
                <a:uFillTx/>
              </a:rPr>
              <a:t>Décès d’origine CV</a:t>
            </a:r>
          </a:p>
        </p:txBody>
      </p:sp>
      <p:sp>
        <p:nvSpPr>
          <p:cNvPr id="28" name="TextBox 27">
            <a:extLst>
              <a:ext uri="{FF2B5EF4-FFF2-40B4-BE49-F238E27FC236}">
                <a16:creationId xmlns:a16="http://schemas.microsoft.com/office/drawing/2014/main" id="{6F9804A4-A202-0098-6583-1DD22884C91E}"/>
              </a:ext>
            </a:extLst>
          </p:cNvPr>
          <p:cNvSpPr txBox="1"/>
          <p:nvPr>
            <p:custDataLst>
              <p:tags r:id="rId12"/>
            </p:custDataLst>
          </p:nvPr>
        </p:nvSpPr>
        <p:spPr>
          <a:xfrm>
            <a:off x="8088787" y="1846009"/>
            <a:ext cx="2052740" cy="1015663"/>
          </a:xfrm>
          <a:prstGeom prst="rect">
            <a:avLst/>
          </a:prstGeom>
          <a:noFill/>
        </p:spPr>
        <p:txBody>
          <a:bodyPr wrap="square" rtlCol="0">
            <a:spAutoFit/>
          </a:bodyPr>
          <a:lstStyle/>
          <a:p>
            <a:pPr marL="0" marR="0" lvl="0" indent="0" algn="ctr" defTabSz="608777" rtl="0" eaLnBrk="1" fontAlgn="auto" latinLnBrk="0" hangingPunct="1">
              <a:lnSpc>
                <a:spcPct val="100000"/>
              </a:lnSpc>
              <a:spcBef>
                <a:spcPts val="0"/>
              </a:spcBef>
              <a:spcAft>
                <a:spcPts val="0"/>
              </a:spcAft>
              <a:buClrTx/>
              <a:buSzTx/>
              <a:buFontTx/>
              <a:buNone/>
              <a:tabLst/>
              <a:defRPr/>
            </a:pPr>
            <a:r>
              <a:rPr kumimoji="0" lang="fr-CA" sz="2000" b="1" i="0" u="none" strike="noStrike" cap="none" normalizeH="0" baseline="0" noProof="0" dirty="0">
                <a:ln>
                  <a:noFill/>
                </a:ln>
                <a:solidFill>
                  <a:schemeClr val="accent4"/>
                </a:solidFill>
                <a:uLnTx/>
                <a:uFillTx/>
              </a:rPr>
              <a:t>Mortalité toutes causes confondues</a:t>
            </a:r>
          </a:p>
        </p:txBody>
      </p:sp>
    </p:spTree>
    <p:extLst>
      <p:ext uri="{BB962C8B-B14F-4D97-AF65-F5344CB8AC3E}">
        <p14:creationId xmlns:p14="http://schemas.microsoft.com/office/powerpoint/2010/main" val="818580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 50">
            <a:extLst>
              <a:ext uri="{FF2B5EF4-FFF2-40B4-BE49-F238E27FC236}">
                <a16:creationId xmlns:a16="http://schemas.microsoft.com/office/drawing/2014/main" id="{2AB47216-3087-EE6A-DD11-5B411CD8410F}"/>
              </a:ext>
            </a:extLst>
          </p:cNvPr>
          <p:cNvGrpSpPr/>
          <p:nvPr/>
        </p:nvGrpSpPr>
        <p:grpSpPr>
          <a:xfrm>
            <a:off x="1106924" y="1330515"/>
            <a:ext cx="9872487" cy="5263815"/>
            <a:chOff x="1013380" y="1245559"/>
            <a:chExt cx="8588797" cy="4988264"/>
          </a:xfrm>
        </p:grpSpPr>
        <p:graphicFrame>
          <p:nvGraphicFramePr>
            <p:cNvPr id="43" name="Content Placeholder 8">
              <a:extLst>
                <a:ext uri="{FF2B5EF4-FFF2-40B4-BE49-F238E27FC236}">
                  <a16:creationId xmlns:a16="http://schemas.microsoft.com/office/drawing/2014/main" id="{32F5AEAC-DC85-0215-A634-E9E099C5CD2A}"/>
                </a:ext>
              </a:extLst>
            </p:cNvPr>
            <p:cNvGraphicFramePr>
              <a:graphicFrameLocks/>
            </p:cNvGraphicFramePr>
            <p:nvPr/>
          </p:nvGraphicFramePr>
          <p:xfrm>
            <a:off x="1013380" y="1245559"/>
            <a:ext cx="5425873" cy="498826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D43286B1-2704-6BBA-FAFF-9BCC45EF96A8}"/>
                </a:ext>
              </a:extLst>
            </p:cNvPr>
            <p:cNvSpPr txBox="1"/>
            <p:nvPr/>
          </p:nvSpPr>
          <p:spPr>
            <a:xfrm>
              <a:off x="1968519" y="5430745"/>
              <a:ext cx="1925785" cy="172355"/>
            </a:xfrm>
            <a:prstGeom prst="rect">
              <a:avLst/>
            </a:prstGeom>
            <a:noFill/>
          </p:spPr>
          <p:txBody>
            <a:bodyPr wrap="square" lIns="0" tIns="0" rIns="0" bIns="0" anchor="b" anchorCtr="0">
              <a:spAutoFit/>
            </a:bodyPr>
            <a:lstStyle/>
            <a:p>
              <a:pPr marL="0" marR="0" lvl="0" indent="0" algn="ctr" defTabSz="609585" rtl="0" eaLnBrk="0" fontAlgn="base" latinLnBrk="0" hangingPunct="0">
                <a:lnSpc>
                  <a:spcPct val="80000"/>
                </a:lnSpc>
                <a:spcBef>
                  <a:spcPct val="0"/>
                </a:spcBef>
                <a:spcAft>
                  <a:spcPct val="0"/>
                </a:spcAft>
                <a:buClrTx/>
                <a:buSzTx/>
                <a:buFontTx/>
                <a:buNone/>
                <a:tabLst/>
                <a:defRPr/>
              </a:pPr>
              <a:r>
                <a:rPr kumimoji="0" lang="fr-CA" sz="1400" b="1" i="0" u="none" strike="noStrike" cap="none" normalizeH="0" baseline="0" noProof="0">
                  <a:ln>
                    <a:noFill/>
                  </a:ln>
                  <a:solidFill>
                    <a:srgbClr val="53585A"/>
                  </a:solidFill>
                  <a:uLnTx/>
                  <a:uFillTx/>
                  <a:latin typeface="Arial" panose="020B0604020202020204"/>
                  <a:ea typeface="MS PGothic" charset="0"/>
                  <a:cs typeface="+mn-cs"/>
                </a:rPr>
                <a:t>IC</a:t>
              </a:r>
            </a:p>
          </p:txBody>
        </p:sp>
        <p:sp>
          <p:nvSpPr>
            <p:cNvPr id="7" name="TextBox 6">
              <a:extLst>
                <a:ext uri="{FF2B5EF4-FFF2-40B4-BE49-F238E27FC236}">
                  <a16:creationId xmlns:a16="http://schemas.microsoft.com/office/drawing/2014/main" id="{DFD0F3C1-D12E-B171-B9D2-C9F85FB36B4C}"/>
                </a:ext>
              </a:extLst>
            </p:cNvPr>
            <p:cNvSpPr txBox="1"/>
            <p:nvPr/>
          </p:nvSpPr>
          <p:spPr>
            <a:xfrm>
              <a:off x="4420503" y="5430745"/>
              <a:ext cx="1925785" cy="172355"/>
            </a:xfrm>
            <a:prstGeom prst="rect">
              <a:avLst/>
            </a:prstGeom>
            <a:noFill/>
          </p:spPr>
          <p:txBody>
            <a:bodyPr wrap="square" lIns="0" tIns="0" rIns="0" bIns="0" anchor="b" anchorCtr="0">
              <a:spAutoFit/>
            </a:bodyPr>
            <a:lstStyle/>
            <a:p>
              <a:pPr marL="0" marR="0" lvl="0" indent="0" algn="ctr" defTabSz="609585" rtl="0" eaLnBrk="0" fontAlgn="base" latinLnBrk="0" hangingPunct="0">
                <a:lnSpc>
                  <a:spcPct val="80000"/>
                </a:lnSpc>
                <a:spcBef>
                  <a:spcPct val="0"/>
                </a:spcBef>
                <a:spcAft>
                  <a:spcPct val="0"/>
                </a:spcAft>
                <a:buClrTx/>
                <a:buSzTx/>
                <a:buFontTx/>
                <a:buNone/>
                <a:tabLst/>
                <a:defRPr/>
              </a:pPr>
              <a:r>
                <a:rPr kumimoji="0" lang="fr-CA" sz="1400" b="1" i="0" u="none" strike="noStrike" cap="none" normalizeH="0" baseline="0" noProof="0">
                  <a:ln>
                    <a:noFill/>
                  </a:ln>
                  <a:solidFill>
                    <a:srgbClr val="53585A"/>
                  </a:solidFill>
                  <a:uLnTx/>
                  <a:uFillTx/>
                  <a:latin typeface="Arial" panose="020B0604020202020204"/>
                  <a:ea typeface="MS PGothic" charset="0"/>
                  <a:cs typeface="+mn-cs"/>
                </a:rPr>
                <a:t>IM aigu</a:t>
              </a:r>
            </a:p>
          </p:txBody>
        </p:sp>
        <p:sp>
          <p:nvSpPr>
            <p:cNvPr id="8" name="TextBox 7">
              <a:extLst>
                <a:ext uri="{FF2B5EF4-FFF2-40B4-BE49-F238E27FC236}">
                  <a16:creationId xmlns:a16="http://schemas.microsoft.com/office/drawing/2014/main" id="{8AD6A470-D49E-3CC3-0717-62E66B9F71EB}"/>
                </a:ext>
              </a:extLst>
            </p:cNvPr>
            <p:cNvSpPr txBox="1"/>
            <p:nvPr/>
          </p:nvSpPr>
          <p:spPr>
            <a:xfrm>
              <a:off x="6941514" y="5430745"/>
              <a:ext cx="1925785" cy="172355"/>
            </a:xfrm>
            <a:prstGeom prst="rect">
              <a:avLst/>
            </a:prstGeom>
            <a:noFill/>
          </p:spPr>
          <p:txBody>
            <a:bodyPr wrap="square" lIns="0" tIns="0" rIns="0" bIns="0" anchor="b" anchorCtr="0">
              <a:spAutoFit/>
            </a:bodyPr>
            <a:lstStyle/>
            <a:p>
              <a:pPr marL="0" marR="0" lvl="0" indent="0" algn="ctr" defTabSz="609585" rtl="0" eaLnBrk="0" fontAlgn="base" latinLnBrk="0" hangingPunct="0">
                <a:lnSpc>
                  <a:spcPct val="80000"/>
                </a:lnSpc>
                <a:spcBef>
                  <a:spcPct val="0"/>
                </a:spcBef>
                <a:spcAft>
                  <a:spcPct val="0"/>
                </a:spcAft>
                <a:buClrTx/>
                <a:buSzTx/>
                <a:buFontTx/>
                <a:buNone/>
                <a:tabLst/>
                <a:defRPr/>
              </a:pPr>
              <a:r>
                <a:rPr kumimoji="0" lang="fr-CA" sz="1400" b="1" i="0" u="none" strike="noStrike" cap="none" normalizeH="0" baseline="0" noProof="0">
                  <a:ln>
                    <a:noFill/>
                  </a:ln>
                  <a:solidFill>
                    <a:srgbClr val="53585A"/>
                  </a:solidFill>
                  <a:uLnTx/>
                  <a:uFillTx/>
                  <a:latin typeface="Arial" panose="020B0604020202020204"/>
                  <a:ea typeface="MS PGothic" charset="0"/>
                  <a:cs typeface="+mn-cs"/>
                </a:rPr>
                <a:t>Décès</a:t>
              </a:r>
            </a:p>
          </p:txBody>
        </p:sp>
        <p:sp>
          <p:nvSpPr>
            <p:cNvPr id="9" name="TextBox 8">
              <a:extLst>
                <a:ext uri="{FF2B5EF4-FFF2-40B4-BE49-F238E27FC236}">
                  <a16:creationId xmlns:a16="http://schemas.microsoft.com/office/drawing/2014/main" id="{66E5F981-D9AD-36FF-5965-962990967B13}"/>
                </a:ext>
              </a:extLst>
            </p:cNvPr>
            <p:cNvSpPr txBox="1"/>
            <p:nvPr/>
          </p:nvSpPr>
          <p:spPr>
            <a:xfrm rot="16200000">
              <a:off x="-51416" y="3555815"/>
              <a:ext cx="2356130" cy="196977"/>
            </a:xfrm>
            <a:prstGeom prst="rect">
              <a:avLst/>
            </a:prstGeom>
            <a:noFill/>
          </p:spPr>
          <p:txBody>
            <a:bodyPr wrap="square" lIns="0" tIns="0" rIns="0" bIns="0" anchor="b" anchorCtr="0">
              <a:spAutoFit/>
            </a:bodyPr>
            <a:lstStyle/>
            <a:p>
              <a:pPr marL="0" marR="0" lvl="0" indent="0" algn="ctr" defTabSz="609585" rtl="0" eaLnBrk="0" fontAlgn="base" latinLnBrk="0" hangingPunct="0">
                <a:lnSpc>
                  <a:spcPct val="80000"/>
                </a:lnSpc>
                <a:spcBef>
                  <a:spcPct val="0"/>
                </a:spcBef>
                <a:spcAft>
                  <a:spcPct val="0"/>
                </a:spcAft>
                <a:buClrTx/>
                <a:buSzTx/>
                <a:buFontTx/>
                <a:buNone/>
                <a:tabLst/>
                <a:defRPr/>
              </a:pPr>
              <a:r>
                <a:rPr kumimoji="0" lang="fr-CA" sz="1600" b="1" i="0" u="none" strike="noStrike" cap="none" normalizeH="0" baseline="0" noProof="0" dirty="0">
                  <a:ln>
                    <a:noFill/>
                  </a:ln>
                  <a:solidFill>
                    <a:srgbClr val="53585A"/>
                  </a:solidFill>
                  <a:uLnTx/>
                  <a:uFillTx/>
                  <a:latin typeface="Arial" panose="020B0604020202020204"/>
                  <a:ea typeface="MS PGothic" charset="0"/>
                  <a:cs typeface="+mn-cs"/>
                </a:rPr>
                <a:t>Incidence pour 100 a.-p.</a:t>
              </a:r>
            </a:p>
          </p:txBody>
        </p:sp>
        <p:grpSp>
          <p:nvGrpSpPr>
            <p:cNvPr id="50" name="Group 49">
              <a:extLst>
                <a:ext uri="{FF2B5EF4-FFF2-40B4-BE49-F238E27FC236}">
                  <a16:creationId xmlns:a16="http://schemas.microsoft.com/office/drawing/2014/main" id="{739630CE-CFD1-EC9B-7940-16A74FEBDE81}"/>
                </a:ext>
              </a:extLst>
            </p:cNvPr>
            <p:cNvGrpSpPr/>
            <p:nvPr/>
          </p:nvGrpSpPr>
          <p:grpSpPr>
            <a:xfrm>
              <a:off x="7355311" y="2060267"/>
              <a:ext cx="2246866" cy="1382839"/>
              <a:chOff x="9507311" y="2807497"/>
              <a:chExt cx="2246866" cy="1382839"/>
            </a:xfrm>
          </p:grpSpPr>
          <p:sp>
            <p:nvSpPr>
              <p:cNvPr id="10" name="TextBox 9">
                <a:extLst>
                  <a:ext uri="{FF2B5EF4-FFF2-40B4-BE49-F238E27FC236}">
                    <a16:creationId xmlns:a16="http://schemas.microsoft.com/office/drawing/2014/main" id="{07900787-2572-8E5C-1FA4-E56605EB4F69}"/>
                  </a:ext>
                </a:extLst>
              </p:cNvPr>
              <p:cNvSpPr txBox="1"/>
              <p:nvPr/>
            </p:nvSpPr>
            <p:spPr>
              <a:xfrm>
                <a:off x="9736250" y="2829982"/>
                <a:ext cx="2017927" cy="172355"/>
              </a:xfrm>
              <a:prstGeom prst="rect">
                <a:avLst/>
              </a:prstGeom>
              <a:noFill/>
            </p:spPr>
            <p:txBody>
              <a:bodyPr wrap="square" lIns="0" tIns="0" rIns="0" bIns="0" anchor="ctr" anchorCtr="0">
                <a:spAutoFit/>
              </a:bodyPr>
              <a:lstStyle/>
              <a:p>
                <a:pPr marL="0" marR="0" lvl="0" indent="0" algn="l" defTabSz="609585" rtl="0" eaLnBrk="0" fontAlgn="base" latinLnBrk="0" hangingPunct="0">
                  <a:lnSpc>
                    <a:spcPct val="80000"/>
                  </a:lnSpc>
                  <a:spcBef>
                    <a:spcPct val="0"/>
                  </a:spcBef>
                  <a:spcAft>
                    <a:spcPct val="0"/>
                  </a:spcAft>
                  <a:buClrTx/>
                  <a:buSzTx/>
                  <a:buFontTx/>
                  <a:buNone/>
                  <a:tabLst/>
                  <a:defRPr/>
                </a:pPr>
                <a:r>
                  <a:rPr kumimoji="0" lang="fr-CA" sz="1400" b="0" i="0" u="none" strike="noStrike" cap="none" normalizeH="0" baseline="0" noProof="0" dirty="0">
                    <a:ln>
                      <a:noFill/>
                    </a:ln>
                    <a:solidFill>
                      <a:srgbClr val="53585A"/>
                    </a:solidFill>
                    <a:uLnTx/>
                    <a:uFillTx/>
                    <a:latin typeface="Arial" panose="020B0604020202020204"/>
                    <a:ea typeface="MS PGothic" charset="0"/>
                    <a:cs typeface="+mn-cs"/>
                  </a:rPr>
                  <a:t>Pas de diabète ni de néphropathie chronique</a:t>
                </a:r>
              </a:p>
            </p:txBody>
          </p:sp>
          <p:sp>
            <p:nvSpPr>
              <p:cNvPr id="11" name="TextBox 10">
                <a:extLst>
                  <a:ext uri="{FF2B5EF4-FFF2-40B4-BE49-F238E27FC236}">
                    <a16:creationId xmlns:a16="http://schemas.microsoft.com/office/drawing/2014/main" id="{01805546-C8E3-114B-D5C7-CEDAD7D85F5D}"/>
                  </a:ext>
                </a:extLst>
              </p:cNvPr>
              <p:cNvSpPr txBox="1"/>
              <p:nvPr/>
            </p:nvSpPr>
            <p:spPr>
              <a:xfrm>
                <a:off x="9736250" y="3225982"/>
                <a:ext cx="1616874" cy="172355"/>
              </a:xfrm>
              <a:prstGeom prst="rect">
                <a:avLst/>
              </a:prstGeom>
              <a:noFill/>
            </p:spPr>
            <p:txBody>
              <a:bodyPr wrap="square" lIns="0" tIns="0" rIns="0" bIns="0" anchor="ctr" anchorCtr="0">
                <a:spAutoFit/>
              </a:bodyPr>
              <a:lstStyle/>
              <a:p>
                <a:pPr marL="0" marR="0" lvl="0" indent="0" algn="l" defTabSz="609585" rtl="0" eaLnBrk="0" fontAlgn="base" latinLnBrk="0" hangingPunct="0">
                  <a:lnSpc>
                    <a:spcPct val="80000"/>
                  </a:lnSpc>
                  <a:spcBef>
                    <a:spcPct val="0"/>
                  </a:spcBef>
                  <a:spcAft>
                    <a:spcPct val="0"/>
                  </a:spcAft>
                  <a:buClrTx/>
                  <a:buSzTx/>
                  <a:buFontTx/>
                  <a:buNone/>
                  <a:tabLst/>
                  <a:defRPr/>
                </a:pPr>
                <a:r>
                  <a:rPr kumimoji="0" lang="fr-CA" sz="1400" b="0" i="0" u="none" strike="noStrike" cap="none" normalizeH="0" baseline="0" noProof="0">
                    <a:ln>
                      <a:noFill/>
                    </a:ln>
                    <a:solidFill>
                      <a:srgbClr val="53585A"/>
                    </a:solidFill>
                    <a:uLnTx/>
                    <a:uFillTx/>
                    <a:latin typeface="Arial" panose="020B0604020202020204"/>
                    <a:ea typeface="MS PGothic" charset="0"/>
                    <a:cs typeface="+mn-cs"/>
                  </a:rPr>
                  <a:t>Diabète</a:t>
                </a:r>
              </a:p>
            </p:txBody>
          </p:sp>
          <p:sp>
            <p:nvSpPr>
              <p:cNvPr id="12" name="TextBox 11">
                <a:extLst>
                  <a:ext uri="{FF2B5EF4-FFF2-40B4-BE49-F238E27FC236}">
                    <a16:creationId xmlns:a16="http://schemas.microsoft.com/office/drawing/2014/main" id="{EDF0086E-5BFE-1627-7B5C-66EA6DB9AE88}"/>
                  </a:ext>
                </a:extLst>
              </p:cNvPr>
              <p:cNvSpPr txBox="1"/>
              <p:nvPr/>
            </p:nvSpPr>
            <p:spPr>
              <a:xfrm>
                <a:off x="9736250" y="3595256"/>
                <a:ext cx="2017927" cy="163333"/>
              </a:xfrm>
              <a:prstGeom prst="rect">
                <a:avLst/>
              </a:prstGeom>
              <a:noFill/>
            </p:spPr>
            <p:txBody>
              <a:bodyPr wrap="square" lIns="0" tIns="0" rIns="0" bIns="0" anchor="ctr" anchorCtr="0">
                <a:spAutoFit/>
              </a:bodyPr>
              <a:lstStyle/>
              <a:p>
                <a:pPr marL="0" marR="0" lvl="0" indent="0" algn="l" defTabSz="609585" rtl="0" eaLnBrk="0" fontAlgn="base" latinLnBrk="0" hangingPunct="0">
                  <a:lnSpc>
                    <a:spcPct val="80000"/>
                  </a:lnSpc>
                  <a:spcBef>
                    <a:spcPct val="0"/>
                  </a:spcBef>
                  <a:spcAft>
                    <a:spcPct val="0"/>
                  </a:spcAft>
                  <a:buClrTx/>
                  <a:buSzTx/>
                  <a:buFontTx/>
                  <a:buNone/>
                  <a:tabLst/>
                  <a:defRPr/>
                </a:pPr>
                <a:r>
                  <a:rPr kumimoji="0" lang="fr-CA" sz="1400" b="0" i="0" u="none" strike="noStrike" cap="none" normalizeH="0" baseline="0" noProof="0" dirty="0">
                    <a:ln>
                      <a:noFill/>
                    </a:ln>
                    <a:solidFill>
                      <a:srgbClr val="53585A"/>
                    </a:solidFill>
                    <a:uLnTx/>
                    <a:uFillTx/>
                    <a:latin typeface="Arial" panose="020B0604020202020204"/>
                    <a:ea typeface="MS PGothic" charset="0"/>
                    <a:cs typeface="+mn-cs"/>
                  </a:rPr>
                  <a:t>Néphropathie chronique</a:t>
                </a:r>
              </a:p>
            </p:txBody>
          </p:sp>
          <p:sp>
            <p:nvSpPr>
              <p:cNvPr id="13" name="TextBox 12">
                <a:extLst>
                  <a:ext uri="{FF2B5EF4-FFF2-40B4-BE49-F238E27FC236}">
                    <a16:creationId xmlns:a16="http://schemas.microsoft.com/office/drawing/2014/main" id="{69BEC065-801B-381C-8D9C-9DC754A992F0}"/>
                  </a:ext>
                </a:extLst>
              </p:cNvPr>
              <p:cNvSpPr txBox="1"/>
              <p:nvPr/>
            </p:nvSpPr>
            <p:spPr>
              <a:xfrm>
                <a:off x="9736250" y="4017981"/>
                <a:ext cx="1928282" cy="172355"/>
              </a:xfrm>
              <a:prstGeom prst="rect">
                <a:avLst/>
              </a:prstGeom>
              <a:noFill/>
            </p:spPr>
            <p:txBody>
              <a:bodyPr wrap="square" lIns="0" tIns="0" rIns="0" bIns="0" anchor="ctr" anchorCtr="0">
                <a:spAutoFit/>
              </a:bodyPr>
              <a:lstStyle/>
              <a:p>
                <a:pPr marL="0" marR="0" lvl="0" indent="0" algn="l" defTabSz="609585" rtl="0" eaLnBrk="0" fontAlgn="base" latinLnBrk="0" hangingPunct="0">
                  <a:lnSpc>
                    <a:spcPct val="80000"/>
                  </a:lnSpc>
                  <a:spcBef>
                    <a:spcPct val="0"/>
                  </a:spcBef>
                  <a:spcAft>
                    <a:spcPct val="0"/>
                  </a:spcAft>
                  <a:buClrTx/>
                  <a:buSzTx/>
                  <a:buFontTx/>
                  <a:buNone/>
                  <a:tabLst/>
                  <a:defRPr/>
                </a:pPr>
                <a:r>
                  <a:rPr kumimoji="0" lang="fr-CA" sz="1400" b="0" i="0" u="none" strike="noStrike" cap="none" normalizeH="0" baseline="0" noProof="0" dirty="0">
                    <a:ln>
                      <a:noFill/>
                    </a:ln>
                    <a:solidFill>
                      <a:srgbClr val="53585A"/>
                    </a:solidFill>
                    <a:uLnTx/>
                    <a:uFillTx/>
                    <a:latin typeface="Arial" panose="020B0604020202020204"/>
                    <a:ea typeface="MS PGothic" charset="0"/>
                    <a:cs typeface="+mn-cs"/>
                  </a:rPr>
                  <a:t>Diabète et néphropathie chronique</a:t>
                </a:r>
              </a:p>
            </p:txBody>
          </p:sp>
          <p:sp>
            <p:nvSpPr>
              <p:cNvPr id="14" name="Rectangle 13">
                <a:extLst>
                  <a:ext uri="{FF2B5EF4-FFF2-40B4-BE49-F238E27FC236}">
                    <a16:creationId xmlns:a16="http://schemas.microsoft.com/office/drawing/2014/main" id="{FC89FABE-4315-42AC-1BED-79C99A2E5CB8}"/>
                  </a:ext>
                </a:extLst>
              </p:cNvPr>
              <p:cNvSpPr>
                <a:spLocks noChangeAspect="1"/>
              </p:cNvSpPr>
              <p:nvPr/>
            </p:nvSpPr>
            <p:spPr>
              <a:xfrm>
                <a:off x="9507311" y="2807497"/>
                <a:ext cx="180000" cy="180000"/>
              </a:xfrm>
              <a:prstGeom prst="rect">
                <a:avLst/>
              </a:prstGeom>
              <a:solidFill>
                <a:srgbClr val="5357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5" name="Rectangle 14">
                <a:extLst>
                  <a:ext uri="{FF2B5EF4-FFF2-40B4-BE49-F238E27FC236}">
                    <a16:creationId xmlns:a16="http://schemas.microsoft.com/office/drawing/2014/main" id="{FBB936C8-3390-3A7D-F26B-C0D9194E34D4}"/>
                  </a:ext>
                </a:extLst>
              </p:cNvPr>
              <p:cNvSpPr>
                <a:spLocks noChangeAspect="1"/>
              </p:cNvSpPr>
              <p:nvPr/>
            </p:nvSpPr>
            <p:spPr>
              <a:xfrm>
                <a:off x="9507311" y="3203497"/>
                <a:ext cx="180000" cy="18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242F196-5338-130E-C9D7-74ADD3481D12}"/>
                  </a:ext>
                </a:extLst>
              </p:cNvPr>
              <p:cNvSpPr>
                <a:spLocks noChangeAspect="1"/>
              </p:cNvSpPr>
              <p:nvPr/>
            </p:nvSpPr>
            <p:spPr>
              <a:xfrm>
                <a:off x="9507311" y="3599497"/>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Rectangle 16">
                <a:extLst>
                  <a:ext uri="{FF2B5EF4-FFF2-40B4-BE49-F238E27FC236}">
                    <a16:creationId xmlns:a16="http://schemas.microsoft.com/office/drawing/2014/main" id="{5884958A-DB1A-4964-DF95-19B74516AAF0}"/>
                  </a:ext>
                </a:extLst>
              </p:cNvPr>
              <p:cNvSpPr>
                <a:spLocks noChangeAspect="1"/>
              </p:cNvSpPr>
              <p:nvPr/>
            </p:nvSpPr>
            <p:spPr>
              <a:xfrm>
                <a:off x="9507311" y="3995497"/>
                <a:ext cx="180000" cy="1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18" name="Rectangle 17">
              <a:extLst>
                <a:ext uri="{FF2B5EF4-FFF2-40B4-BE49-F238E27FC236}">
                  <a16:creationId xmlns:a16="http://schemas.microsoft.com/office/drawing/2014/main" id="{4E064234-FAB1-C14D-6B26-91C605E5FCB6}"/>
                </a:ext>
              </a:extLst>
            </p:cNvPr>
            <p:cNvSpPr/>
            <p:nvPr/>
          </p:nvSpPr>
          <p:spPr>
            <a:xfrm>
              <a:off x="3511100" y="2450816"/>
              <a:ext cx="502936" cy="27840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66B512"/>
                </a:solidFill>
                <a:effectLst/>
                <a:uLnTx/>
                <a:uFillTx/>
                <a:latin typeface="Arial" panose="020B0604020202020204"/>
                <a:ea typeface="+mn-ea"/>
                <a:cs typeface="+mn-cs"/>
              </a:endParaRPr>
            </a:p>
          </p:txBody>
        </p:sp>
        <p:sp>
          <p:nvSpPr>
            <p:cNvPr id="19" name="Rectangle 18">
              <a:extLst>
                <a:ext uri="{FF2B5EF4-FFF2-40B4-BE49-F238E27FC236}">
                  <a16:creationId xmlns:a16="http://schemas.microsoft.com/office/drawing/2014/main" id="{32DD2228-91D1-E3CB-29AF-7A756A8FA53F}"/>
                </a:ext>
              </a:extLst>
            </p:cNvPr>
            <p:cNvSpPr/>
            <p:nvPr/>
          </p:nvSpPr>
          <p:spPr>
            <a:xfrm>
              <a:off x="8478745" y="4146506"/>
              <a:ext cx="502936" cy="10897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 name="Rectangle 19">
              <a:extLst>
                <a:ext uri="{FF2B5EF4-FFF2-40B4-BE49-F238E27FC236}">
                  <a16:creationId xmlns:a16="http://schemas.microsoft.com/office/drawing/2014/main" id="{D06A5FF9-851E-A8B1-2EEF-2965227B3216}"/>
                </a:ext>
              </a:extLst>
            </p:cNvPr>
            <p:cNvSpPr/>
            <p:nvPr/>
          </p:nvSpPr>
          <p:spPr>
            <a:xfrm>
              <a:off x="2415721" y="4206588"/>
              <a:ext cx="502935" cy="102827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A8FA9959-5FCA-7E5B-7550-0D333EFFB9C7}"/>
                </a:ext>
              </a:extLst>
            </p:cNvPr>
            <p:cNvSpPr/>
            <p:nvPr/>
          </p:nvSpPr>
          <p:spPr>
            <a:xfrm>
              <a:off x="4855317" y="5047704"/>
              <a:ext cx="502936" cy="1871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2" name="Rectangle 21">
              <a:extLst>
                <a:ext uri="{FF2B5EF4-FFF2-40B4-BE49-F238E27FC236}">
                  <a16:creationId xmlns:a16="http://schemas.microsoft.com/office/drawing/2014/main" id="{CAC82216-46C2-DCA9-D8C6-F9C6E3BDAE79}"/>
                </a:ext>
              </a:extLst>
            </p:cNvPr>
            <p:cNvSpPr/>
            <p:nvPr/>
          </p:nvSpPr>
          <p:spPr>
            <a:xfrm>
              <a:off x="7383317" y="4782650"/>
              <a:ext cx="502935" cy="45221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3" name="Rectangle 22">
              <a:extLst>
                <a:ext uri="{FF2B5EF4-FFF2-40B4-BE49-F238E27FC236}">
                  <a16:creationId xmlns:a16="http://schemas.microsoft.com/office/drawing/2014/main" id="{F5193739-E2F2-A8FB-CFF1-81F16785E41A}"/>
                </a:ext>
              </a:extLst>
            </p:cNvPr>
            <p:cNvSpPr/>
            <p:nvPr/>
          </p:nvSpPr>
          <p:spPr>
            <a:xfrm>
              <a:off x="2959420" y="3578144"/>
              <a:ext cx="502934" cy="165671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Rectangle 23">
              <a:extLst>
                <a:ext uri="{FF2B5EF4-FFF2-40B4-BE49-F238E27FC236}">
                  <a16:creationId xmlns:a16="http://schemas.microsoft.com/office/drawing/2014/main" id="{8E7FC5E3-F114-899A-6FD6-2AFE48793D39}"/>
                </a:ext>
              </a:extLst>
            </p:cNvPr>
            <p:cNvSpPr/>
            <p:nvPr/>
          </p:nvSpPr>
          <p:spPr>
            <a:xfrm>
              <a:off x="5401598" y="4973814"/>
              <a:ext cx="502934" cy="261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Rectangle 24">
              <a:extLst>
                <a:ext uri="{FF2B5EF4-FFF2-40B4-BE49-F238E27FC236}">
                  <a16:creationId xmlns:a16="http://schemas.microsoft.com/office/drawing/2014/main" id="{16044229-FE44-BB66-4FD2-FB3B804AE30C}"/>
                </a:ext>
              </a:extLst>
            </p:cNvPr>
            <p:cNvSpPr/>
            <p:nvPr/>
          </p:nvSpPr>
          <p:spPr>
            <a:xfrm>
              <a:off x="7925715" y="4262276"/>
              <a:ext cx="502934" cy="97258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26" name="Straight Connector 25">
              <a:extLst>
                <a:ext uri="{FF2B5EF4-FFF2-40B4-BE49-F238E27FC236}">
                  <a16:creationId xmlns:a16="http://schemas.microsoft.com/office/drawing/2014/main" id="{7AE2A2EE-269B-34ED-E909-8DC8FD3BBBC2}"/>
                </a:ext>
              </a:extLst>
            </p:cNvPr>
            <p:cNvCxnSpPr>
              <a:cxnSpLocks/>
            </p:cNvCxnSpPr>
            <p:nvPr/>
          </p:nvCxnSpPr>
          <p:spPr>
            <a:xfrm>
              <a:off x="1668955" y="5236258"/>
              <a:ext cx="748655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34F6ED04-6A81-EE01-D0C6-21E779E8B10B}"/>
                </a:ext>
              </a:extLst>
            </p:cNvPr>
            <p:cNvSpPr/>
            <p:nvPr/>
          </p:nvSpPr>
          <p:spPr>
            <a:xfrm>
              <a:off x="5954803" y="4859083"/>
              <a:ext cx="500343" cy="38780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8" name="TextBox 27">
              <a:extLst>
                <a:ext uri="{FF2B5EF4-FFF2-40B4-BE49-F238E27FC236}">
                  <a16:creationId xmlns:a16="http://schemas.microsoft.com/office/drawing/2014/main" id="{5E4C292B-4C1F-67AE-5B8A-66C847C09FBC}"/>
                </a:ext>
              </a:extLst>
            </p:cNvPr>
            <p:cNvSpPr txBox="1"/>
            <p:nvPr/>
          </p:nvSpPr>
          <p:spPr>
            <a:xfrm>
              <a:off x="1891897" y="4498333"/>
              <a:ext cx="425302" cy="267062"/>
            </a:xfrm>
            <a:prstGeom prst="rect">
              <a:avLst/>
            </a:prstGeom>
          </p:spPr>
          <p:txBody>
            <a:bodyPr vert="horz" wrap="none" lIns="91440" tIns="45720" rIns="91440" bIns="45720" rtlCol="0">
              <a:noAutofit/>
            </a:bodyPr>
            <a:lstStyle/>
            <a:p>
              <a:pPr marL="0" marR="0" lvl="0" indent="0" algn="ctr" defTabSz="609585" rtl="0" eaLnBrk="0" fontAlgn="base" latinLnBrk="0" hangingPunct="0">
                <a:lnSpc>
                  <a:spcPct val="100000"/>
                </a:lnSpc>
                <a:spcBef>
                  <a:spcPts val="600"/>
                </a:spcBef>
                <a:spcAft>
                  <a:spcPct val="0"/>
                </a:spcAft>
                <a:buClrTx/>
                <a:buSzTx/>
                <a:buFontTx/>
                <a:buNone/>
                <a:tabLst/>
                <a:defRPr/>
              </a:pPr>
              <a:r>
                <a:rPr kumimoji="0" lang="fr-CA" sz="1400" b="0" i="0" u="none" strike="noStrike" cap="none" normalizeH="0" baseline="0" noProof="0">
                  <a:ln>
                    <a:noFill/>
                  </a:ln>
                  <a:solidFill>
                    <a:srgbClr val="53585A"/>
                  </a:solidFill>
                  <a:uLnTx/>
                  <a:uFillTx/>
                  <a:latin typeface="Arial" panose="020B0604020202020204"/>
                  <a:ea typeface="MS PGothic" charset="0"/>
                  <a:cs typeface="+mn-cs"/>
                </a:rPr>
                <a:t>8,6</a:t>
              </a:r>
            </a:p>
          </p:txBody>
        </p:sp>
        <p:sp>
          <p:nvSpPr>
            <p:cNvPr id="29" name="Rectangle 28">
              <a:extLst>
                <a:ext uri="{FF2B5EF4-FFF2-40B4-BE49-F238E27FC236}">
                  <a16:creationId xmlns:a16="http://schemas.microsoft.com/office/drawing/2014/main" id="{018E3471-6E0C-6022-9F29-E4965E604798}"/>
                </a:ext>
              </a:extLst>
            </p:cNvPr>
            <p:cNvSpPr/>
            <p:nvPr/>
          </p:nvSpPr>
          <p:spPr>
            <a:xfrm>
              <a:off x="1855733" y="4776740"/>
              <a:ext cx="502935" cy="4581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0" name="Rectangle 29">
              <a:extLst>
                <a:ext uri="{FF2B5EF4-FFF2-40B4-BE49-F238E27FC236}">
                  <a16:creationId xmlns:a16="http://schemas.microsoft.com/office/drawing/2014/main" id="{83C3E4E1-D605-0DD9-3744-E8DDC021CF59}"/>
                </a:ext>
              </a:extLst>
            </p:cNvPr>
            <p:cNvSpPr/>
            <p:nvPr/>
          </p:nvSpPr>
          <p:spPr>
            <a:xfrm>
              <a:off x="4315539" y="5141124"/>
              <a:ext cx="502935" cy="937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1" name="Rectangle 30">
              <a:extLst>
                <a:ext uri="{FF2B5EF4-FFF2-40B4-BE49-F238E27FC236}">
                  <a16:creationId xmlns:a16="http://schemas.microsoft.com/office/drawing/2014/main" id="{6C211B06-08E4-9B5D-72D7-BD33F1344F96}"/>
                </a:ext>
              </a:extLst>
            </p:cNvPr>
            <p:cNvSpPr/>
            <p:nvPr/>
          </p:nvSpPr>
          <p:spPr>
            <a:xfrm>
              <a:off x="6837123" y="4927604"/>
              <a:ext cx="502935" cy="3161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2" name="TextBox 31">
              <a:extLst>
                <a:ext uri="{FF2B5EF4-FFF2-40B4-BE49-F238E27FC236}">
                  <a16:creationId xmlns:a16="http://schemas.microsoft.com/office/drawing/2014/main" id="{FA6FBC54-92C6-4598-47EF-488962C7C8F0}"/>
                </a:ext>
              </a:extLst>
            </p:cNvPr>
            <p:cNvSpPr txBox="1"/>
            <p:nvPr/>
          </p:nvSpPr>
          <p:spPr>
            <a:xfrm>
              <a:off x="2451087" y="3972628"/>
              <a:ext cx="432203" cy="226067"/>
            </a:xfrm>
            <a:prstGeom prst="rect">
              <a:avLst/>
            </a:prstGeom>
          </p:spPr>
          <p:txBody>
            <a:bodyPr vert="horz" wrap="none" lIns="91440" tIns="45720" rIns="91440" bIns="45720" rtlCol="0">
              <a:noAutofit/>
            </a:bodyPr>
            <a:lstStyle/>
            <a:p>
              <a:pPr marL="0" marR="0" lvl="0" indent="0" algn="ctr" defTabSz="609585" rtl="0" eaLnBrk="0" fontAlgn="base" latinLnBrk="0" hangingPunct="0">
                <a:lnSpc>
                  <a:spcPct val="100000"/>
                </a:lnSpc>
                <a:spcBef>
                  <a:spcPts val="600"/>
                </a:spcBef>
                <a:spcAft>
                  <a:spcPct val="0"/>
                </a:spcAft>
                <a:buClrTx/>
                <a:buSzTx/>
                <a:buFontTx/>
                <a:buNone/>
                <a:tabLst/>
                <a:defRPr/>
              </a:pPr>
              <a:r>
                <a:rPr kumimoji="0" lang="fr-CA" sz="1400" b="0" i="0" u="none" strike="noStrike" cap="none" normalizeH="0" baseline="0" noProof="0">
                  <a:ln>
                    <a:noFill/>
                  </a:ln>
                  <a:solidFill>
                    <a:srgbClr val="53585A"/>
                  </a:solidFill>
                  <a:uLnTx/>
                  <a:uFillTx/>
                  <a:latin typeface="Arial" panose="020B0604020202020204"/>
                  <a:ea typeface="MS PGothic" charset="0"/>
                  <a:cs typeface="+mn-cs"/>
                </a:rPr>
                <a:t>18,5</a:t>
              </a:r>
            </a:p>
          </p:txBody>
        </p:sp>
        <p:sp>
          <p:nvSpPr>
            <p:cNvPr id="33" name="TextBox 32">
              <a:extLst>
                <a:ext uri="{FF2B5EF4-FFF2-40B4-BE49-F238E27FC236}">
                  <a16:creationId xmlns:a16="http://schemas.microsoft.com/office/drawing/2014/main" id="{29E5C5FF-D4D1-A54D-2959-880475125958}"/>
                </a:ext>
              </a:extLst>
            </p:cNvPr>
            <p:cNvSpPr txBox="1"/>
            <p:nvPr/>
          </p:nvSpPr>
          <p:spPr>
            <a:xfrm>
              <a:off x="2994786" y="3351556"/>
              <a:ext cx="432203" cy="226067"/>
            </a:xfrm>
            <a:prstGeom prst="rect">
              <a:avLst/>
            </a:prstGeom>
          </p:spPr>
          <p:txBody>
            <a:bodyPr vert="horz" wrap="none" lIns="91440" tIns="45720" rIns="91440" bIns="45720" rtlCol="0">
              <a:noAutofit/>
            </a:bodyPr>
            <a:lstStyle/>
            <a:p>
              <a:pPr marL="0" marR="0" lvl="0" indent="0" algn="ctr" defTabSz="609585" rtl="0" eaLnBrk="0" fontAlgn="base" latinLnBrk="0" hangingPunct="0">
                <a:lnSpc>
                  <a:spcPct val="100000"/>
                </a:lnSpc>
                <a:spcBef>
                  <a:spcPts val="600"/>
                </a:spcBef>
                <a:spcAft>
                  <a:spcPct val="0"/>
                </a:spcAft>
                <a:buClrTx/>
                <a:buSzTx/>
                <a:buFontTx/>
                <a:buNone/>
                <a:tabLst/>
                <a:defRPr/>
              </a:pPr>
              <a:r>
                <a:rPr kumimoji="0" lang="fr-CA" sz="1400" b="0" i="0" u="none" strike="noStrike" cap="none" normalizeH="0" baseline="0" noProof="0">
                  <a:ln>
                    <a:noFill/>
                  </a:ln>
                  <a:solidFill>
                    <a:srgbClr val="53585A"/>
                  </a:solidFill>
                  <a:uLnTx/>
                  <a:uFillTx/>
                  <a:latin typeface="Arial" panose="020B0604020202020204"/>
                  <a:ea typeface="MS PGothic" charset="0"/>
                  <a:cs typeface="+mn-cs"/>
                </a:rPr>
                <a:t>30,7</a:t>
              </a:r>
            </a:p>
          </p:txBody>
        </p:sp>
        <p:sp>
          <p:nvSpPr>
            <p:cNvPr id="34" name="TextBox 33">
              <a:extLst>
                <a:ext uri="{FF2B5EF4-FFF2-40B4-BE49-F238E27FC236}">
                  <a16:creationId xmlns:a16="http://schemas.microsoft.com/office/drawing/2014/main" id="{B8EB76EC-2D45-36EA-5D15-1F25A01BB746}"/>
                </a:ext>
              </a:extLst>
            </p:cNvPr>
            <p:cNvSpPr txBox="1"/>
            <p:nvPr/>
          </p:nvSpPr>
          <p:spPr>
            <a:xfrm>
              <a:off x="3546467" y="2216322"/>
              <a:ext cx="432203" cy="226067"/>
            </a:xfrm>
            <a:prstGeom prst="rect">
              <a:avLst/>
            </a:prstGeom>
          </p:spPr>
          <p:txBody>
            <a:bodyPr vert="horz" wrap="none" lIns="91440" tIns="45720" rIns="91440" bIns="45720" rtlCol="0">
              <a:noAutofit/>
            </a:bodyPr>
            <a:lstStyle/>
            <a:p>
              <a:pPr marL="0" marR="0" lvl="0" indent="0" algn="ctr" defTabSz="609585" rtl="0" eaLnBrk="0" fontAlgn="base" latinLnBrk="0" hangingPunct="0">
                <a:lnSpc>
                  <a:spcPct val="100000"/>
                </a:lnSpc>
                <a:spcBef>
                  <a:spcPts val="600"/>
                </a:spcBef>
                <a:spcAft>
                  <a:spcPct val="0"/>
                </a:spcAft>
                <a:buClrTx/>
                <a:buSzTx/>
                <a:buFontTx/>
                <a:buNone/>
                <a:tabLst/>
                <a:defRPr/>
              </a:pPr>
              <a:r>
                <a:rPr kumimoji="0" lang="fr-CA" sz="1400" b="0" i="0" u="none" strike="noStrike" cap="none" normalizeH="0" baseline="0" noProof="0">
                  <a:ln>
                    <a:noFill/>
                  </a:ln>
                  <a:solidFill>
                    <a:srgbClr val="53585A"/>
                  </a:solidFill>
                  <a:uLnTx/>
                  <a:uFillTx/>
                  <a:latin typeface="Arial" panose="020B0604020202020204"/>
                  <a:ea typeface="MS PGothic" charset="0"/>
                  <a:cs typeface="+mn-cs"/>
                </a:rPr>
                <a:t>52,3</a:t>
              </a:r>
            </a:p>
          </p:txBody>
        </p:sp>
        <p:sp>
          <p:nvSpPr>
            <p:cNvPr id="35" name="TextBox 34">
              <a:extLst>
                <a:ext uri="{FF2B5EF4-FFF2-40B4-BE49-F238E27FC236}">
                  <a16:creationId xmlns:a16="http://schemas.microsoft.com/office/drawing/2014/main" id="{1ED3B3E9-51B0-7749-FA19-0E57608EAA0D}"/>
                </a:ext>
              </a:extLst>
            </p:cNvPr>
            <p:cNvSpPr txBox="1"/>
            <p:nvPr/>
          </p:nvSpPr>
          <p:spPr>
            <a:xfrm>
              <a:off x="4350905" y="4901726"/>
              <a:ext cx="432203" cy="226067"/>
            </a:xfrm>
            <a:prstGeom prst="rect">
              <a:avLst/>
            </a:prstGeom>
          </p:spPr>
          <p:txBody>
            <a:bodyPr vert="horz" wrap="none" lIns="91440" tIns="45720" rIns="91440" bIns="45720" rtlCol="0">
              <a:noAutofit/>
            </a:bodyPr>
            <a:lstStyle/>
            <a:p>
              <a:pPr marL="0" marR="0" lvl="0" indent="0" algn="ctr" defTabSz="609585" rtl="0" eaLnBrk="0" fontAlgn="base" latinLnBrk="0" hangingPunct="0">
                <a:lnSpc>
                  <a:spcPct val="100000"/>
                </a:lnSpc>
                <a:spcBef>
                  <a:spcPts val="600"/>
                </a:spcBef>
                <a:spcAft>
                  <a:spcPct val="0"/>
                </a:spcAft>
                <a:buClrTx/>
                <a:buSzTx/>
                <a:buFontTx/>
                <a:buNone/>
                <a:tabLst/>
                <a:defRPr/>
              </a:pPr>
              <a:r>
                <a:rPr kumimoji="0" lang="fr-CA" sz="1400" b="0" i="0" u="none" strike="noStrike" cap="none" normalizeH="0" baseline="0" noProof="0">
                  <a:ln>
                    <a:noFill/>
                  </a:ln>
                  <a:solidFill>
                    <a:srgbClr val="53585A"/>
                  </a:solidFill>
                  <a:uLnTx/>
                  <a:uFillTx/>
                  <a:latin typeface="Arial" panose="020B0604020202020204"/>
                  <a:ea typeface="MS PGothic" charset="0"/>
                  <a:cs typeface="+mn-cs"/>
                </a:rPr>
                <a:t>1,6</a:t>
              </a:r>
            </a:p>
          </p:txBody>
        </p:sp>
        <p:sp>
          <p:nvSpPr>
            <p:cNvPr id="36" name="TextBox 35">
              <a:extLst>
                <a:ext uri="{FF2B5EF4-FFF2-40B4-BE49-F238E27FC236}">
                  <a16:creationId xmlns:a16="http://schemas.microsoft.com/office/drawing/2014/main" id="{3C10ACE3-C4AA-17CA-6E9D-33661D50DBAE}"/>
                </a:ext>
              </a:extLst>
            </p:cNvPr>
            <p:cNvSpPr txBox="1"/>
            <p:nvPr/>
          </p:nvSpPr>
          <p:spPr>
            <a:xfrm>
              <a:off x="4890684" y="4815684"/>
              <a:ext cx="432203" cy="226067"/>
            </a:xfrm>
            <a:prstGeom prst="rect">
              <a:avLst/>
            </a:prstGeom>
          </p:spPr>
          <p:txBody>
            <a:bodyPr vert="horz" wrap="none" lIns="91440" tIns="45720" rIns="91440" bIns="45720" rtlCol="0">
              <a:noAutofit/>
            </a:bodyPr>
            <a:lstStyle/>
            <a:p>
              <a:pPr marL="0" marR="0" lvl="0" indent="0" algn="ctr" defTabSz="609585" rtl="0" eaLnBrk="0" fontAlgn="base" latinLnBrk="0" hangingPunct="0">
                <a:lnSpc>
                  <a:spcPct val="100000"/>
                </a:lnSpc>
                <a:spcBef>
                  <a:spcPts val="600"/>
                </a:spcBef>
                <a:spcAft>
                  <a:spcPct val="0"/>
                </a:spcAft>
                <a:buClrTx/>
                <a:buSzTx/>
                <a:buFontTx/>
                <a:buNone/>
                <a:tabLst/>
                <a:defRPr/>
              </a:pPr>
              <a:r>
                <a:rPr kumimoji="0" lang="fr-CA" sz="1400" b="0" i="0" u="none" strike="noStrike" cap="none" normalizeH="0" baseline="0" noProof="0">
                  <a:ln>
                    <a:noFill/>
                  </a:ln>
                  <a:solidFill>
                    <a:srgbClr val="53585A"/>
                  </a:solidFill>
                  <a:uLnTx/>
                  <a:uFillTx/>
                  <a:latin typeface="Arial" panose="020B0604020202020204"/>
                  <a:ea typeface="MS PGothic" charset="0"/>
                  <a:cs typeface="+mn-cs"/>
                </a:rPr>
                <a:t>3,2</a:t>
              </a:r>
            </a:p>
          </p:txBody>
        </p:sp>
        <p:sp>
          <p:nvSpPr>
            <p:cNvPr id="37" name="TextBox 36">
              <a:extLst>
                <a:ext uri="{FF2B5EF4-FFF2-40B4-BE49-F238E27FC236}">
                  <a16:creationId xmlns:a16="http://schemas.microsoft.com/office/drawing/2014/main" id="{494BEF1D-F039-3869-2BB9-BE637BEFE00F}"/>
                </a:ext>
              </a:extLst>
            </p:cNvPr>
            <p:cNvSpPr txBox="1"/>
            <p:nvPr/>
          </p:nvSpPr>
          <p:spPr>
            <a:xfrm>
              <a:off x="5436963" y="4734969"/>
              <a:ext cx="432203" cy="226067"/>
            </a:xfrm>
            <a:prstGeom prst="rect">
              <a:avLst/>
            </a:prstGeom>
          </p:spPr>
          <p:txBody>
            <a:bodyPr vert="horz" wrap="none" lIns="91440" tIns="45720" rIns="91440" bIns="45720" rtlCol="0">
              <a:noAutofit/>
            </a:bodyPr>
            <a:lstStyle/>
            <a:p>
              <a:pPr marL="0" marR="0" lvl="0" indent="0" algn="ctr" defTabSz="609585" rtl="0" eaLnBrk="0" fontAlgn="base" latinLnBrk="0" hangingPunct="0">
                <a:lnSpc>
                  <a:spcPct val="100000"/>
                </a:lnSpc>
                <a:spcBef>
                  <a:spcPts val="600"/>
                </a:spcBef>
                <a:spcAft>
                  <a:spcPct val="0"/>
                </a:spcAft>
                <a:buClrTx/>
                <a:buSzTx/>
                <a:buFontTx/>
                <a:buNone/>
                <a:tabLst/>
                <a:defRPr/>
              </a:pPr>
              <a:r>
                <a:rPr kumimoji="0" lang="fr-CA" sz="1400" b="0" i="0" u="none" strike="noStrike" cap="none" normalizeH="0" baseline="0" noProof="0">
                  <a:ln>
                    <a:noFill/>
                  </a:ln>
                  <a:solidFill>
                    <a:srgbClr val="53585A"/>
                  </a:solidFill>
                  <a:uLnTx/>
                  <a:uFillTx/>
                  <a:latin typeface="Arial" panose="020B0604020202020204"/>
                  <a:ea typeface="MS PGothic" charset="0"/>
                  <a:cs typeface="+mn-cs"/>
                </a:rPr>
                <a:t>3,9</a:t>
              </a:r>
            </a:p>
          </p:txBody>
        </p:sp>
        <p:sp>
          <p:nvSpPr>
            <p:cNvPr id="38" name="TextBox 37">
              <a:extLst>
                <a:ext uri="{FF2B5EF4-FFF2-40B4-BE49-F238E27FC236}">
                  <a16:creationId xmlns:a16="http://schemas.microsoft.com/office/drawing/2014/main" id="{34084C4D-7515-F68A-7318-77472B4B58B5}"/>
                </a:ext>
              </a:extLst>
            </p:cNvPr>
            <p:cNvSpPr txBox="1"/>
            <p:nvPr/>
          </p:nvSpPr>
          <p:spPr>
            <a:xfrm>
              <a:off x="5988873" y="4614304"/>
              <a:ext cx="432203" cy="237793"/>
            </a:xfrm>
            <a:prstGeom prst="rect">
              <a:avLst/>
            </a:prstGeom>
          </p:spPr>
          <p:txBody>
            <a:bodyPr vert="horz" wrap="none" lIns="91440" tIns="45720" rIns="91440" bIns="45720" rtlCol="0">
              <a:noAutofit/>
            </a:bodyPr>
            <a:lstStyle/>
            <a:p>
              <a:pPr marL="0" marR="0" lvl="0" indent="0" algn="ctr" defTabSz="609585" rtl="0" eaLnBrk="0" fontAlgn="base" latinLnBrk="0" hangingPunct="0">
                <a:lnSpc>
                  <a:spcPct val="100000"/>
                </a:lnSpc>
                <a:spcBef>
                  <a:spcPts val="600"/>
                </a:spcBef>
                <a:spcAft>
                  <a:spcPct val="0"/>
                </a:spcAft>
                <a:buClrTx/>
                <a:buSzTx/>
                <a:buFontTx/>
                <a:buNone/>
                <a:tabLst/>
                <a:defRPr/>
              </a:pPr>
              <a:r>
                <a:rPr kumimoji="0" lang="fr-CA" sz="1400" b="0" i="0" u="none" strike="noStrike" cap="none" normalizeH="0" baseline="0" noProof="0">
                  <a:ln>
                    <a:noFill/>
                  </a:ln>
                  <a:solidFill>
                    <a:srgbClr val="53585A"/>
                  </a:solidFill>
                  <a:uLnTx/>
                  <a:uFillTx/>
                  <a:latin typeface="Arial" panose="020B0604020202020204"/>
                  <a:ea typeface="MS PGothic" charset="0"/>
                  <a:cs typeface="+mn-cs"/>
                </a:rPr>
                <a:t>6,9</a:t>
              </a:r>
            </a:p>
          </p:txBody>
        </p:sp>
        <p:sp>
          <p:nvSpPr>
            <p:cNvPr id="39" name="TextBox 38">
              <a:extLst>
                <a:ext uri="{FF2B5EF4-FFF2-40B4-BE49-F238E27FC236}">
                  <a16:creationId xmlns:a16="http://schemas.microsoft.com/office/drawing/2014/main" id="{6D84D6C7-98AE-6965-7843-006060C71970}"/>
                </a:ext>
              </a:extLst>
            </p:cNvPr>
            <p:cNvSpPr txBox="1"/>
            <p:nvPr/>
          </p:nvSpPr>
          <p:spPr>
            <a:xfrm>
              <a:off x="6872489" y="4681923"/>
              <a:ext cx="432203" cy="237793"/>
            </a:xfrm>
            <a:prstGeom prst="rect">
              <a:avLst/>
            </a:prstGeom>
          </p:spPr>
          <p:txBody>
            <a:bodyPr vert="horz" wrap="none" lIns="91440" tIns="45720" rIns="91440" bIns="45720" rtlCol="0">
              <a:noAutofit/>
            </a:bodyPr>
            <a:lstStyle/>
            <a:p>
              <a:pPr marL="0" marR="0" lvl="0" indent="0" algn="ctr" defTabSz="609585" rtl="0" eaLnBrk="0" fontAlgn="base" latinLnBrk="0" hangingPunct="0">
                <a:lnSpc>
                  <a:spcPct val="100000"/>
                </a:lnSpc>
                <a:spcBef>
                  <a:spcPts val="600"/>
                </a:spcBef>
                <a:spcAft>
                  <a:spcPct val="0"/>
                </a:spcAft>
                <a:buClrTx/>
                <a:buSzTx/>
                <a:buFontTx/>
                <a:buNone/>
                <a:tabLst/>
                <a:defRPr/>
              </a:pPr>
              <a:r>
                <a:rPr kumimoji="0" lang="fr-CA" sz="1400" b="0" i="0" u="none" strike="noStrike" cap="none" normalizeH="0" baseline="0" noProof="0">
                  <a:ln>
                    <a:noFill/>
                  </a:ln>
                  <a:solidFill>
                    <a:srgbClr val="53585A"/>
                  </a:solidFill>
                  <a:uLnTx/>
                  <a:uFillTx/>
                  <a:latin typeface="Arial" panose="020B0604020202020204"/>
                  <a:ea typeface="MS PGothic" charset="0"/>
                  <a:cs typeface="+mn-cs"/>
                </a:rPr>
                <a:t>5,5</a:t>
              </a:r>
            </a:p>
          </p:txBody>
        </p:sp>
        <p:sp>
          <p:nvSpPr>
            <p:cNvPr id="40" name="TextBox 39">
              <a:extLst>
                <a:ext uri="{FF2B5EF4-FFF2-40B4-BE49-F238E27FC236}">
                  <a16:creationId xmlns:a16="http://schemas.microsoft.com/office/drawing/2014/main" id="{582E9720-CB8F-00C3-748D-CAE849CAB11D}"/>
                </a:ext>
              </a:extLst>
            </p:cNvPr>
            <p:cNvSpPr txBox="1"/>
            <p:nvPr/>
          </p:nvSpPr>
          <p:spPr>
            <a:xfrm>
              <a:off x="7418682" y="4538429"/>
              <a:ext cx="432203" cy="237793"/>
            </a:xfrm>
            <a:prstGeom prst="rect">
              <a:avLst/>
            </a:prstGeom>
          </p:spPr>
          <p:txBody>
            <a:bodyPr vert="horz" wrap="none" lIns="91440" tIns="45720" rIns="91440" bIns="45720" rtlCol="0">
              <a:noAutofit/>
            </a:bodyPr>
            <a:lstStyle/>
            <a:p>
              <a:pPr marL="0" marR="0" lvl="0" indent="0" algn="ctr" defTabSz="609585" rtl="0" eaLnBrk="0" fontAlgn="base" latinLnBrk="0" hangingPunct="0">
                <a:lnSpc>
                  <a:spcPct val="100000"/>
                </a:lnSpc>
                <a:spcBef>
                  <a:spcPts val="600"/>
                </a:spcBef>
                <a:spcAft>
                  <a:spcPct val="0"/>
                </a:spcAft>
                <a:buClrTx/>
                <a:buSzTx/>
                <a:buFontTx/>
                <a:buNone/>
                <a:tabLst/>
                <a:defRPr/>
              </a:pPr>
              <a:r>
                <a:rPr kumimoji="0" lang="fr-CA" sz="1400" b="0" i="0" u="none" strike="noStrike" cap="none" normalizeH="0" baseline="0" noProof="0">
                  <a:ln>
                    <a:noFill/>
                  </a:ln>
                  <a:solidFill>
                    <a:srgbClr val="53585A"/>
                  </a:solidFill>
                  <a:uLnTx/>
                  <a:uFillTx/>
                  <a:latin typeface="Arial" panose="020B0604020202020204"/>
                  <a:ea typeface="MS PGothic" charset="0"/>
                  <a:cs typeface="+mn-cs"/>
                </a:rPr>
                <a:t>8,1</a:t>
              </a:r>
            </a:p>
          </p:txBody>
        </p:sp>
        <p:sp>
          <p:nvSpPr>
            <p:cNvPr id="41" name="TextBox 40">
              <a:extLst>
                <a:ext uri="{FF2B5EF4-FFF2-40B4-BE49-F238E27FC236}">
                  <a16:creationId xmlns:a16="http://schemas.microsoft.com/office/drawing/2014/main" id="{43A8E53B-F85E-550F-1F19-EAA73F024098}"/>
                </a:ext>
              </a:extLst>
            </p:cNvPr>
            <p:cNvSpPr txBox="1"/>
            <p:nvPr/>
          </p:nvSpPr>
          <p:spPr>
            <a:xfrm>
              <a:off x="7961080" y="4018992"/>
              <a:ext cx="432203" cy="237793"/>
            </a:xfrm>
            <a:prstGeom prst="rect">
              <a:avLst/>
            </a:prstGeom>
          </p:spPr>
          <p:txBody>
            <a:bodyPr vert="horz" wrap="none" lIns="91440" tIns="45720" rIns="91440" bIns="45720" rtlCol="0">
              <a:noAutofit/>
            </a:bodyPr>
            <a:lstStyle/>
            <a:p>
              <a:pPr marL="0" marR="0" lvl="0" indent="0" algn="ctr" defTabSz="609585" rtl="0" eaLnBrk="0" fontAlgn="base" latinLnBrk="0" hangingPunct="0">
                <a:lnSpc>
                  <a:spcPct val="100000"/>
                </a:lnSpc>
                <a:spcBef>
                  <a:spcPts val="600"/>
                </a:spcBef>
                <a:spcAft>
                  <a:spcPct val="0"/>
                </a:spcAft>
                <a:buClrTx/>
                <a:buSzTx/>
                <a:buFontTx/>
                <a:buNone/>
                <a:tabLst/>
                <a:defRPr/>
              </a:pPr>
              <a:r>
                <a:rPr kumimoji="0" lang="fr-CA" sz="1400" b="0" i="0" u="none" strike="noStrike" cap="none" normalizeH="0" baseline="0" noProof="0">
                  <a:ln>
                    <a:noFill/>
                  </a:ln>
                  <a:solidFill>
                    <a:srgbClr val="53585A"/>
                  </a:solidFill>
                  <a:uLnTx/>
                  <a:uFillTx/>
                  <a:latin typeface="Arial" panose="020B0604020202020204"/>
                  <a:ea typeface="MS PGothic" charset="0"/>
                  <a:cs typeface="+mn-cs"/>
                </a:rPr>
                <a:t>17,7</a:t>
              </a:r>
            </a:p>
          </p:txBody>
        </p:sp>
        <p:sp>
          <p:nvSpPr>
            <p:cNvPr id="42" name="TextBox 41">
              <a:extLst>
                <a:ext uri="{FF2B5EF4-FFF2-40B4-BE49-F238E27FC236}">
                  <a16:creationId xmlns:a16="http://schemas.microsoft.com/office/drawing/2014/main" id="{3512E44C-DE58-9A9D-8EF6-D162AEC47212}"/>
                </a:ext>
              </a:extLst>
            </p:cNvPr>
            <p:cNvSpPr txBox="1"/>
            <p:nvPr/>
          </p:nvSpPr>
          <p:spPr>
            <a:xfrm>
              <a:off x="8514110" y="3901579"/>
              <a:ext cx="432203" cy="237793"/>
            </a:xfrm>
            <a:prstGeom prst="rect">
              <a:avLst/>
            </a:prstGeom>
          </p:spPr>
          <p:txBody>
            <a:bodyPr vert="horz" wrap="none" lIns="91440" tIns="45720" rIns="91440" bIns="45720" rtlCol="0">
              <a:noAutofit/>
            </a:bodyPr>
            <a:lstStyle/>
            <a:p>
              <a:pPr marL="0" marR="0" lvl="0" indent="0" algn="ctr" defTabSz="609585" rtl="0" eaLnBrk="0" fontAlgn="base" latinLnBrk="0" hangingPunct="0">
                <a:lnSpc>
                  <a:spcPct val="100000"/>
                </a:lnSpc>
                <a:spcBef>
                  <a:spcPts val="600"/>
                </a:spcBef>
                <a:spcAft>
                  <a:spcPct val="0"/>
                </a:spcAft>
                <a:buClrTx/>
                <a:buSzTx/>
                <a:buFontTx/>
                <a:buNone/>
                <a:tabLst/>
                <a:defRPr/>
              </a:pPr>
              <a:r>
                <a:rPr kumimoji="0" lang="fr-CA" sz="1400" b="0" i="0" u="none" strike="noStrike" cap="none" normalizeH="0" baseline="0" noProof="0">
                  <a:ln>
                    <a:noFill/>
                  </a:ln>
                  <a:solidFill>
                    <a:srgbClr val="53585A"/>
                  </a:solidFill>
                  <a:uLnTx/>
                  <a:uFillTx/>
                  <a:latin typeface="Arial" panose="020B0604020202020204"/>
                  <a:ea typeface="MS PGothic" charset="0"/>
                  <a:cs typeface="+mn-cs"/>
                </a:rPr>
                <a:t>19,9</a:t>
              </a:r>
            </a:p>
          </p:txBody>
        </p:sp>
      </p:grpSp>
      <p:sp>
        <p:nvSpPr>
          <p:cNvPr id="2" name="Title 1">
            <a:extLst>
              <a:ext uri="{FF2B5EF4-FFF2-40B4-BE49-F238E27FC236}">
                <a16:creationId xmlns:a16="http://schemas.microsoft.com/office/drawing/2014/main" id="{85984222-6982-442F-E076-232305095882}"/>
              </a:ext>
            </a:extLst>
          </p:cNvPr>
          <p:cNvSpPr>
            <a:spLocks noGrp="1"/>
          </p:cNvSpPr>
          <p:nvPr>
            <p:ph type="title"/>
          </p:nvPr>
        </p:nvSpPr>
        <p:spPr>
          <a:xfrm>
            <a:off x="339194" y="347156"/>
            <a:ext cx="10526738" cy="978650"/>
          </a:xfrm>
        </p:spPr>
        <p:txBody>
          <a:bodyPr>
            <a:normAutofit fontScale="90000"/>
          </a:bodyPr>
          <a:lstStyle/>
          <a:p>
            <a:r>
              <a:rPr lang="fr-CA" sz="2900" dirty="0"/>
              <a:t>Les taux d’IC, d’IM et de décès sont les plus élevés chez les patients atteints à la fois de néphropathie chronique et de diabète</a:t>
            </a:r>
          </a:p>
        </p:txBody>
      </p:sp>
      <p:sp>
        <p:nvSpPr>
          <p:cNvPr id="3" name="Footer Placeholder 2">
            <a:extLst>
              <a:ext uri="{FF2B5EF4-FFF2-40B4-BE49-F238E27FC236}">
                <a16:creationId xmlns:a16="http://schemas.microsoft.com/office/drawing/2014/main" id="{9321C5E5-A2CD-BE4B-ADAE-F7484C474EBB}"/>
              </a:ext>
            </a:extLst>
          </p:cNvPr>
          <p:cNvSpPr>
            <a:spLocks noGrp="1"/>
          </p:cNvSpPr>
          <p:nvPr>
            <p:ph type="ftr" sz="quarter" idx="11"/>
          </p:nvPr>
        </p:nvSpPr>
        <p:spPr>
          <a:xfrm>
            <a:off x="1084996" y="6229205"/>
            <a:ext cx="8466991" cy="365125"/>
          </a:xfrm>
        </p:spPr>
        <p:txBody>
          <a:bodyPr/>
          <a:lstStyle/>
          <a:p>
            <a:pPr marL="0" marR="0" lvl="0" indent="0" algn="l" defTabSz="609585" rtl="0" eaLnBrk="0" fontAlgn="base" latinLnBrk="0" hangingPunct="0">
              <a:lnSpc>
                <a:spcPct val="100000"/>
              </a:lnSpc>
              <a:spcBef>
                <a:spcPct val="0"/>
              </a:spcBef>
              <a:spcAft>
                <a:spcPct val="0"/>
              </a:spcAft>
              <a:buClrTx/>
              <a:buSzTx/>
              <a:buFontTx/>
              <a:buNone/>
              <a:tabLst/>
              <a:defRPr/>
            </a:pPr>
            <a:r>
              <a:rPr kumimoji="0" lang="fr-CA" sz="900" b="0" i="0" u="none" strike="noStrike" cap="none" normalizeH="0" baseline="0" noProof="0">
                <a:ln>
                  <a:noFill/>
                </a:ln>
                <a:solidFill>
                  <a:srgbClr val="224760"/>
                </a:solidFill>
                <a:uLnTx/>
                <a:uFillTx/>
                <a:latin typeface="Arial" panose="020B0604020202020204"/>
                <a:ea typeface="MS PGothic" charset="0"/>
                <a:cs typeface="+mn-cs"/>
              </a:rPr>
              <a:t>IC : insuffisance cardiaque; IM : infarctus du myocarde.</a:t>
            </a:r>
          </a:p>
          <a:p>
            <a:pPr marL="0" marR="0" lvl="0" indent="0" algn="l" defTabSz="609585" rtl="0" eaLnBrk="0" fontAlgn="base" latinLnBrk="0" hangingPunct="0">
              <a:lnSpc>
                <a:spcPct val="100000"/>
              </a:lnSpc>
              <a:spcBef>
                <a:spcPct val="0"/>
              </a:spcBef>
              <a:spcAft>
                <a:spcPct val="0"/>
              </a:spcAft>
              <a:buClrTx/>
              <a:buSzTx/>
              <a:buFontTx/>
              <a:buNone/>
              <a:tabLst/>
              <a:defRPr/>
            </a:pPr>
            <a:r>
              <a:rPr kumimoji="0" lang="fr-CA" sz="900" b="0" u="none" strike="noStrike" cap="none" normalizeH="0" baseline="0" noProof="0">
                <a:ln>
                  <a:noFill/>
                </a:ln>
                <a:solidFill>
                  <a:srgbClr val="224760"/>
                </a:solidFill>
                <a:uLnTx/>
                <a:uFillTx/>
                <a:latin typeface="Arial" panose="020B0604020202020204"/>
                <a:ea typeface="MS PGothic" charset="0"/>
                <a:cs typeface="+mn-cs"/>
              </a:rPr>
              <a:t>Foley RN, </a:t>
            </a:r>
            <a:r>
              <a:rPr kumimoji="0" lang="fr-CA" sz="900" b="0" i="1" u="none" strike="noStrike" cap="none" normalizeH="0" baseline="0" noProof="0">
                <a:ln>
                  <a:noFill/>
                </a:ln>
                <a:solidFill>
                  <a:srgbClr val="224760"/>
                </a:solidFill>
                <a:uLnTx/>
                <a:uFillTx/>
                <a:latin typeface="Arial" panose="020B0604020202020204"/>
                <a:ea typeface="MS PGothic" charset="0"/>
                <a:cs typeface="+mn-cs"/>
              </a:rPr>
              <a:t>et al. J Am Soc Nephrol </a:t>
            </a:r>
            <a:r>
              <a:rPr kumimoji="0" lang="fr-CA" sz="900" b="0" u="none" strike="noStrike" cap="none" normalizeH="0" baseline="0" noProof="0">
                <a:ln>
                  <a:noFill/>
                </a:ln>
                <a:solidFill>
                  <a:srgbClr val="224760"/>
                </a:solidFill>
                <a:uLnTx/>
                <a:uFillTx/>
                <a:latin typeface="Arial" panose="020B0604020202020204"/>
                <a:ea typeface="MS PGothic" charset="0"/>
                <a:cs typeface="+mn-cs"/>
              </a:rPr>
              <a:t>2005; 16:489-495</a:t>
            </a:r>
          </a:p>
        </p:txBody>
      </p:sp>
      <p:sp>
        <p:nvSpPr>
          <p:cNvPr id="4" name="Slide Number Placeholder 3">
            <a:extLst>
              <a:ext uri="{FF2B5EF4-FFF2-40B4-BE49-F238E27FC236}">
                <a16:creationId xmlns:a16="http://schemas.microsoft.com/office/drawing/2014/main" id="{36E1B7BD-A8EE-4662-D957-4993B254C7E1}"/>
              </a:ext>
            </a:extLst>
          </p:cNvPr>
          <p:cNvSpPr>
            <a:spLocks noGrp="1"/>
          </p:cNvSpPr>
          <p:nvPr>
            <p:ph type="sldNum" sz="quarter" idx="12"/>
          </p:nvPr>
        </p:nvSpPr>
        <p:spPr/>
        <p:txBody>
          <a:bodyPr/>
          <a:lstStyle/>
          <a:p>
            <a:pPr marL="0" marR="0" lvl="0" indent="0" algn="l" defTabSz="609585" rtl="0" eaLnBrk="0" fontAlgn="base" latinLnBrk="0" hangingPunct="0">
              <a:lnSpc>
                <a:spcPct val="100000"/>
              </a:lnSpc>
              <a:spcBef>
                <a:spcPct val="0"/>
              </a:spcBef>
              <a:spcAft>
                <a:spcPct val="0"/>
              </a:spcAft>
              <a:buClrTx/>
              <a:buSzTx/>
              <a:buFontTx/>
              <a:buNone/>
              <a:tabLst/>
              <a:defRPr/>
            </a:pPr>
            <a:fld id="{21C2FF50-D140-5E43-AEA8-75B2CE73B6E9}" type="slidenum">
              <a:rPr kumimoji="0" lang="en-US" sz="900" b="0" i="0" u="none" strike="noStrike" kern="1200" cap="none" spc="0" normalizeH="0" baseline="0" noProof="0" smtClean="0">
                <a:ln>
                  <a:noFill/>
                </a:ln>
                <a:solidFill>
                  <a:srgbClr val="66B512"/>
                </a:solidFill>
                <a:effectLst/>
                <a:uLnTx/>
                <a:uFillTx/>
                <a:latin typeface="Arial" panose="020B0604020202020204"/>
                <a:ea typeface="MS PGothic" charset="0"/>
                <a:cs typeface="+mn-cs"/>
              </a:rPr>
              <a:pPr marL="0" marR="0" lvl="0" indent="0" algn="l" defTabSz="609585" rtl="0" eaLnBrk="0" fontAlgn="base" latinLnBrk="0" hangingPunct="0">
                <a:lnSpc>
                  <a:spcPct val="100000"/>
                </a:lnSpc>
                <a:spcBef>
                  <a:spcPct val="0"/>
                </a:spcBef>
                <a:spcAft>
                  <a:spcPct val="0"/>
                </a:spcAft>
                <a:buClrTx/>
                <a:buSzTx/>
                <a:buFontTx/>
                <a:buNone/>
                <a:tabLst/>
                <a:defRPr/>
              </a:pPr>
              <a:t>7</a:t>
            </a:fld>
            <a:endParaRPr kumimoji="0" lang="en-US" sz="900" b="0" i="0" u="none" strike="noStrike" kern="1200" cap="none" spc="0" normalizeH="0" baseline="0" noProof="0">
              <a:ln>
                <a:noFill/>
              </a:ln>
              <a:solidFill>
                <a:srgbClr val="66B512"/>
              </a:solidFill>
              <a:effectLst/>
              <a:uLnTx/>
              <a:uFillTx/>
              <a:latin typeface="Arial" panose="020B0604020202020204"/>
              <a:ea typeface="MS PGothic" charset="0"/>
              <a:cs typeface="+mn-cs"/>
            </a:endParaRPr>
          </a:p>
        </p:txBody>
      </p:sp>
      <p:sp>
        <p:nvSpPr>
          <p:cNvPr id="44" name="TextBox 43">
            <a:extLst>
              <a:ext uri="{FF2B5EF4-FFF2-40B4-BE49-F238E27FC236}">
                <a16:creationId xmlns:a16="http://schemas.microsoft.com/office/drawing/2014/main" id="{FB4D2BD8-76DF-7493-A553-695CF3339A69}"/>
              </a:ext>
            </a:extLst>
          </p:cNvPr>
          <p:cNvSpPr txBox="1"/>
          <p:nvPr/>
        </p:nvSpPr>
        <p:spPr>
          <a:xfrm>
            <a:off x="1084995" y="1434765"/>
            <a:ext cx="6756745" cy="307777"/>
          </a:xfrm>
          <a:prstGeom prst="rect">
            <a:avLst/>
          </a:prstGeom>
          <a:noFill/>
        </p:spPr>
        <p:txBody>
          <a:bodyPr wrap="square">
            <a:spAutoFit/>
          </a:bodyPr>
          <a:lstStyle/>
          <a:p>
            <a:pPr marL="0" marR="0" lvl="0" indent="0" algn="l" defTabSz="609585" rtl="0" eaLnBrk="0" fontAlgn="base" latinLnBrk="0" hangingPunct="0">
              <a:lnSpc>
                <a:spcPct val="100000"/>
              </a:lnSpc>
              <a:spcBef>
                <a:spcPct val="0"/>
              </a:spcBef>
              <a:spcAft>
                <a:spcPct val="0"/>
              </a:spcAft>
              <a:buClrTx/>
              <a:buSzTx/>
              <a:buFontTx/>
              <a:buNone/>
              <a:tabLst/>
              <a:defRPr/>
            </a:pPr>
            <a:r>
              <a:rPr kumimoji="0" lang="fr-CA" sz="1400" b="1" i="0" u="none" strike="noStrike" cap="none" normalizeH="0" baseline="0" noProof="0">
                <a:ln>
                  <a:noFill/>
                </a:ln>
                <a:solidFill>
                  <a:srgbClr val="224760"/>
                </a:solidFill>
                <a:uLnTx/>
                <a:uFillTx/>
                <a:latin typeface="Arial" panose="020B0604020202020204"/>
                <a:ea typeface="MS PGothic" charset="0"/>
                <a:cs typeface="+mn-cs"/>
              </a:rPr>
              <a:t>Données provenant d’un échantillon de 5 % des patients du programme Medicare aux États-Unis de 1998 à 1999 (n = 1 091 201)</a:t>
            </a:r>
          </a:p>
        </p:txBody>
      </p:sp>
    </p:spTree>
    <p:extLst>
      <p:ext uri="{BB962C8B-B14F-4D97-AF65-F5344CB8AC3E}">
        <p14:creationId xmlns:p14="http://schemas.microsoft.com/office/powerpoint/2010/main" val="2535341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BD738-EC30-D0C7-9BE8-C5BD05D47015}"/>
            </a:ext>
          </a:extLst>
        </p:cNvPr>
        <p:cNvGrpSpPr/>
        <p:nvPr/>
      </p:nvGrpSpPr>
      <p:grpSpPr>
        <a:xfrm>
          <a:off x="0" y="0"/>
          <a:ext cx="0" cy="0"/>
          <a:chOff x="0" y="0"/>
          <a:chExt cx="0" cy="0"/>
        </a:xfrm>
      </p:grpSpPr>
      <p:sp>
        <p:nvSpPr>
          <p:cNvPr id="39" name="Rectangle: Rounded Corners 38">
            <a:extLst>
              <a:ext uri="{FF2B5EF4-FFF2-40B4-BE49-F238E27FC236}">
                <a16:creationId xmlns:a16="http://schemas.microsoft.com/office/drawing/2014/main" id="{0B9E61EB-455B-1F0F-55F9-B741213C248A}"/>
              </a:ext>
            </a:extLst>
          </p:cNvPr>
          <p:cNvSpPr/>
          <p:nvPr>
            <p:custDataLst>
              <p:tags r:id="rId1"/>
            </p:custDataLst>
          </p:nvPr>
        </p:nvSpPr>
        <p:spPr>
          <a:xfrm>
            <a:off x="1803400" y="2115983"/>
            <a:ext cx="8378896" cy="593494"/>
          </a:xfrm>
          <a:prstGeom prst="roundRect">
            <a:avLst/>
          </a:prstGeom>
          <a:solidFill>
            <a:srgbClr val="10704A"/>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547F42-5357-3168-02B1-C152D8655552}"/>
              </a:ext>
            </a:extLst>
          </p:cNvPr>
          <p:cNvSpPr>
            <a:spLocks noGrp="1"/>
          </p:cNvSpPr>
          <p:nvPr>
            <p:ph type="title"/>
          </p:nvPr>
        </p:nvSpPr>
        <p:spPr>
          <a:xfrm>
            <a:off x="613498" y="208536"/>
            <a:ext cx="9467850" cy="962377"/>
          </a:xfrm>
        </p:spPr>
        <p:txBody>
          <a:bodyPr/>
          <a:lstStyle/>
          <a:p>
            <a:r>
              <a:rPr lang="fr-CA" dirty="0"/>
              <a:t>Le RACU peut aider à détecter les risques CV urgents plus t</a:t>
            </a:r>
            <a:r>
              <a:rPr lang="en-US" dirty="0"/>
              <a:t>ô</a:t>
            </a:r>
            <a:r>
              <a:rPr lang="fr-CA" dirty="0"/>
              <a:t>t que le DFGe</a:t>
            </a:r>
            <a:r>
              <a:rPr lang="fr-CA" b="1" i="0" u="none" baseline="30000" dirty="0"/>
              <a:t>1</a:t>
            </a:r>
          </a:p>
        </p:txBody>
      </p:sp>
      <p:sp>
        <p:nvSpPr>
          <p:cNvPr id="3" name="Text Placeholder 2">
            <a:extLst>
              <a:ext uri="{FF2B5EF4-FFF2-40B4-BE49-F238E27FC236}">
                <a16:creationId xmlns:a16="http://schemas.microsoft.com/office/drawing/2014/main" id="{E3FF84F6-05EC-DDB6-152C-06C544140F53}"/>
              </a:ext>
            </a:extLst>
          </p:cNvPr>
          <p:cNvSpPr>
            <a:spLocks noGrp="1"/>
          </p:cNvSpPr>
          <p:nvPr>
            <p:ph type="body" sz="quarter" idx="13"/>
          </p:nvPr>
        </p:nvSpPr>
        <p:spPr/>
        <p:txBody>
          <a:bodyPr/>
          <a:lstStyle/>
          <a:p>
            <a:r>
              <a:rPr lang="fr-CA" i="1" dirty="0"/>
              <a:t>* Figure d’après </a:t>
            </a:r>
            <a:r>
              <a:rPr lang="fr-CA" i="1" dirty="0" err="1"/>
              <a:t>Afkarian</a:t>
            </a:r>
            <a:r>
              <a:rPr lang="fr-CA" i="1" dirty="0"/>
              <a:t> M., </a:t>
            </a:r>
            <a:r>
              <a:rPr lang="fr-CA" i="1" dirty="0" err="1"/>
              <a:t>Pediatr</a:t>
            </a:r>
            <a:r>
              <a:rPr lang="fr-CA" i="1" dirty="0"/>
              <a:t> </a:t>
            </a:r>
            <a:r>
              <a:rPr lang="fr-CA" i="1" dirty="0" err="1"/>
              <a:t>Nephrol</a:t>
            </a:r>
            <a:r>
              <a:rPr lang="fr-CA" i="1" dirty="0"/>
              <a:t>. 2015. † Le RACU et le </a:t>
            </a:r>
            <a:r>
              <a:rPr lang="fr-CA" i="1" dirty="0" err="1"/>
              <a:t>DFGe</a:t>
            </a:r>
            <a:r>
              <a:rPr lang="fr-CA" i="1" dirty="0"/>
              <a:t> fournissent des renseignements complémentaires et indépendants sur l’évaluation du risque cardiovasculaire et doivent être interprétés conjointement. ‡ D’après un modèle conceptuel.</a:t>
            </a:r>
          </a:p>
          <a:p>
            <a:r>
              <a:rPr lang="fr-CA" dirty="0"/>
              <a:t>CV : cardiovasculaire; </a:t>
            </a:r>
            <a:r>
              <a:rPr lang="fr-CA" dirty="0" err="1"/>
              <a:t>DFGe</a:t>
            </a:r>
            <a:r>
              <a:rPr lang="fr-CA" dirty="0"/>
              <a:t> : débit de filtration glomérulaire estimé; RACU : rapport albumine-créatinine urinaire</a:t>
            </a:r>
          </a:p>
        </p:txBody>
      </p:sp>
      <p:sp>
        <p:nvSpPr>
          <p:cNvPr id="4" name="Slide Number Placeholder 3">
            <a:extLst>
              <a:ext uri="{FF2B5EF4-FFF2-40B4-BE49-F238E27FC236}">
                <a16:creationId xmlns:a16="http://schemas.microsoft.com/office/drawing/2014/main" id="{32883094-5589-E1F9-D76A-4C9C5F9B5797}"/>
              </a:ext>
            </a:extLst>
          </p:cNvPr>
          <p:cNvSpPr>
            <a:spLocks noGrp="1"/>
          </p:cNvSpPr>
          <p:nvPr>
            <p:ph type="sldNum" sz="quarter" idx="12"/>
          </p:nvPr>
        </p:nvSpPr>
        <p:spPr/>
        <p:txBody>
          <a:bodyPr/>
          <a:lstStyle/>
          <a:p>
            <a:fld id="{2CA814A5-5B67-49A0-A5BA-40050328EF92}" type="slidenum">
              <a:rPr lang="en-US" noProof="0" smtClean="0"/>
              <a:t>8</a:t>
            </a:fld>
            <a:endParaRPr lang="en-US" noProof="0"/>
          </a:p>
        </p:txBody>
      </p:sp>
      <p:pic>
        <p:nvPicPr>
          <p:cNvPr id="5" name="Picture 4">
            <a:extLst>
              <a:ext uri="{FF2B5EF4-FFF2-40B4-BE49-F238E27FC236}">
                <a16:creationId xmlns:a16="http://schemas.microsoft.com/office/drawing/2014/main" id="{70C87100-40D3-0E56-9452-E65781FCE50F}"/>
              </a:ext>
            </a:extLst>
          </p:cNvPr>
          <p:cNvPicPr>
            <a:picLocks noChangeAspect="1"/>
          </p:cNvPicPr>
          <p:nvPr/>
        </p:nvPicPr>
        <p:blipFill>
          <a:blip r:embed="rId17"/>
          <a:srcRect l="25977" t="38783" r="23779" b="17105"/>
          <a:stretch>
            <a:fillRect/>
          </a:stretch>
        </p:blipFill>
        <p:spPr>
          <a:xfrm>
            <a:off x="3718642" y="2856632"/>
            <a:ext cx="4302996" cy="2768503"/>
          </a:xfrm>
          <a:prstGeom prst="rect">
            <a:avLst/>
          </a:prstGeom>
        </p:spPr>
      </p:pic>
      <p:sp>
        <p:nvSpPr>
          <p:cNvPr id="6" name="TextBox 5">
            <a:extLst>
              <a:ext uri="{FF2B5EF4-FFF2-40B4-BE49-F238E27FC236}">
                <a16:creationId xmlns:a16="http://schemas.microsoft.com/office/drawing/2014/main" id="{B0A416A5-A04E-8ADC-B0D8-2A4105C9A34A}"/>
              </a:ext>
            </a:extLst>
          </p:cNvPr>
          <p:cNvSpPr txBox="1"/>
          <p:nvPr>
            <p:custDataLst>
              <p:tags r:id="rId2"/>
            </p:custDataLst>
          </p:nvPr>
        </p:nvSpPr>
        <p:spPr>
          <a:xfrm>
            <a:off x="613498" y="1076603"/>
            <a:ext cx="10164749" cy="492443"/>
          </a:xfrm>
          <a:prstGeom prst="rect">
            <a:avLst/>
          </a:prstGeom>
          <a:noFill/>
        </p:spPr>
        <p:txBody>
          <a:bodyPr wrap="square" lIns="60960" tIns="30480" rIns="60960" bIns="30480" anchor="t">
            <a:spAutoFit/>
          </a:bodyPr>
          <a:lstStyle/>
          <a:p>
            <a:pPr defTabSz="914264">
              <a:defRPr/>
            </a:pPr>
            <a:r>
              <a:rPr lang="fr-CA" sz="1400" dirty="0">
                <a:solidFill>
                  <a:schemeClr val="tx2"/>
                </a:solidFill>
                <a:latin typeface="Arial"/>
                <a:cs typeface="Arial"/>
              </a:rPr>
              <a:t>Outre la détection du risque CV, le RACU est un marqueur précoce utilisé parallèlement au </a:t>
            </a:r>
            <a:r>
              <a:rPr lang="fr-CA" sz="1400" dirty="0" err="1">
                <a:solidFill>
                  <a:schemeClr val="tx2"/>
                </a:solidFill>
                <a:latin typeface="Arial"/>
                <a:cs typeface="Arial"/>
              </a:rPr>
              <a:t>DFGe</a:t>
            </a:r>
            <a:r>
              <a:rPr lang="fr-CA" sz="1400" dirty="0">
                <a:solidFill>
                  <a:schemeClr val="tx2"/>
                </a:solidFill>
                <a:latin typeface="Arial"/>
                <a:cs typeface="Arial"/>
              </a:rPr>
              <a:t> pour le diagnostic de la néphropathie chronique</a:t>
            </a:r>
            <a:r>
              <a:rPr lang="fr-CA" sz="1400" b="0" i="0" u="none" baseline="30000" dirty="0">
                <a:solidFill>
                  <a:schemeClr val="tx2"/>
                </a:solidFill>
                <a:latin typeface="Arial"/>
                <a:cs typeface="Arial"/>
              </a:rPr>
              <a:t>2,3</a:t>
            </a:r>
          </a:p>
        </p:txBody>
      </p:sp>
      <p:sp>
        <p:nvSpPr>
          <p:cNvPr id="7" name="TextBox 6">
            <a:extLst>
              <a:ext uri="{FF2B5EF4-FFF2-40B4-BE49-F238E27FC236}">
                <a16:creationId xmlns:a16="http://schemas.microsoft.com/office/drawing/2014/main" id="{082BEB06-044E-D2DA-51E1-FFAE8D5189D9}"/>
              </a:ext>
            </a:extLst>
          </p:cNvPr>
          <p:cNvSpPr txBox="1"/>
          <p:nvPr>
            <p:custDataLst>
              <p:tags r:id="rId3"/>
            </p:custDataLst>
          </p:nvPr>
        </p:nvSpPr>
        <p:spPr>
          <a:xfrm>
            <a:off x="1623600" y="1642005"/>
            <a:ext cx="8558696" cy="615553"/>
          </a:xfrm>
          <a:prstGeom prst="rect">
            <a:avLst/>
          </a:prstGeom>
          <a:noFill/>
        </p:spPr>
        <p:txBody>
          <a:bodyPr wrap="square" lIns="60960" tIns="30480" rIns="60960" bIns="30480" numCol="2" anchor="t">
            <a:spAutoFit/>
          </a:bodyPr>
          <a:lstStyle/>
          <a:p>
            <a:pPr marL="174625" indent="-174625" defTabSz="914264">
              <a:buFont typeface="Arial" panose="020B0604020202020204" pitchFamily="34" charset="0"/>
              <a:buChar char="•"/>
              <a:defRPr/>
            </a:pPr>
            <a:r>
              <a:rPr lang="fr-CA" sz="1200" dirty="0">
                <a:solidFill>
                  <a:prstClr val="black"/>
                </a:solidFill>
                <a:latin typeface="Arial"/>
                <a:cs typeface="Arial"/>
              </a:rPr>
              <a:t>Un </a:t>
            </a:r>
            <a:r>
              <a:rPr lang="fr-CA" sz="1200" b="1" i="0" u="none" baseline="0" dirty="0">
                <a:solidFill>
                  <a:srgbClr val="10704A"/>
                </a:solidFill>
                <a:latin typeface="Arial"/>
                <a:cs typeface="Arial"/>
              </a:rPr>
              <a:t>RACU &gt; 30 mg/g</a:t>
            </a:r>
            <a:r>
              <a:rPr lang="fr-CA" sz="1200" b="1" dirty="0">
                <a:solidFill>
                  <a:srgbClr val="10704A"/>
                </a:solidFill>
                <a:latin typeface="Arial"/>
                <a:cs typeface="Arial"/>
              </a:rPr>
              <a:t> </a:t>
            </a:r>
            <a:r>
              <a:rPr lang="fr-CA" sz="1200" dirty="0">
                <a:solidFill>
                  <a:prstClr val="black"/>
                </a:solidFill>
                <a:latin typeface="Arial"/>
                <a:cs typeface="Arial"/>
              </a:rPr>
              <a:t>persistant pendant plus de </a:t>
            </a:r>
            <a:r>
              <a:rPr lang="fr-CA" sz="1200" b="1" i="0" u="none" baseline="0" dirty="0">
                <a:solidFill>
                  <a:srgbClr val="10704A"/>
                </a:solidFill>
                <a:latin typeface="Arial"/>
                <a:cs typeface="Arial"/>
              </a:rPr>
              <a:t>3 mois</a:t>
            </a:r>
            <a:r>
              <a:rPr lang="fr-CA" sz="1200" dirty="0">
                <a:solidFill>
                  <a:prstClr val="black"/>
                </a:solidFill>
                <a:latin typeface="Arial"/>
                <a:cs typeface="Arial"/>
              </a:rPr>
              <a:t> indique une </a:t>
            </a:r>
            <a:r>
              <a:rPr lang="fr-CA" sz="1200" b="1" i="0" u="none" baseline="0" dirty="0">
                <a:solidFill>
                  <a:srgbClr val="10704A"/>
                </a:solidFill>
                <a:latin typeface="Arial"/>
                <a:cs typeface="Arial"/>
              </a:rPr>
              <a:t>lésion rénale</a:t>
            </a:r>
            <a:r>
              <a:rPr lang="fr-CA" sz="1200" dirty="0">
                <a:latin typeface="Arial"/>
                <a:cs typeface="Arial"/>
              </a:rPr>
              <a:t>.</a:t>
            </a:r>
          </a:p>
          <a:p>
            <a:pPr marL="285750" indent="-285750" defTabSz="914264">
              <a:buFont typeface="Arial" panose="020B0604020202020204" pitchFamily="34" charset="0"/>
              <a:buChar char="•"/>
              <a:defRPr/>
            </a:pPr>
            <a:endParaRPr lang="en-US" sz="1200" dirty="0">
              <a:solidFill>
                <a:prstClr val="black"/>
              </a:solidFill>
              <a:latin typeface="Arial"/>
              <a:cs typeface="Arial"/>
            </a:endParaRPr>
          </a:p>
          <a:p>
            <a:pPr marL="261938" indent="-261938" defTabSz="914264">
              <a:buFont typeface="Arial" panose="020B0604020202020204" pitchFamily="34" charset="0"/>
              <a:buChar char="•"/>
              <a:defRPr/>
            </a:pPr>
            <a:r>
              <a:rPr lang="fr-CA" sz="1200" dirty="0">
                <a:solidFill>
                  <a:prstClr val="black"/>
                </a:solidFill>
                <a:latin typeface="Arial"/>
                <a:cs typeface="Arial"/>
              </a:rPr>
              <a:t>Un </a:t>
            </a:r>
            <a:r>
              <a:rPr lang="fr-CA" sz="1200" b="1" i="0" u="none" baseline="0" dirty="0" err="1">
                <a:solidFill>
                  <a:srgbClr val="10704A"/>
                </a:solidFill>
                <a:latin typeface="Arial"/>
                <a:cs typeface="Arial"/>
              </a:rPr>
              <a:t>DFGe</a:t>
            </a:r>
            <a:r>
              <a:rPr lang="fr-CA" sz="1200" b="1" i="0" u="none" baseline="0" dirty="0">
                <a:solidFill>
                  <a:srgbClr val="10704A"/>
                </a:solidFill>
                <a:latin typeface="Arial"/>
                <a:cs typeface="Arial"/>
              </a:rPr>
              <a:t> &lt; 60 ml/min/1,73 m² </a:t>
            </a:r>
            <a:r>
              <a:rPr lang="fr-CA" sz="1200" dirty="0">
                <a:solidFill>
                  <a:prstClr val="black"/>
                </a:solidFill>
                <a:latin typeface="Arial"/>
                <a:cs typeface="Arial"/>
              </a:rPr>
              <a:t>pendant plus de </a:t>
            </a:r>
            <a:r>
              <a:rPr lang="fr-CA" sz="1200" b="1" i="0" u="none" baseline="0" dirty="0">
                <a:solidFill>
                  <a:srgbClr val="10704A"/>
                </a:solidFill>
                <a:latin typeface="Arial"/>
                <a:cs typeface="Arial"/>
              </a:rPr>
              <a:t>3 mois </a:t>
            </a:r>
            <a:r>
              <a:rPr lang="fr-CA" sz="1200" dirty="0">
                <a:solidFill>
                  <a:prstClr val="black"/>
                </a:solidFill>
                <a:latin typeface="Arial"/>
                <a:cs typeface="Arial"/>
              </a:rPr>
              <a:t>indique une </a:t>
            </a:r>
            <a:r>
              <a:rPr lang="fr-CA" sz="1200" b="1" i="0" u="none" baseline="0" dirty="0">
                <a:solidFill>
                  <a:srgbClr val="10704A"/>
                </a:solidFill>
                <a:latin typeface="Arial"/>
                <a:cs typeface="Arial"/>
              </a:rPr>
              <a:t>insuffisance rénale</a:t>
            </a:r>
            <a:r>
              <a:rPr lang="fr-CA" sz="1200" dirty="0">
                <a:latin typeface="Arial"/>
                <a:cs typeface="Arial"/>
              </a:rPr>
              <a:t>.</a:t>
            </a:r>
          </a:p>
        </p:txBody>
      </p:sp>
      <p:sp>
        <p:nvSpPr>
          <p:cNvPr id="8" name="TextBox 7">
            <a:extLst>
              <a:ext uri="{FF2B5EF4-FFF2-40B4-BE49-F238E27FC236}">
                <a16:creationId xmlns:a16="http://schemas.microsoft.com/office/drawing/2014/main" id="{9C98BDDD-955B-A132-B2E0-8B8307E6E286}"/>
              </a:ext>
            </a:extLst>
          </p:cNvPr>
          <p:cNvSpPr txBox="1"/>
          <p:nvPr>
            <p:custDataLst>
              <p:tags r:id="rId4"/>
            </p:custDataLst>
          </p:nvPr>
        </p:nvSpPr>
        <p:spPr>
          <a:xfrm>
            <a:off x="1903000" y="2166784"/>
            <a:ext cx="8279296" cy="492443"/>
          </a:xfrm>
          <a:prstGeom prst="rect">
            <a:avLst/>
          </a:prstGeom>
          <a:noFill/>
        </p:spPr>
        <p:txBody>
          <a:bodyPr wrap="square" lIns="60960" tIns="30480" rIns="60960" bIns="30480" numCol="1" anchor="t">
            <a:spAutoFit/>
          </a:bodyPr>
          <a:lstStyle/>
          <a:p>
            <a:pPr defTabSz="914264">
              <a:defRPr/>
            </a:pPr>
            <a:r>
              <a:rPr lang="fr-CA" sz="1400" b="1" dirty="0">
                <a:solidFill>
                  <a:schemeClr val="accent2">
                    <a:lumMod val="20000"/>
                    <a:lumOff val="80000"/>
                  </a:schemeClr>
                </a:solidFill>
                <a:latin typeface="Arial"/>
                <a:cs typeface="Arial"/>
              </a:rPr>
              <a:t>Un RACU &gt; 30 mg/g </a:t>
            </a:r>
            <a:r>
              <a:rPr lang="fr-CA" sz="1400" b="1" dirty="0">
                <a:solidFill>
                  <a:schemeClr val="bg1"/>
                </a:solidFill>
                <a:latin typeface="Arial"/>
                <a:cs typeface="Arial"/>
              </a:rPr>
              <a:t>est un marqueur de risque CV modifiable et </a:t>
            </a:r>
            <a:r>
              <a:rPr lang="fr-CA" sz="1400" b="1" dirty="0">
                <a:solidFill>
                  <a:schemeClr val="accent2">
                    <a:lumMod val="20000"/>
                    <a:lumOff val="80000"/>
                  </a:schemeClr>
                </a:solidFill>
                <a:latin typeface="Arial"/>
                <a:cs typeface="Arial"/>
              </a:rPr>
              <a:t>permet de détecter un risque cardiovasculaire accru, </a:t>
            </a:r>
            <a:r>
              <a:rPr lang="fr-CA" sz="1400" b="1" dirty="0">
                <a:solidFill>
                  <a:schemeClr val="bg1"/>
                </a:solidFill>
                <a:latin typeface="Arial"/>
                <a:cs typeface="Arial"/>
              </a:rPr>
              <a:t>même lorsque le </a:t>
            </a:r>
            <a:r>
              <a:rPr lang="fr-CA" sz="1400" b="1" dirty="0" err="1">
                <a:solidFill>
                  <a:schemeClr val="bg1"/>
                </a:solidFill>
                <a:latin typeface="Arial"/>
                <a:cs typeface="Arial"/>
              </a:rPr>
              <a:t>DFGe</a:t>
            </a:r>
            <a:r>
              <a:rPr lang="fr-CA" sz="1400" b="1" dirty="0">
                <a:solidFill>
                  <a:schemeClr val="bg1"/>
                </a:solidFill>
                <a:latin typeface="Arial"/>
                <a:cs typeface="Arial"/>
              </a:rPr>
              <a:t> reste ≥ 60 ml/min/1,73 m²</a:t>
            </a:r>
            <a:r>
              <a:rPr lang="fr-CA" sz="1400" b="1" i="0" u="none" baseline="30000" dirty="0">
                <a:solidFill>
                  <a:schemeClr val="bg1"/>
                </a:solidFill>
                <a:latin typeface="Arial"/>
                <a:cs typeface="Arial"/>
              </a:rPr>
              <a:t> 1*†‡</a:t>
            </a:r>
            <a:r>
              <a:rPr lang="fr-CA" sz="1400" b="1" dirty="0">
                <a:latin typeface="Arial"/>
                <a:cs typeface="Arial"/>
              </a:rPr>
              <a:t>.</a:t>
            </a:r>
          </a:p>
        </p:txBody>
      </p:sp>
      <p:sp>
        <p:nvSpPr>
          <p:cNvPr id="9" name="TextBox 8">
            <a:extLst>
              <a:ext uri="{FF2B5EF4-FFF2-40B4-BE49-F238E27FC236}">
                <a16:creationId xmlns:a16="http://schemas.microsoft.com/office/drawing/2014/main" id="{F3B62648-2E7D-60DD-22D3-A67471911A2E}"/>
              </a:ext>
            </a:extLst>
          </p:cNvPr>
          <p:cNvSpPr txBox="1"/>
          <p:nvPr>
            <p:custDataLst>
              <p:tags r:id="rId5"/>
            </p:custDataLst>
          </p:nvPr>
        </p:nvSpPr>
        <p:spPr>
          <a:xfrm rot="16200000">
            <a:off x="2254562" y="4179259"/>
            <a:ext cx="1504797" cy="230832"/>
          </a:xfrm>
          <a:prstGeom prst="rect">
            <a:avLst/>
          </a:prstGeom>
          <a:noFill/>
        </p:spPr>
        <p:txBody>
          <a:bodyPr wrap="square" lIns="60960" tIns="30480" rIns="60960" bIns="30480" numCol="1" anchor="t">
            <a:spAutoFit/>
          </a:bodyPr>
          <a:lstStyle/>
          <a:p>
            <a:pPr algn="ctr" defTabSz="914264">
              <a:defRPr/>
            </a:pPr>
            <a:r>
              <a:rPr lang="fr-CA" sz="1100" b="1">
                <a:solidFill>
                  <a:srgbClr val="019960"/>
                </a:solidFill>
                <a:latin typeface="Arial"/>
                <a:cs typeface="Arial"/>
              </a:rPr>
              <a:t>RACU (mg/g)</a:t>
            </a:r>
          </a:p>
        </p:txBody>
      </p:sp>
      <p:sp>
        <p:nvSpPr>
          <p:cNvPr id="10" name="TextBox 9">
            <a:extLst>
              <a:ext uri="{FF2B5EF4-FFF2-40B4-BE49-F238E27FC236}">
                <a16:creationId xmlns:a16="http://schemas.microsoft.com/office/drawing/2014/main" id="{86B14D7C-7088-225C-6007-1C8E62375848}"/>
              </a:ext>
            </a:extLst>
          </p:cNvPr>
          <p:cNvSpPr txBox="1"/>
          <p:nvPr>
            <p:custDataLst>
              <p:tags r:id="rId6"/>
            </p:custDataLst>
          </p:nvPr>
        </p:nvSpPr>
        <p:spPr>
          <a:xfrm rot="5400000">
            <a:off x="7836139" y="4179259"/>
            <a:ext cx="1828751" cy="230832"/>
          </a:xfrm>
          <a:prstGeom prst="rect">
            <a:avLst/>
          </a:prstGeom>
          <a:noFill/>
        </p:spPr>
        <p:txBody>
          <a:bodyPr wrap="square" lIns="60960" tIns="30480" rIns="60960" bIns="30480" numCol="1" anchor="t">
            <a:spAutoFit/>
          </a:bodyPr>
          <a:lstStyle/>
          <a:p>
            <a:pPr algn="ctr" defTabSz="914264">
              <a:defRPr/>
            </a:pPr>
            <a:r>
              <a:rPr lang="fr-CA" sz="1100" b="1" dirty="0" err="1">
                <a:solidFill>
                  <a:srgbClr val="026C46"/>
                </a:solidFill>
                <a:latin typeface="Arial"/>
                <a:cs typeface="Arial"/>
              </a:rPr>
              <a:t>DFGe</a:t>
            </a:r>
            <a:r>
              <a:rPr lang="fr-CA" sz="1100" b="1" dirty="0">
                <a:solidFill>
                  <a:srgbClr val="026C46"/>
                </a:solidFill>
                <a:latin typeface="Arial"/>
                <a:cs typeface="Arial"/>
              </a:rPr>
              <a:t> (ml/min/1,73 m</a:t>
            </a:r>
            <a:r>
              <a:rPr lang="fr-CA" sz="1100" b="1" i="0" u="none" baseline="30000" dirty="0">
                <a:solidFill>
                  <a:srgbClr val="026C46"/>
                </a:solidFill>
                <a:latin typeface="Arial"/>
                <a:cs typeface="Arial"/>
              </a:rPr>
              <a:t>2</a:t>
            </a:r>
            <a:r>
              <a:rPr lang="fr-CA" sz="1100" b="1" dirty="0">
                <a:solidFill>
                  <a:srgbClr val="026C46"/>
                </a:solidFill>
                <a:latin typeface="Arial"/>
                <a:cs typeface="Arial"/>
              </a:rPr>
              <a:t>)</a:t>
            </a:r>
          </a:p>
        </p:txBody>
      </p:sp>
      <p:sp>
        <p:nvSpPr>
          <p:cNvPr id="11" name="TextBox 10">
            <a:extLst>
              <a:ext uri="{FF2B5EF4-FFF2-40B4-BE49-F238E27FC236}">
                <a16:creationId xmlns:a16="http://schemas.microsoft.com/office/drawing/2014/main" id="{49F9AC52-52D7-15FC-724F-A07D2B00F946}"/>
              </a:ext>
            </a:extLst>
          </p:cNvPr>
          <p:cNvSpPr txBox="1"/>
          <p:nvPr/>
        </p:nvSpPr>
        <p:spPr>
          <a:xfrm>
            <a:off x="4848872" y="5884720"/>
            <a:ext cx="1828751" cy="230832"/>
          </a:xfrm>
          <a:prstGeom prst="rect">
            <a:avLst/>
          </a:prstGeom>
          <a:noFill/>
        </p:spPr>
        <p:txBody>
          <a:bodyPr wrap="square" lIns="60960" tIns="30480" rIns="60960" bIns="30480" numCol="1" anchor="t">
            <a:spAutoFit/>
          </a:bodyPr>
          <a:lstStyle/>
          <a:p>
            <a:pPr algn="ctr" defTabSz="914264">
              <a:defRPr/>
            </a:pPr>
            <a:r>
              <a:rPr lang="fr-CA" sz="1100">
                <a:solidFill>
                  <a:prstClr val="black"/>
                </a:solidFill>
                <a:latin typeface="Arial"/>
                <a:cs typeface="Arial"/>
              </a:rPr>
              <a:t>Durée du diabète (années)</a:t>
            </a:r>
          </a:p>
        </p:txBody>
      </p:sp>
      <p:cxnSp>
        <p:nvCxnSpPr>
          <p:cNvPr id="19" name="Straight Connector 18">
            <a:extLst>
              <a:ext uri="{FF2B5EF4-FFF2-40B4-BE49-F238E27FC236}">
                <a16:creationId xmlns:a16="http://schemas.microsoft.com/office/drawing/2014/main" id="{E8379572-CE51-0475-F3F1-E5C00D87B1D3}"/>
              </a:ext>
            </a:extLst>
          </p:cNvPr>
          <p:cNvCxnSpPr/>
          <p:nvPr/>
        </p:nvCxnSpPr>
        <p:spPr>
          <a:xfrm>
            <a:off x="8021638" y="2982595"/>
            <a:ext cx="0" cy="265524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7" name="Chart 16">
            <a:extLst>
              <a:ext uri="{FF2B5EF4-FFF2-40B4-BE49-F238E27FC236}">
                <a16:creationId xmlns:a16="http://schemas.microsoft.com/office/drawing/2014/main" id="{31361110-2B0F-8D9F-712A-10B677E7F73D}"/>
              </a:ext>
            </a:extLst>
          </p:cNvPr>
          <p:cNvGraphicFramePr/>
          <p:nvPr>
            <p:extLst>
              <p:ext uri="{D42A27DB-BD31-4B8C-83A1-F6EECF244321}">
                <p14:modId xmlns:p14="http://schemas.microsoft.com/office/powerpoint/2010/main" val="3210499816"/>
              </p:ext>
            </p:extLst>
          </p:nvPr>
        </p:nvGraphicFramePr>
        <p:xfrm>
          <a:off x="3163591" y="2824164"/>
          <a:ext cx="5078709" cy="3152868"/>
        </p:xfrm>
        <a:graphic>
          <a:graphicData uri="http://schemas.openxmlformats.org/drawingml/2006/chart">
            <c:chart xmlns:c="http://schemas.openxmlformats.org/drawingml/2006/chart" xmlns:r="http://schemas.openxmlformats.org/officeDocument/2006/relationships" r:id="rId18"/>
          </a:graphicData>
        </a:graphic>
      </p:graphicFrame>
      <p:cxnSp>
        <p:nvCxnSpPr>
          <p:cNvPr id="21" name="Straight Connector 20">
            <a:extLst>
              <a:ext uri="{FF2B5EF4-FFF2-40B4-BE49-F238E27FC236}">
                <a16:creationId xmlns:a16="http://schemas.microsoft.com/office/drawing/2014/main" id="{4F80D4BC-481D-2581-5CB1-3A799112A5C5}"/>
              </a:ext>
            </a:extLst>
          </p:cNvPr>
          <p:cNvCxnSpPr>
            <a:cxnSpLocks/>
          </p:cNvCxnSpPr>
          <p:nvPr/>
        </p:nvCxnSpPr>
        <p:spPr>
          <a:xfrm flipH="1">
            <a:off x="8019257" y="5633073"/>
            <a:ext cx="64217" cy="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5D4A5DC-BCD2-37A4-7F24-614D9F38F176}"/>
              </a:ext>
            </a:extLst>
          </p:cNvPr>
          <p:cNvCxnSpPr>
            <a:cxnSpLocks/>
          </p:cNvCxnSpPr>
          <p:nvPr/>
        </p:nvCxnSpPr>
        <p:spPr>
          <a:xfrm flipH="1">
            <a:off x="8019257" y="5254776"/>
            <a:ext cx="64217" cy="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A1B6F27-1AAA-8FD7-55CC-11A0464A3D5B}"/>
              </a:ext>
            </a:extLst>
          </p:cNvPr>
          <p:cNvCxnSpPr>
            <a:cxnSpLocks/>
          </p:cNvCxnSpPr>
          <p:nvPr/>
        </p:nvCxnSpPr>
        <p:spPr>
          <a:xfrm flipH="1">
            <a:off x="8019257" y="4876476"/>
            <a:ext cx="64217" cy="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E876F6F-9603-AB90-56E4-9CB8B8DC4FAC}"/>
              </a:ext>
            </a:extLst>
          </p:cNvPr>
          <p:cNvCxnSpPr>
            <a:cxnSpLocks/>
          </p:cNvCxnSpPr>
          <p:nvPr/>
        </p:nvCxnSpPr>
        <p:spPr>
          <a:xfrm flipH="1">
            <a:off x="8019257" y="4498176"/>
            <a:ext cx="64217" cy="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17F4AA8-0439-0E79-2522-FD50730AA780}"/>
              </a:ext>
            </a:extLst>
          </p:cNvPr>
          <p:cNvCxnSpPr>
            <a:cxnSpLocks/>
          </p:cNvCxnSpPr>
          <p:nvPr/>
        </p:nvCxnSpPr>
        <p:spPr>
          <a:xfrm flipH="1">
            <a:off x="8019257" y="4119876"/>
            <a:ext cx="64217" cy="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1E56B74-AB6A-0B1D-E80B-4E3B1CB00AF8}"/>
              </a:ext>
            </a:extLst>
          </p:cNvPr>
          <p:cNvCxnSpPr>
            <a:cxnSpLocks/>
          </p:cNvCxnSpPr>
          <p:nvPr/>
        </p:nvCxnSpPr>
        <p:spPr>
          <a:xfrm flipH="1">
            <a:off x="8019257" y="3741576"/>
            <a:ext cx="64217" cy="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44B33E9-FA0D-C603-D42E-EF0400C8F8B1}"/>
              </a:ext>
            </a:extLst>
          </p:cNvPr>
          <p:cNvCxnSpPr>
            <a:cxnSpLocks/>
          </p:cNvCxnSpPr>
          <p:nvPr/>
        </p:nvCxnSpPr>
        <p:spPr>
          <a:xfrm flipH="1">
            <a:off x="8019257" y="3363276"/>
            <a:ext cx="64217" cy="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374E061-F1B8-BBB3-AAFE-422B6EB9C1B6}"/>
              </a:ext>
            </a:extLst>
          </p:cNvPr>
          <p:cNvCxnSpPr>
            <a:cxnSpLocks/>
          </p:cNvCxnSpPr>
          <p:nvPr/>
        </p:nvCxnSpPr>
        <p:spPr>
          <a:xfrm flipH="1">
            <a:off x="8019257" y="2984976"/>
            <a:ext cx="64217" cy="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D8F0DB88-B4D7-983E-8591-AE86738B7584}"/>
              </a:ext>
            </a:extLst>
          </p:cNvPr>
          <p:cNvSpPr txBox="1"/>
          <p:nvPr>
            <p:custDataLst>
              <p:tags r:id="rId7"/>
            </p:custDataLst>
          </p:nvPr>
        </p:nvSpPr>
        <p:spPr>
          <a:xfrm>
            <a:off x="8084741" y="5517657"/>
            <a:ext cx="348882" cy="246221"/>
          </a:xfrm>
          <a:prstGeom prst="rect">
            <a:avLst/>
          </a:prstGeom>
          <a:noFill/>
        </p:spPr>
        <p:txBody>
          <a:bodyPr wrap="square" lIns="60960" tIns="30480" rIns="60960" bIns="30480" numCol="1" anchor="t">
            <a:spAutoFit/>
          </a:bodyPr>
          <a:lstStyle/>
          <a:p>
            <a:pPr defTabSz="914264">
              <a:defRPr/>
            </a:pPr>
            <a:r>
              <a:rPr lang="fr-CA" sz="1200">
                <a:solidFill>
                  <a:prstClr val="black"/>
                </a:solidFill>
                <a:latin typeface="Arial"/>
                <a:cs typeface="Arial"/>
              </a:rPr>
              <a:t>0</a:t>
            </a:r>
          </a:p>
        </p:txBody>
      </p:sp>
      <p:sp>
        <p:nvSpPr>
          <p:cNvPr id="32" name="TextBox 31">
            <a:extLst>
              <a:ext uri="{FF2B5EF4-FFF2-40B4-BE49-F238E27FC236}">
                <a16:creationId xmlns:a16="http://schemas.microsoft.com/office/drawing/2014/main" id="{E4D2C1D7-E61A-B3B7-0B5A-1256E807D240}"/>
              </a:ext>
            </a:extLst>
          </p:cNvPr>
          <p:cNvSpPr txBox="1"/>
          <p:nvPr>
            <p:custDataLst>
              <p:tags r:id="rId8"/>
            </p:custDataLst>
          </p:nvPr>
        </p:nvSpPr>
        <p:spPr>
          <a:xfrm>
            <a:off x="8084741" y="5139707"/>
            <a:ext cx="348882" cy="246221"/>
          </a:xfrm>
          <a:prstGeom prst="rect">
            <a:avLst/>
          </a:prstGeom>
          <a:noFill/>
        </p:spPr>
        <p:txBody>
          <a:bodyPr wrap="square" lIns="60960" tIns="30480" rIns="60960" bIns="30480" numCol="1" anchor="t">
            <a:spAutoFit/>
          </a:bodyPr>
          <a:lstStyle/>
          <a:p>
            <a:pPr defTabSz="914264">
              <a:defRPr/>
            </a:pPr>
            <a:r>
              <a:rPr lang="fr-CA" sz="1200">
                <a:solidFill>
                  <a:prstClr val="black"/>
                </a:solidFill>
                <a:latin typeface="Arial"/>
                <a:cs typeface="Arial"/>
              </a:rPr>
              <a:t>20</a:t>
            </a:r>
          </a:p>
        </p:txBody>
      </p:sp>
      <p:sp>
        <p:nvSpPr>
          <p:cNvPr id="33" name="TextBox 32">
            <a:extLst>
              <a:ext uri="{FF2B5EF4-FFF2-40B4-BE49-F238E27FC236}">
                <a16:creationId xmlns:a16="http://schemas.microsoft.com/office/drawing/2014/main" id="{C6829FDF-5258-39A3-B600-150EC8D74F0D}"/>
              </a:ext>
            </a:extLst>
          </p:cNvPr>
          <p:cNvSpPr txBox="1"/>
          <p:nvPr>
            <p:custDataLst>
              <p:tags r:id="rId9"/>
            </p:custDataLst>
          </p:nvPr>
        </p:nvSpPr>
        <p:spPr>
          <a:xfrm>
            <a:off x="8084741" y="4761756"/>
            <a:ext cx="348882" cy="246221"/>
          </a:xfrm>
          <a:prstGeom prst="rect">
            <a:avLst/>
          </a:prstGeom>
          <a:noFill/>
        </p:spPr>
        <p:txBody>
          <a:bodyPr wrap="square" lIns="60960" tIns="30480" rIns="60960" bIns="30480" numCol="1" anchor="t">
            <a:spAutoFit/>
          </a:bodyPr>
          <a:lstStyle/>
          <a:p>
            <a:pPr defTabSz="914264">
              <a:defRPr/>
            </a:pPr>
            <a:r>
              <a:rPr lang="fr-CA" sz="1200">
                <a:solidFill>
                  <a:prstClr val="black"/>
                </a:solidFill>
                <a:latin typeface="Arial"/>
                <a:cs typeface="Arial"/>
              </a:rPr>
              <a:t>40</a:t>
            </a:r>
          </a:p>
        </p:txBody>
      </p:sp>
      <p:sp>
        <p:nvSpPr>
          <p:cNvPr id="34" name="TextBox 33">
            <a:extLst>
              <a:ext uri="{FF2B5EF4-FFF2-40B4-BE49-F238E27FC236}">
                <a16:creationId xmlns:a16="http://schemas.microsoft.com/office/drawing/2014/main" id="{E37E899F-9C10-6B21-C23F-6A1A00C5791F}"/>
              </a:ext>
            </a:extLst>
          </p:cNvPr>
          <p:cNvSpPr txBox="1"/>
          <p:nvPr>
            <p:custDataLst>
              <p:tags r:id="rId10"/>
            </p:custDataLst>
          </p:nvPr>
        </p:nvSpPr>
        <p:spPr>
          <a:xfrm>
            <a:off x="8084741" y="4383805"/>
            <a:ext cx="348882" cy="246221"/>
          </a:xfrm>
          <a:prstGeom prst="rect">
            <a:avLst/>
          </a:prstGeom>
          <a:noFill/>
        </p:spPr>
        <p:txBody>
          <a:bodyPr wrap="square" lIns="60960" tIns="30480" rIns="60960" bIns="30480" numCol="1" anchor="t">
            <a:spAutoFit/>
          </a:bodyPr>
          <a:lstStyle/>
          <a:p>
            <a:pPr defTabSz="914264">
              <a:defRPr/>
            </a:pPr>
            <a:r>
              <a:rPr lang="fr-CA" sz="1200">
                <a:solidFill>
                  <a:prstClr val="black"/>
                </a:solidFill>
                <a:latin typeface="Arial"/>
                <a:cs typeface="Arial"/>
              </a:rPr>
              <a:t>60</a:t>
            </a:r>
          </a:p>
        </p:txBody>
      </p:sp>
      <p:sp>
        <p:nvSpPr>
          <p:cNvPr id="35" name="TextBox 34">
            <a:extLst>
              <a:ext uri="{FF2B5EF4-FFF2-40B4-BE49-F238E27FC236}">
                <a16:creationId xmlns:a16="http://schemas.microsoft.com/office/drawing/2014/main" id="{11C1A294-3534-D7C0-0F43-8431FBB13490}"/>
              </a:ext>
            </a:extLst>
          </p:cNvPr>
          <p:cNvSpPr txBox="1"/>
          <p:nvPr>
            <p:custDataLst>
              <p:tags r:id="rId11"/>
            </p:custDataLst>
          </p:nvPr>
        </p:nvSpPr>
        <p:spPr>
          <a:xfrm>
            <a:off x="8084741" y="4005854"/>
            <a:ext cx="348882" cy="246221"/>
          </a:xfrm>
          <a:prstGeom prst="rect">
            <a:avLst/>
          </a:prstGeom>
          <a:noFill/>
        </p:spPr>
        <p:txBody>
          <a:bodyPr wrap="square" lIns="60960" tIns="30480" rIns="60960" bIns="30480" numCol="1" anchor="t">
            <a:spAutoFit/>
          </a:bodyPr>
          <a:lstStyle/>
          <a:p>
            <a:pPr defTabSz="914264">
              <a:defRPr/>
            </a:pPr>
            <a:r>
              <a:rPr lang="fr-CA" sz="1200">
                <a:solidFill>
                  <a:prstClr val="black"/>
                </a:solidFill>
                <a:latin typeface="Arial"/>
                <a:cs typeface="Arial"/>
              </a:rPr>
              <a:t>80</a:t>
            </a:r>
          </a:p>
        </p:txBody>
      </p:sp>
      <p:sp>
        <p:nvSpPr>
          <p:cNvPr id="36" name="TextBox 35">
            <a:extLst>
              <a:ext uri="{FF2B5EF4-FFF2-40B4-BE49-F238E27FC236}">
                <a16:creationId xmlns:a16="http://schemas.microsoft.com/office/drawing/2014/main" id="{5B059434-744A-A6A8-4A53-9873729F4693}"/>
              </a:ext>
            </a:extLst>
          </p:cNvPr>
          <p:cNvSpPr txBox="1"/>
          <p:nvPr>
            <p:custDataLst>
              <p:tags r:id="rId12"/>
            </p:custDataLst>
          </p:nvPr>
        </p:nvSpPr>
        <p:spPr>
          <a:xfrm>
            <a:off x="8084741" y="3627903"/>
            <a:ext cx="450861" cy="246221"/>
          </a:xfrm>
          <a:prstGeom prst="rect">
            <a:avLst/>
          </a:prstGeom>
          <a:noFill/>
        </p:spPr>
        <p:txBody>
          <a:bodyPr wrap="square" lIns="60960" tIns="30480" rIns="60960" bIns="30480" numCol="1" anchor="t">
            <a:spAutoFit/>
          </a:bodyPr>
          <a:lstStyle/>
          <a:p>
            <a:pPr defTabSz="914264">
              <a:defRPr/>
            </a:pPr>
            <a:r>
              <a:rPr lang="fr-CA" sz="1200">
                <a:solidFill>
                  <a:prstClr val="black"/>
                </a:solidFill>
                <a:latin typeface="Arial"/>
                <a:cs typeface="Arial"/>
              </a:rPr>
              <a:t>100</a:t>
            </a:r>
          </a:p>
        </p:txBody>
      </p:sp>
      <p:sp>
        <p:nvSpPr>
          <p:cNvPr id="37" name="TextBox 36">
            <a:extLst>
              <a:ext uri="{FF2B5EF4-FFF2-40B4-BE49-F238E27FC236}">
                <a16:creationId xmlns:a16="http://schemas.microsoft.com/office/drawing/2014/main" id="{300B6E64-9A36-1412-0E9B-B52A9C24B830}"/>
              </a:ext>
            </a:extLst>
          </p:cNvPr>
          <p:cNvSpPr txBox="1"/>
          <p:nvPr>
            <p:custDataLst>
              <p:tags r:id="rId13"/>
            </p:custDataLst>
          </p:nvPr>
        </p:nvSpPr>
        <p:spPr>
          <a:xfrm>
            <a:off x="8084741" y="3249952"/>
            <a:ext cx="450861" cy="246221"/>
          </a:xfrm>
          <a:prstGeom prst="rect">
            <a:avLst/>
          </a:prstGeom>
          <a:noFill/>
        </p:spPr>
        <p:txBody>
          <a:bodyPr wrap="square" lIns="60960" tIns="30480" rIns="60960" bIns="30480" numCol="1" anchor="t">
            <a:spAutoFit/>
          </a:bodyPr>
          <a:lstStyle/>
          <a:p>
            <a:pPr defTabSz="914264">
              <a:defRPr/>
            </a:pPr>
            <a:r>
              <a:rPr lang="fr-CA" sz="1200">
                <a:solidFill>
                  <a:prstClr val="black"/>
                </a:solidFill>
                <a:latin typeface="Arial"/>
                <a:cs typeface="Arial"/>
              </a:rPr>
              <a:t>120</a:t>
            </a:r>
          </a:p>
        </p:txBody>
      </p:sp>
      <p:sp>
        <p:nvSpPr>
          <p:cNvPr id="38" name="TextBox 37">
            <a:extLst>
              <a:ext uri="{FF2B5EF4-FFF2-40B4-BE49-F238E27FC236}">
                <a16:creationId xmlns:a16="http://schemas.microsoft.com/office/drawing/2014/main" id="{86ABD00E-31BA-64BF-16B4-C346CAFF7DEA}"/>
              </a:ext>
            </a:extLst>
          </p:cNvPr>
          <p:cNvSpPr txBox="1"/>
          <p:nvPr>
            <p:custDataLst>
              <p:tags r:id="rId14"/>
            </p:custDataLst>
          </p:nvPr>
        </p:nvSpPr>
        <p:spPr>
          <a:xfrm>
            <a:off x="8084741" y="2872001"/>
            <a:ext cx="450861" cy="246221"/>
          </a:xfrm>
          <a:prstGeom prst="rect">
            <a:avLst/>
          </a:prstGeom>
          <a:noFill/>
        </p:spPr>
        <p:txBody>
          <a:bodyPr wrap="square" lIns="60960" tIns="30480" rIns="60960" bIns="30480" numCol="1" anchor="t">
            <a:spAutoFit/>
          </a:bodyPr>
          <a:lstStyle/>
          <a:p>
            <a:pPr defTabSz="914264">
              <a:defRPr/>
            </a:pPr>
            <a:r>
              <a:rPr lang="fr-CA" sz="1200">
                <a:solidFill>
                  <a:prstClr val="black"/>
                </a:solidFill>
                <a:latin typeface="Arial"/>
                <a:cs typeface="Arial"/>
              </a:rPr>
              <a:t>140</a:t>
            </a:r>
          </a:p>
        </p:txBody>
      </p:sp>
      <p:sp>
        <p:nvSpPr>
          <p:cNvPr id="12" name="TextBox 11">
            <a:extLst>
              <a:ext uri="{FF2B5EF4-FFF2-40B4-BE49-F238E27FC236}">
                <a16:creationId xmlns:a16="http://schemas.microsoft.com/office/drawing/2014/main" id="{E9D8344B-D9B8-FA2B-2D7D-9208F380A629}"/>
              </a:ext>
            </a:extLst>
          </p:cNvPr>
          <p:cNvSpPr txBox="1"/>
          <p:nvPr/>
        </p:nvSpPr>
        <p:spPr>
          <a:xfrm>
            <a:off x="4052553" y="4599495"/>
            <a:ext cx="939962" cy="216638"/>
          </a:xfrm>
          <a:prstGeom prst="rect">
            <a:avLst/>
          </a:prstGeom>
          <a:solidFill>
            <a:schemeClr val="bg1"/>
          </a:solidFill>
        </p:spPr>
        <p:txBody>
          <a:bodyPr vert="horz" wrap="square" lIns="91440" tIns="45720" rIns="91440" bIns="45720" rtlCol="0">
            <a:noAutofit/>
          </a:bodyPr>
          <a:lstStyle/>
          <a:p>
            <a:pPr algn="l">
              <a:spcBef>
                <a:spcPts val="600"/>
              </a:spcBef>
            </a:pPr>
            <a:r>
              <a:rPr lang="en-US" sz="1000" dirty="0">
                <a:solidFill>
                  <a:srgbClr val="00B050"/>
                </a:solidFill>
                <a:latin typeface="+mn-lt"/>
              </a:rPr>
              <a:t>RACU ≥ 30</a:t>
            </a:r>
            <a:endParaRPr lang="fr-CA" sz="1000" dirty="0" err="1">
              <a:solidFill>
                <a:srgbClr val="00B050"/>
              </a:solidFill>
              <a:latin typeface="+mn-lt"/>
            </a:endParaRPr>
          </a:p>
        </p:txBody>
      </p:sp>
      <p:sp>
        <p:nvSpPr>
          <p:cNvPr id="14" name="TextBox 13">
            <a:extLst>
              <a:ext uri="{FF2B5EF4-FFF2-40B4-BE49-F238E27FC236}">
                <a16:creationId xmlns:a16="http://schemas.microsoft.com/office/drawing/2014/main" id="{2CD7C91E-1B1A-3499-A5B5-77B4C290B820}"/>
              </a:ext>
            </a:extLst>
          </p:cNvPr>
          <p:cNvSpPr txBox="1"/>
          <p:nvPr/>
        </p:nvSpPr>
        <p:spPr>
          <a:xfrm>
            <a:off x="6576092" y="5277609"/>
            <a:ext cx="816929" cy="240048"/>
          </a:xfrm>
          <a:prstGeom prst="rect">
            <a:avLst/>
          </a:prstGeom>
          <a:solidFill>
            <a:schemeClr val="bg1"/>
          </a:solidFill>
        </p:spPr>
        <p:txBody>
          <a:bodyPr vert="horz" wrap="square" lIns="91440" tIns="45720" rIns="91440" bIns="45720" rtlCol="0">
            <a:noAutofit/>
          </a:bodyPr>
          <a:lstStyle/>
          <a:p>
            <a:pPr algn="l">
              <a:spcBef>
                <a:spcPts val="600"/>
              </a:spcBef>
            </a:pPr>
            <a:r>
              <a:rPr lang="en-US" sz="1000" dirty="0" err="1">
                <a:solidFill>
                  <a:srgbClr val="00B050"/>
                </a:solidFill>
                <a:latin typeface="+mn-lt"/>
              </a:rPr>
              <a:t>DFGe</a:t>
            </a:r>
            <a:r>
              <a:rPr lang="en-US" sz="1000" dirty="0">
                <a:solidFill>
                  <a:srgbClr val="00B050"/>
                </a:solidFill>
                <a:latin typeface="+mn-lt"/>
              </a:rPr>
              <a:t> &lt; 60</a:t>
            </a:r>
            <a:endParaRPr lang="fr-CA" sz="1000" dirty="0" err="1">
              <a:solidFill>
                <a:srgbClr val="00B050"/>
              </a:solidFill>
              <a:latin typeface="+mn-lt"/>
            </a:endParaRPr>
          </a:p>
        </p:txBody>
      </p:sp>
    </p:spTree>
    <p:extLst>
      <p:ext uri="{BB962C8B-B14F-4D97-AF65-F5344CB8AC3E}">
        <p14:creationId xmlns:p14="http://schemas.microsoft.com/office/powerpoint/2010/main" val="3875390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1ABCA88-1D19-CE98-53B4-B550EE12A1A3}"/>
              </a:ext>
            </a:extLst>
          </p:cNvPr>
          <p:cNvSpPr>
            <a:spLocks noGrp="1"/>
          </p:cNvSpPr>
          <p:nvPr>
            <p:ph type="ftr" sz="quarter" idx="14"/>
          </p:nvPr>
        </p:nvSpPr>
        <p:spPr>
          <a:xfrm>
            <a:off x="1142751" y="5972175"/>
            <a:ext cx="9053058" cy="7493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CV : cardiovasculaire; </a:t>
            </a:r>
            <a:r>
              <a:rPr kumimoji="0" lang="fr-ca" sz="1200" b="0" i="0" u="none" strike="noStrike" kern="1200" cap="none" spc="0" normalizeH="0" baseline="0" noProof="0" dirty="0" err="1">
                <a:ln>
                  <a:noFill/>
                </a:ln>
                <a:solidFill>
                  <a:prstClr val="black">
                    <a:tint val="82000"/>
                  </a:prstClr>
                </a:solidFill>
                <a:effectLst/>
                <a:uLnTx/>
                <a:uFillTx/>
                <a:latin typeface="Aptos" panose="02110004020202020204"/>
                <a:ea typeface="+mn-ea"/>
                <a:cs typeface="+mn-cs"/>
              </a:rPr>
              <a:t>DFGe</a:t>
            </a:r>
            <a:r>
              <a:rPr kumimoji="0" lang="fr-ca"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 : débit de filtration glomérulaire estimé; FSP : fournisseur de soins primaires; HDL : lipoprotéines de haute densité; IC : insuffisance cardiaque; IC à 95 % : intervalle de confiance à 95 %; RACU : rapport albumine-créatinine urinaire; TAD : tension artérielle diastolique; TAS : tension artérielle systolique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1. Matsushita K, et al. </a:t>
            </a:r>
            <a:r>
              <a:rPr kumimoji="0" lang="fr-ca" sz="1200" b="0" i="1" u="none" strike="noStrike" kern="1200" cap="none" spc="0" normalizeH="0" baseline="0" noProof="0" dirty="0">
                <a:ln>
                  <a:noFill/>
                </a:ln>
                <a:solidFill>
                  <a:prstClr val="black">
                    <a:tint val="82000"/>
                  </a:prstClr>
                </a:solidFill>
                <a:effectLst/>
                <a:uLnTx/>
                <a:uFillTx/>
                <a:latin typeface="Aptos" panose="02110004020202020204"/>
                <a:ea typeface="+mn-ea"/>
                <a:cs typeface="+mn-cs"/>
              </a:rPr>
              <a:t>Lancet </a:t>
            </a:r>
            <a:r>
              <a:rPr kumimoji="0" lang="fr-ca" sz="1200" b="0" i="1" u="none" strike="noStrike" kern="1200" cap="none" spc="0" normalizeH="0" baseline="0" noProof="0" dirty="0" err="1">
                <a:ln>
                  <a:noFill/>
                </a:ln>
                <a:solidFill>
                  <a:prstClr val="black">
                    <a:tint val="82000"/>
                  </a:prstClr>
                </a:solidFill>
                <a:effectLst/>
                <a:uLnTx/>
                <a:uFillTx/>
                <a:latin typeface="Aptos" panose="02110004020202020204"/>
                <a:ea typeface="+mn-ea"/>
                <a:cs typeface="+mn-cs"/>
              </a:rPr>
              <a:t>Diabetes</a:t>
            </a:r>
            <a:r>
              <a:rPr kumimoji="0" lang="fr-ca" sz="1200" b="0" i="1" u="none" strike="noStrike" kern="1200" cap="none" spc="0" normalizeH="0" baseline="0" noProof="0" dirty="0">
                <a:ln>
                  <a:noFill/>
                </a:ln>
                <a:solidFill>
                  <a:prstClr val="black">
                    <a:tint val="82000"/>
                  </a:prstClr>
                </a:solidFill>
                <a:effectLst/>
                <a:uLnTx/>
                <a:uFillTx/>
                <a:latin typeface="Aptos" panose="02110004020202020204"/>
                <a:ea typeface="+mn-ea"/>
                <a:cs typeface="+mn-cs"/>
              </a:rPr>
              <a:t> </a:t>
            </a:r>
            <a:r>
              <a:rPr kumimoji="0" lang="fr-ca" sz="1200" b="0" i="1" u="none" strike="noStrike" kern="1200" cap="none" spc="0" normalizeH="0" baseline="0" noProof="0" dirty="0" err="1">
                <a:ln>
                  <a:noFill/>
                </a:ln>
                <a:solidFill>
                  <a:prstClr val="black">
                    <a:tint val="82000"/>
                  </a:prstClr>
                </a:solidFill>
                <a:effectLst/>
                <a:uLnTx/>
                <a:uFillTx/>
                <a:latin typeface="Aptos" panose="02110004020202020204"/>
                <a:ea typeface="+mn-ea"/>
                <a:cs typeface="+mn-cs"/>
              </a:rPr>
              <a:t>Endocrinol</a:t>
            </a:r>
            <a:r>
              <a:rPr kumimoji="0" lang="fr-ca" sz="1200" b="0" i="1" u="none" strike="noStrike" kern="1200" cap="none" spc="0" normalizeH="0" baseline="0" noProof="0" dirty="0">
                <a:ln>
                  <a:noFill/>
                </a:ln>
                <a:solidFill>
                  <a:prstClr val="black">
                    <a:tint val="82000"/>
                  </a:prstClr>
                </a:solidFill>
                <a:effectLst/>
                <a:uLnTx/>
                <a:uFillTx/>
                <a:latin typeface="Aptos" panose="02110004020202020204"/>
                <a:ea typeface="+mn-ea"/>
                <a:cs typeface="+mn-cs"/>
              </a:rPr>
              <a:t>. </a:t>
            </a:r>
            <a:r>
              <a:rPr kumimoji="0" lang="fr-ca"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2015;3:514-25. 2. Eastman RC, et al. </a:t>
            </a:r>
            <a:r>
              <a:rPr kumimoji="0" lang="fr-ca" sz="1200" b="0" i="1" u="none" strike="noStrike" kern="1200" cap="none" spc="0" normalizeH="0" baseline="0" noProof="0" dirty="0">
                <a:ln>
                  <a:noFill/>
                </a:ln>
                <a:solidFill>
                  <a:prstClr val="black">
                    <a:tint val="82000"/>
                  </a:prstClr>
                </a:solidFill>
                <a:effectLst/>
                <a:uLnTx/>
                <a:uFillTx/>
                <a:latin typeface="Aptos" panose="02110004020202020204"/>
                <a:ea typeface="+mn-ea"/>
                <a:cs typeface="+mn-cs"/>
              </a:rPr>
              <a:t>Lancet</a:t>
            </a:r>
            <a:r>
              <a:rPr kumimoji="0" lang="fr-ca"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 1997;350:SI29-32.</a:t>
            </a:r>
          </a:p>
        </p:txBody>
      </p:sp>
      <p:sp>
        <p:nvSpPr>
          <p:cNvPr id="3" name="Slide Number Placeholder 2">
            <a:extLst>
              <a:ext uri="{FF2B5EF4-FFF2-40B4-BE49-F238E27FC236}">
                <a16:creationId xmlns:a16="http://schemas.microsoft.com/office/drawing/2014/main" id="{DE610D4E-B7E2-D4A0-2459-CA5A62A5520F}"/>
              </a:ext>
            </a:extLst>
          </p:cNvPr>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F8E309-D608-654D-B811-6A2C46C88181}" type="slidenum">
              <a:rPr kumimoji="0" sz="12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ca"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Title 4">
            <a:extLst>
              <a:ext uri="{FF2B5EF4-FFF2-40B4-BE49-F238E27FC236}">
                <a16:creationId xmlns:a16="http://schemas.microsoft.com/office/drawing/2014/main" id="{A257A29F-3F99-B378-B430-7BA455AAB2EE}"/>
              </a:ext>
            </a:extLst>
          </p:cNvPr>
          <p:cNvSpPr>
            <a:spLocks noGrp="1"/>
          </p:cNvSpPr>
          <p:nvPr>
            <p:ph type="title"/>
          </p:nvPr>
        </p:nvSpPr>
        <p:spPr>
          <a:xfrm>
            <a:off x="515268" y="220479"/>
            <a:ext cx="10515600" cy="1325563"/>
          </a:xfrm>
        </p:spPr>
        <p:txBody>
          <a:bodyPr>
            <a:normAutofit/>
          </a:bodyPr>
          <a:lstStyle/>
          <a:p>
            <a:r>
              <a:rPr lang="fr-ca" sz="2800" b="1" dirty="0">
                <a:solidFill>
                  <a:schemeClr val="tx2"/>
                </a:solidFill>
                <a:latin typeface="Arial" panose="020B0604020202020204" pitchFamily="34" charset="0"/>
                <a:cs typeface="Arial" panose="020B0604020202020204" pitchFamily="34" charset="0"/>
              </a:rPr>
              <a:t>L’albuminurie est étroitement associée à un risque accru de décès d’origine CV</a:t>
            </a:r>
          </a:p>
        </p:txBody>
      </p:sp>
      <p:grpSp>
        <p:nvGrpSpPr>
          <p:cNvPr id="41" name="Group 40">
            <a:extLst>
              <a:ext uri="{FF2B5EF4-FFF2-40B4-BE49-F238E27FC236}">
                <a16:creationId xmlns:a16="http://schemas.microsoft.com/office/drawing/2014/main" id="{72E230C4-3CB1-5677-7E04-703760A9C836}"/>
              </a:ext>
            </a:extLst>
          </p:cNvPr>
          <p:cNvGrpSpPr/>
          <p:nvPr/>
        </p:nvGrpSpPr>
        <p:grpSpPr>
          <a:xfrm>
            <a:off x="838200" y="1690688"/>
            <a:ext cx="4995657" cy="4267133"/>
            <a:chOff x="838200" y="1690688"/>
            <a:chExt cx="4995657" cy="4267133"/>
          </a:xfrm>
        </p:grpSpPr>
        <p:pic>
          <p:nvPicPr>
            <p:cNvPr id="7" name="Picture 6">
              <a:extLst>
                <a:ext uri="{FF2B5EF4-FFF2-40B4-BE49-F238E27FC236}">
                  <a16:creationId xmlns:a16="http://schemas.microsoft.com/office/drawing/2014/main" id="{0D6D797A-707F-4B31-6FB5-3BC284DC2FCC}"/>
                </a:ext>
              </a:extLst>
            </p:cNvPr>
            <p:cNvPicPr>
              <a:picLocks noChangeAspect="1"/>
            </p:cNvPicPr>
            <p:nvPr/>
          </p:nvPicPr>
          <p:blipFill>
            <a:blip r:embed="rId3"/>
            <a:srcRect l="5258" t="17763" r="47404" b="10504"/>
            <a:stretch>
              <a:fillRect/>
            </a:stretch>
          </p:blipFill>
          <p:spPr>
            <a:xfrm>
              <a:off x="838200" y="1690688"/>
              <a:ext cx="4995657" cy="4267133"/>
            </a:xfrm>
            <a:prstGeom prst="rect">
              <a:avLst/>
            </a:prstGeom>
          </p:spPr>
        </p:pic>
        <p:sp>
          <p:nvSpPr>
            <p:cNvPr id="8" name="Rectangle 7">
              <a:extLst>
                <a:ext uri="{FF2B5EF4-FFF2-40B4-BE49-F238E27FC236}">
                  <a16:creationId xmlns:a16="http://schemas.microsoft.com/office/drawing/2014/main" id="{709F5B11-1A33-47E0-460E-26705AD1ED7A}"/>
                </a:ext>
              </a:extLst>
            </p:cNvPr>
            <p:cNvSpPr/>
            <p:nvPr/>
          </p:nvSpPr>
          <p:spPr>
            <a:xfrm>
              <a:off x="915375" y="1802835"/>
              <a:ext cx="4753905" cy="327985"/>
            </a:xfrm>
            <a:prstGeom prst="rect">
              <a:avLst/>
            </a:prstGeom>
            <a:solidFill>
              <a:srgbClr val="EFF9FF"/>
            </a:solidFill>
          </p:spPr>
          <p:txBody>
            <a:bodyPr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200" b="0" i="0" u="none" strike="noStrike" kern="1200" cap="none" spc="0" normalizeH="0" baseline="0" noProof="0" dirty="0">
                  <a:ln>
                    <a:noFill/>
                  </a:ln>
                  <a:solidFill>
                    <a:srgbClr val="5F6466"/>
                  </a:solidFill>
                  <a:effectLst/>
                  <a:uLnTx/>
                  <a:uFillTx/>
                  <a:latin typeface="Arial"/>
                  <a:ea typeface="Arial"/>
                  <a:cs typeface="Arial"/>
                </a:rPr>
                <a:t>Valeur prédictive des marqueurs CV chez les patients atteints </a:t>
              </a:r>
              <a:r>
                <a:rPr kumimoji="0" lang="fr-ca" sz="1200" b="1" i="0" u="none" strike="noStrike" kern="1200" cap="none" spc="0" normalizeH="0" baseline="0" noProof="0" dirty="0">
                  <a:ln>
                    <a:noFill/>
                  </a:ln>
                  <a:solidFill>
                    <a:srgbClr val="023555"/>
                  </a:solidFill>
                  <a:effectLst/>
                  <a:uLnTx/>
                  <a:uFillTx/>
                  <a:latin typeface="Arial"/>
                  <a:ea typeface="Arial"/>
                  <a:cs typeface="Arial"/>
                </a:rPr>
                <a:t>de coronaropathie, d’IC ou ayant subi un AVC¹</a:t>
              </a:r>
            </a:p>
          </p:txBody>
        </p:sp>
        <p:sp>
          <p:nvSpPr>
            <p:cNvPr id="10" name="Rectangle 9">
              <a:extLst>
                <a:ext uri="{FF2B5EF4-FFF2-40B4-BE49-F238E27FC236}">
                  <a16:creationId xmlns:a16="http://schemas.microsoft.com/office/drawing/2014/main" id="{DF304149-8D86-4284-3DA2-6EBB536F6E42}"/>
                </a:ext>
              </a:extLst>
            </p:cNvPr>
            <p:cNvSpPr/>
            <p:nvPr/>
          </p:nvSpPr>
          <p:spPr>
            <a:xfrm>
              <a:off x="4119612" y="2345433"/>
              <a:ext cx="1121691" cy="199804"/>
            </a:xfrm>
            <a:prstGeom prst="rect">
              <a:avLst/>
            </a:prstGeom>
            <a:solidFill>
              <a:srgbClr val="EFF9FF"/>
            </a:solidFill>
          </p:spPr>
          <p:txBody>
            <a:bodyPr wrap="none"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5F6466"/>
                  </a:solidFill>
                  <a:effectLst/>
                  <a:uLnTx/>
                  <a:uFillTx/>
                  <a:latin typeface="Arial"/>
                  <a:ea typeface="Arial"/>
                  <a:cs typeface="Arial"/>
                </a:rPr>
                <a:t>RACU et DFGe</a:t>
              </a:r>
            </a:p>
          </p:txBody>
        </p:sp>
        <p:sp>
          <p:nvSpPr>
            <p:cNvPr id="12" name="Rectangle 11">
              <a:extLst>
                <a:ext uri="{FF2B5EF4-FFF2-40B4-BE49-F238E27FC236}">
                  <a16:creationId xmlns:a16="http://schemas.microsoft.com/office/drawing/2014/main" id="{9A9D38C9-A03D-514F-629D-6B34C9200717}"/>
                </a:ext>
              </a:extLst>
            </p:cNvPr>
            <p:cNvSpPr/>
            <p:nvPr/>
          </p:nvSpPr>
          <p:spPr>
            <a:xfrm>
              <a:off x="4119612" y="2750423"/>
              <a:ext cx="456985" cy="199804"/>
            </a:xfrm>
            <a:prstGeom prst="rect">
              <a:avLst/>
            </a:prstGeom>
            <a:solidFill>
              <a:srgbClr val="EFF9FF"/>
            </a:solidFill>
          </p:spPr>
          <p:txBody>
            <a:bodyPr wrap="none"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5F6466"/>
                  </a:solidFill>
                  <a:effectLst/>
                  <a:uLnTx/>
                  <a:uFillTx/>
                  <a:latin typeface="Arial"/>
                  <a:ea typeface="Arial"/>
                  <a:cs typeface="Arial"/>
                </a:rPr>
                <a:t>RACU</a:t>
              </a:r>
            </a:p>
          </p:txBody>
        </p:sp>
        <p:sp>
          <p:nvSpPr>
            <p:cNvPr id="14" name="Rectangle 13">
              <a:extLst>
                <a:ext uri="{FF2B5EF4-FFF2-40B4-BE49-F238E27FC236}">
                  <a16:creationId xmlns:a16="http://schemas.microsoft.com/office/drawing/2014/main" id="{ABE7DE68-BD1C-C78F-3F6B-C86EE423A957}"/>
                </a:ext>
              </a:extLst>
            </p:cNvPr>
            <p:cNvSpPr/>
            <p:nvPr/>
          </p:nvSpPr>
          <p:spPr>
            <a:xfrm>
              <a:off x="4119612" y="3155413"/>
              <a:ext cx="440368" cy="163476"/>
            </a:xfrm>
            <a:prstGeom prst="rect">
              <a:avLst/>
            </a:prstGeom>
            <a:solidFill>
              <a:srgbClr val="EFF9FF"/>
            </a:solidFill>
          </p:spPr>
          <p:txBody>
            <a:bodyPr wrap="none"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5F6466"/>
                  </a:solidFill>
                  <a:effectLst/>
                  <a:uLnTx/>
                  <a:uFillTx/>
                  <a:latin typeface="Arial"/>
                  <a:ea typeface="Arial"/>
                  <a:cs typeface="Arial"/>
                </a:rPr>
                <a:t>DFGe</a:t>
              </a:r>
            </a:p>
          </p:txBody>
        </p:sp>
        <p:sp>
          <p:nvSpPr>
            <p:cNvPr id="16" name="Rectangle 15">
              <a:extLst>
                <a:ext uri="{FF2B5EF4-FFF2-40B4-BE49-F238E27FC236}">
                  <a16:creationId xmlns:a16="http://schemas.microsoft.com/office/drawing/2014/main" id="{30FDE2C5-093B-B6CB-1733-38E1B8033FA8}"/>
                </a:ext>
              </a:extLst>
            </p:cNvPr>
            <p:cNvSpPr/>
            <p:nvPr/>
          </p:nvSpPr>
          <p:spPr>
            <a:xfrm>
              <a:off x="4119612" y="3524075"/>
              <a:ext cx="340662" cy="199804"/>
            </a:xfrm>
            <a:prstGeom prst="rect">
              <a:avLst/>
            </a:prstGeom>
            <a:solidFill>
              <a:srgbClr val="EFF9FF"/>
            </a:solidFill>
          </p:spPr>
          <p:txBody>
            <a:bodyPr wrap="none"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5F6466"/>
                  </a:solidFill>
                  <a:effectLst/>
                  <a:uLnTx/>
                  <a:uFillTx/>
                  <a:latin typeface="Arial"/>
                  <a:ea typeface="Arial"/>
                  <a:cs typeface="Arial"/>
                </a:rPr>
                <a:t>TAS</a:t>
              </a:r>
            </a:p>
          </p:txBody>
        </p:sp>
        <p:sp>
          <p:nvSpPr>
            <p:cNvPr id="18" name="Rectangle 17">
              <a:extLst>
                <a:ext uri="{FF2B5EF4-FFF2-40B4-BE49-F238E27FC236}">
                  <a16:creationId xmlns:a16="http://schemas.microsoft.com/office/drawing/2014/main" id="{7EA851FA-2AFE-91C3-E4EA-F96621145DA1}"/>
                </a:ext>
              </a:extLst>
            </p:cNvPr>
            <p:cNvSpPr/>
            <p:nvPr/>
          </p:nvSpPr>
          <p:spPr>
            <a:xfrm>
              <a:off x="4119612" y="3849392"/>
              <a:ext cx="606544" cy="227050"/>
            </a:xfrm>
            <a:prstGeom prst="rect">
              <a:avLst/>
            </a:prstGeom>
            <a:solidFill>
              <a:srgbClr val="EFF9FF"/>
            </a:solidFill>
          </p:spPr>
          <p:txBody>
            <a:bodyPr wrap="none"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5F6466"/>
                  </a:solidFill>
                  <a:effectLst/>
                  <a:uLnTx/>
                  <a:uFillTx/>
                  <a:latin typeface="Arial"/>
                  <a:ea typeface="Arial"/>
                  <a:cs typeface="Arial"/>
                </a:rPr>
                <a:t>Tabagisme</a:t>
              </a:r>
            </a:p>
          </p:txBody>
        </p:sp>
        <p:sp>
          <p:nvSpPr>
            <p:cNvPr id="20" name="Rectangle 19">
              <a:extLst>
                <a:ext uri="{FF2B5EF4-FFF2-40B4-BE49-F238E27FC236}">
                  <a16:creationId xmlns:a16="http://schemas.microsoft.com/office/drawing/2014/main" id="{5A346F5C-EEB1-EF78-D64B-E2BD290C6CD5}"/>
                </a:ext>
              </a:extLst>
            </p:cNvPr>
            <p:cNvSpPr/>
            <p:nvPr/>
          </p:nvSpPr>
          <p:spPr>
            <a:xfrm>
              <a:off x="4119612" y="4296283"/>
              <a:ext cx="1653456" cy="181640"/>
            </a:xfrm>
            <a:prstGeom prst="rect">
              <a:avLst/>
            </a:prstGeom>
            <a:solidFill>
              <a:srgbClr val="EFF9FF"/>
            </a:solidFill>
          </p:spPr>
          <p:txBody>
            <a:bodyPr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dirty="0">
                  <a:ln>
                    <a:noFill/>
                  </a:ln>
                  <a:solidFill>
                    <a:srgbClr val="5F6466"/>
                  </a:solidFill>
                  <a:effectLst/>
                  <a:uLnTx/>
                  <a:uFillTx/>
                  <a:latin typeface="Arial"/>
                  <a:ea typeface="Arial"/>
                  <a:cs typeface="Arial"/>
                </a:rPr>
                <a:t>Cholestérol total et cholestérol HDL</a:t>
              </a:r>
            </a:p>
          </p:txBody>
        </p:sp>
        <p:sp>
          <p:nvSpPr>
            <p:cNvPr id="22" name="Rectangle 21">
              <a:extLst>
                <a:ext uri="{FF2B5EF4-FFF2-40B4-BE49-F238E27FC236}">
                  <a16:creationId xmlns:a16="http://schemas.microsoft.com/office/drawing/2014/main" id="{D925FE5F-4400-E415-31A6-7EE253418FCD}"/>
                </a:ext>
              </a:extLst>
            </p:cNvPr>
            <p:cNvSpPr/>
            <p:nvPr/>
          </p:nvSpPr>
          <p:spPr>
            <a:xfrm>
              <a:off x="4119612" y="4644452"/>
              <a:ext cx="598235" cy="199804"/>
            </a:xfrm>
            <a:prstGeom prst="rect">
              <a:avLst/>
            </a:prstGeom>
            <a:solidFill>
              <a:srgbClr val="EFF9FF"/>
            </a:solidFill>
          </p:spPr>
          <p:txBody>
            <a:bodyPr wrap="none"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5F6466"/>
                  </a:solidFill>
                  <a:effectLst/>
                  <a:uLnTx/>
                  <a:uFillTx/>
                  <a:latin typeface="Arial"/>
                  <a:ea typeface="Arial"/>
                  <a:cs typeface="Arial"/>
                </a:rPr>
                <a:t>Diabète</a:t>
              </a:r>
            </a:p>
          </p:txBody>
        </p:sp>
        <p:sp>
          <p:nvSpPr>
            <p:cNvPr id="24" name="Rectangle 23">
              <a:extLst>
                <a:ext uri="{FF2B5EF4-FFF2-40B4-BE49-F238E27FC236}">
                  <a16:creationId xmlns:a16="http://schemas.microsoft.com/office/drawing/2014/main" id="{7E0797EA-3E01-EE6C-784D-BD7E7A1F49FE}"/>
                </a:ext>
              </a:extLst>
            </p:cNvPr>
            <p:cNvSpPr/>
            <p:nvPr/>
          </p:nvSpPr>
          <p:spPr>
            <a:xfrm>
              <a:off x="1298346" y="5612573"/>
              <a:ext cx="3771900" cy="238125"/>
            </a:xfrm>
            <a:prstGeom prst="rect">
              <a:avLst/>
            </a:prstGeom>
            <a:solidFill>
              <a:srgbClr val="EFF9FF"/>
            </a:solidFill>
          </p:spPr>
          <p:txBody>
            <a:bodyPr wrap="non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050" b="1" i="0" u="none" strike="noStrike" kern="1200" cap="none" spc="0" normalizeH="0" baseline="0" noProof="0">
                  <a:ln>
                    <a:noFill/>
                  </a:ln>
                  <a:solidFill>
                    <a:srgbClr val="023555"/>
                  </a:solidFill>
                  <a:effectLst/>
                  <a:uLnTx/>
                  <a:uFillTx/>
                  <a:latin typeface="Arial"/>
                  <a:ea typeface="Arial"/>
                  <a:cs typeface="Arial"/>
                </a:rPr>
                <a:t>Signification accrue dans la prédiction de la mortalité CV</a:t>
              </a:r>
            </a:p>
          </p:txBody>
        </p:sp>
        <p:sp>
          <p:nvSpPr>
            <p:cNvPr id="25" name="Rectangle 24">
              <a:extLst>
                <a:ext uri="{FF2B5EF4-FFF2-40B4-BE49-F238E27FC236}">
                  <a16:creationId xmlns:a16="http://schemas.microsoft.com/office/drawing/2014/main" id="{73981CD3-BAF9-81A0-2151-01A6AEBE386F}"/>
                </a:ext>
              </a:extLst>
            </p:cNvPr>
            <p:cNvSpPr/>
            <p:nvPr/>
          </p:nvSpPr>
          <p:spPr>
            <a:xfrm>
              <a:off x="2524125" y="5243446"/>
              <a:ext cx="1258430" cy="238125"/>
            </a:xfrm>
            <a:prstGeom prst="rect">
              <a:avLst/>
            </a:prstGeom>
            <a:solidFill>
              <a:srgbClr val="EFF9FF"/>
            </a:solidFill>
          </p:spPr>
          <p:txBody>
            <a:bodyPr wrap="none"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5F6466"/>
                  </a:solidFill>
                  <a:effectLst/>
                  <a:uLnTx/>
                  <a:uFillTx/>
                  <a:latin typeface="Arial"/>
                  <a:ea typeface="Arial"/>
                  <a:cs typeface="Arial"/>
                </a:rPr>
                <a:t>Statistique C (IC à 95 %)</a:t>
              </a:r>
              <a:endParaRPr kumimoji="0" lang="fr-ca" sz="1000" b="0" i="0" u="none" strike="noStrike" kern="1200" cap="none" spc="0" normalizeH="0" baseline="0" noProof="0" dirty="0">
                <a:ln>
                  <a:noFill/>
                </a:ln>
                <a:solidFill>
                  <a:srgbClr val="5F6466"/>
                </a:solidFill>
                <a:effectLst/>
                <a:uLnTx/>
                <a:uFillTx/>
                <a:latin typeface="Arial"/>
                <a:ea typeface="+mn-ea"/>
                <a:cs typeface="+mn-cs"/>
              </a:endParaRPr>
            </a:p>
          </p:txBody>
        </p:sp>
        <p:sp>
          <p:nvSpPr>
            <p:cNvPr id="46" name="Rectangle 45">
              <a:extLst>
                <a:ext uri="{FF2B5EF4-FFF2-40B4-BE49-F238E27FC236}">
                  <a16:creationId xmlns:a16="http://schemas.microsoft.com/office/drawing/2014/main" id="{F0B5491F-DBE2-A300-B0B3-79FB8A677D49}"/>
                </a:ext>
              </a:extLst>
            </p:cNvPr>
            <p:cNvSpPr/>
            <p:nvPr/>
          </p:nvSpPr>
          <p:spPr>
            <a:xfrm>
              <a:off x="3842269" y="5055165"/>
              <a:ext cx="367782" cy="154196"/>
            </a:xfrm>
            <a:prstGeom prst="rect">
              <a:avLst/>
            </a:prstGeom>
            <a:solidFill>
              <a:srgbClr val="EFF9FF"/>
            </a:solidFill>
          </p:spPr>
          <p:txBody>
            <a:bodyPr wrap="non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5F6466"/>
                  </a:solidFill>
                  <a:effectLst/>
                  <a:uLnTx/>
                  <a:uFillTx/>
                  <a:latin typeface="Arial"/>
                  <a:ea typeface="Arial"/>
                  <a:cs typeface="Arial"/>
                </a:rPr>
                <a:t>0,01</a:t>
              </a:r>
            </a:p>
          </p:txBody>
        </p:sp>
        <p:sp>
          <p:nvSpPr>
            <p:cNvPr id="47" name="Rectangle 46">
              <a:extLst>
                <a:ext uri="{FF2B5EF4-FFF2-40B4-BE49-F238E27FC236}">
                  <a16:creationId xmlns:a16="http://schemas.microsoft.com/office/drawing/2014/main" id="{BE168D4A-567C-5856-8C1E-F63B5B107192}"/>
                </a:ext>
              </a:extLst>
            </p:cNvPr>
            <p:cNvSpPr/>
            <p:nvPr/>
          </p:nvSpPr>
          <p:spPr>
            <a:xfrm>
              <a:off x="2340234" y="5055165"/>
              <a:ext cx="367782" cy="154196"/>
            </a:xfrm>
            <a:prstGeom prst="rect">
              <a:avLst/>
            </a:prstGeom>
            <a:solidFill>
              <a:srgbClr val="EFF9FF"/>
            </a:solidFill>
          </p:spPr>
          <p:txBody>
            <a:bodyPr wrap="non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5F6466"/>
                  </a:solidFill>
                  <a:effectLst/>
                  <a:uLnTx/>
                  <a:uFillTx/>
                  <a:latin typeface="Arial"/>
                  <a:ea typeface="Arial"/>
                  <a:cs typeface="Arial"/>
                </a:rPr>
                <a:t>- 0,01</a:t>
              </a:r>
            </a:p>
          </p:txBody>
        </p:sp>
        <p:sp>
          <p:nvSpPr>
            <p:cNvPr id="48" name="Rectangle 47">
              <a:extLst>
                <a:ext uri="{FF2B5EF4-FFF2-40B4-BE49-F238E27FC236}">
                  <a16:creationId xmlns:a16="http://schemas.microsoft.com/office/drawing/2014/main" id="{3F58A722-E087-7A4B-1B16-6B5EDCF6B68D}"/>
                </a:ext>
              </a:extLst>
            </p:cNvPr>
            <p:cNvSpPr/>
            <p:nvPr/>
          </p:nvSpPr>
          <p:spPr>
            <a:xfrm>
              <a:off x="1618587" y="5055165"/>
              <a:ext cx="367782" cy="154196"/>
            </a:xfrm>
            <a:prstGeom prst="rect">
              <a:avLst/>
            </a:prstGeom>
            <a:solidFill>
              <a:srgbClr val="EFF9FF"/>
            </a:solidFill>
          </p:spPr>
          <p:txBody>
            <a:bodyPr wrap="non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5F6466"/>
                  </a:solidFill>
                  <a:effectLst/>
                  <a:uLnTx/>
                  <a:uFillTx/>
                  <a:latin typeface="Arial"/>
                  <a:ea typeface="Arial"/>
                  <a:cs typeface="Arial"/>
                </a:rPr>
                <a:t>- 0,02</a:t>
              </a:r>
            </a:p>
          </p:txBody>
        </p:sp>
        <p:sp>
          <p:nvSpPr>
            <p:cNvPr id="49" name="Rectangle 48">
              <a:extLst>
                <a:ext uri="{FF2B5EF4-FFF2-40B4-BE49-F238E27FC236}">
                  <a16:creationId xmlns:a16="http://schemas.microsoft.com/office/drawing/2014/main" id="{8AE8D014-295A-B804-28EC-F516A6628832}"/>
                </a:ext>
              </a:extLst>
            </p:cNvPr>
            <p:cNvSpPr/>
            <p:nvPr/>
          </p:nvSpPr>
          <p:spPr>
            <a:xfrm>
              <a:off x="867570" y="5055165"/>
              <a:ext cx="367782" cy="154196"/>
            </a:xfrm>
            <a:prstGeom prst="rect">
              <a:avLst/>
            </a:prstGeom>
            <a:solidFill>
              <a:srgbClr val="EFF9FF"/>
            </a:solidFill>
          </p:spPr>
          <p:txBody>
            <a:bodyPr wrap="non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5F6466"/>
                  </a:solidFill>
                  <a:effectLst/>
                  <a:uLnTx/>
                  <a:uFillTx/>
                  <a:latin typeface="Arial"/>
                  <a:ea typeface="Arial"/>
                  <a:cs typeface="Arial"/>
                </a:rPr>
                <a:t>- 0,03</a:t>
              </a:r>
            </a:p>
          </p:txBody>
        </p:sp>
        <p:sp>
          <p:nvSpPr>
            <p:cNvPr id="50" name="Rectangle 49">
              <a:extLst>
                <a:ext uri="{FF2B5EF4-FFF2-40B4-BE49-F238E27FC236}">
                  <a16:creationId xmlns:a16="http://schemas.microsoft.com/office/drawing/2014/main" id="{EB8DA1B5-DD55-9D6D-A4E5-C7559952F08F}"/>
                </a:ext>
              </a:extLst>
            </p:cNvPr>
            <p:cNvSpPr/>
            <p:nvPr/>
          </p:nvSpPr>
          <p:spPr>
            <a:xfrm>
              <a:off x="3095774" y="5055165"/>
              <a:ext cx="367782" cy="154196"/>
            </a:xfrm>
            <a:prstGeom prst="rect">
              <a:avLst/>
            </a:prstGeom>
            <a:solidFill>
              <a:srgbClr val="EFF9FF"/>
            </a:solidFill>
          </p:spPr>
          <p:txBody>
            <a:bodyPr wrap="non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5F6466"/>
                  </a:solidFill>
                  <a:effectLst/>
                  <a:uLnTx/>
                  <a:uFillTx/>
                  <a:latin typeface="Arial"/>
                  <a:ea typeface="Arial"/>
                  <a:cs typeface="Arial"/>
                </a:rPr>
                <a:t>0</a:t>
              </a:r>
            </a:p>
          </p:txBody>
        </p:sp>
      </p:grpSp>
      <p:grpSp>
        <p:nvGrpSpPr>
          <p:cNvPr id="40" name="Group 39">
            <a:extLst>
              <a:ext uri="{FF2B5EF4-FFF2-40B4-BE49-F238E27FC236}">
                <a16:creationId xmlns:a16="http://schemas.microsoft.com/office/drawing/2014/main" id="{F4D913D2-56A5-CA61-B77F-9E01857B1E3A}"/>
              </a:ext>
            </a:extLst>
          </p:cNvPr>
          <p:cNvGrpSpPr/>
          <p:nvPr/>
        </p:nvGrpSpPr>
        <p:grpSpPr>
          <a:xfrm>
            <a:off x="6541587" y="1690688"/>
            <a:ext cx="5310780" cy="3748881"/>
            <a:chOff x="6541587" y="1690688"/>
            <a:chExt cx="5310780" cy="3748881"/>
          </a:xfrm>
        </p:grpSpPr>
        <p:pic>
          <p:nvPicPr>
            <p:cNvPr id="4" name="Picture 3">
              <a:extLst>
                <a:ext uri="{FF2B5EF4-FFF2-40B4-BE49-F238E27FC236}">
                  <a16:creationId xmlns:a16="http://schemas.microsoft.com/office/drawing/2014/main" id="{EFF694D6-486C-8A0A-9FC0-B1024F762115}"/>
                </a:ext>
              </a:extLst>
            </p:cNvPr>
            <p:cNvPicPr>
              <a:picLocks noChangeAspect="1"/>
            </p:cNvPicPr>
            <p:nvPr/>
          </p:nvPicPr>
          <p:blipFill>
            <a:blip r:embed="rId3"/>
            <a:srcRect l="54081" t="17763" b="24732"/>
            <a:stretch>
              <a:fillRect/>
            </a:stretch>
          </p:blipFill>
          <p:spPr>
            <a:xfrm>
              <a:off x="6541587" y="1690688"/>
              <a:ext cx="5310780" cy="3748881"/>
            </a:xfrm>
            <a:prstGeom prst="rect">
              <a:avLst/>
            </a:prstGeom>
          </p:spPr>
        </p:pic>
        <p:sp>
          <p:nvSpPr>
            <p:cNvPr id="27" name="Rectangle 26">
              <a:extLst>
                <a:ext uri="{FF2B5EF4-FFF2-40B4-BE49-F238E27FC236}">
                  <a16:creationId xmlns:a16="http://schemas.microsoft.com/office/drawing/2014/main" id="{2A6EA912-8541-5B62-8730-C980D9438C79}"/>
                </a:ext>
              </a:extLst>
            </p:cNvPr>
            <p:cNvSpPr/>
            <p:nvPr/>
          </p:nvSpPr>
          <p:spPr>
            <a:xfrm>
              <a:off x="7239589" y="1878407"/>
              <a:ext cx="3914775" cy="219075"/>
            </a:xfrm>
            <a:prstGeom prst="rect">
              <a:avLst/>
            </a:prstGeom>
            <a:solidFill>
              <a:srgbClr val="F5FDEC"/>
            </a:solidFill>
          </p:spPr>
          <p:txBody>
            <a:bodyPr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300" b="0" i="0" u="none" strike="noStrike" kern="1200" cap="none" spc="0" normalizeH="0" baseline="0" noProof="0" dirty="0">
                  <a:ln>
                    <a:noFill/>
                  </a:ln>
                  <a:solidFill>
                    <a:srgbClr val="5F6466"/>
                  </a:solidFill>
                  <a:effectLst/>
                  <a:uLnTx/>
                  <a:uFillTx/>
                  <a:latin typeface="Arial"/>
                  <a:ea typeface="Arial"/>
                  <a:cs typeface="Arial"/>
                </a:rPr>
                <a:t>Facteurs prédictifs de la mortalité CV chez les patients atteints de </a:t>
              </a:r>
              <a:r>
                <a:rPr kumimoji="0" lang="fr-ca" sz="1300" b="1" i="0" u="none" strike="noStrike" kern="1200" cap="none" spc="0" normalizeH="0" baseline="0" noProof="0" dirty="0">
                  <a:ln>
                    <a:noFill/>
                  </a:ln>
                  <a:solidFill>
                    <a:srgbClr val="67B413"/>
                  </a:solidFill>
                  <a:effectLst/>
                  <a:uLnTx/>
                  <a:uFillTx/>
                  <a:latin typeface="Arial"/>
                  <a:ea typeface="Arial"/>
                  <a:cs typeface="Arial"/>
                </a:rPr>
                <a:t>diabète de type 2</a:t>
              </a:r>
              <a:r>
                <a:rPr kumimoji="0" lang="fr-ca" sz="1300" b="0" i="0" u="none" strike="noStrike" kern="1200" cap="none" spc="0" normalizeH="0" baseline="30000" noProof="0" dirty="0">
                  <a:ln>
                    <a:noFill/>
                  </a:ln>
                  <a:solidFill>
                    <a:srgbClr val="67B413"/>
                  </a:solidFill>
                  <a:effectLst/>
                  <a:uLnTx/>
                  <a:uFillTx/>
                  <a:latin typeface="Arial"/>
                  <a:ea typeface="Arial"/>
                  <a:cs typeface="Arial"/>
                </a:rPr>
                <a:t>2</a:t>
              </a:r>
            </a:p>
          </p:txBody>
        </p:sp>
        <p:sp>
          <p:nvSpPr>
            <p:cNvPr id="29" name="Rectangle 28">
              <a:extLst>
                <a:ext uri="{FF2B5EF4-FFF2-40B4-BE49-F238E27FC236}">
                  <a16:creationId xmlns:a16="http://schemas.microsoft.com/office/drawing/2014/main" id="{347E3FE3-08B3-936A-9F81-509C2C0A144C}"/>
                </a:ext>
              </a:extLst>
            </p:cNvPr>
            <p:cNvSpPr/>
            <p:nvPr/>
          </p:nvSpPr>
          <p:spPr>
            <a:xfrm>
              <a:off x="7001071" y="4673484"/>
              <a:ext cx="1092299" cy="219075"/>
            </a:xfrm>
            <a:prstGeom prst="rect">
              <a:avLst/>
            </a:prstGeom>
            <a:solidFill>
              <a:srgbClr val="F5FDEC"/>
            </a:solidFill>
          </p:spPr>
          <p:txBody>
            <a:bodyPr wrap="non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5F6466"/>
                  </a:solidFill>
                  <a:effectLst/>
                  <a:uLnTx/>
                  <a:uFillTx/>
                  <a:latin typeface="Arial"/>
                  <a:ea typeface="Arial"/>
                  <a:cs typeface="Arial"/>
                </a:rPr>
                <a:t>Microalbuminurie</a:t>
              </a:r>
            </a:p>
          </p:txBody>
        </p:sp>
        <p:sp>
          <p:nvSpPr>
            <p:cNvPr id="31" name="Rectangle 30">
              <a:extLst>
                <a:ext uri="{FF2B5EF4-FFF2-40B4-BE49-F238E27FC236}">
                  <a16:creationId xmlns:a16="http://schemas.microsoft.com/office/drawing/2014/main" id="{1EC9A7A9-A7B9-1370-071C-EC3F22506EF9}"/>
                </a:ext>
              </a:extLst>
            </p:cNvPr>
            <p:cNvSpPr/>
            <p:nvPr/>
          </p:nvSpPr>
          <p:spPr>
            <a:xfrm>
              <a:off x="8312445" y="4673484"/>
              <a:ext cx="666750" cy="219075"/>
            </a:xfrm>
            <a:prstGeom prst="rect">
              <a:avLst/>
            </a:prstGeom>
            <a:solidFill>
              <a:srgbClr val="F5FDEC"/>
            </a:solidFill>
          </p:spPr>
          <p:txBody>
            <a:bodyPr wrap="non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5F6466"/>
                  </a:solidFill>
                  <a:effectLst/>
                  <a:uLnTx/>
                  <a:uFillTx/>
                  <a:latin typeface="Arial"/>
                  <a:ea typeface="Arial"/>
                  <a:cs typeface="Arial"/>
                </a:rPr>
                <a:t>Tabagisme</a:t>
              </a:r>
            </a:p>
          </p:txBody>
        </p:sp>
        <p:sp>
          <p:nvSpPr>
            <p:cNvPr id="33" name="Rectangle 32">
              <a:extLst>
                <a:ext uri="{FF2B5EF4-FFF2-40B4-BE49-F238E27FC236}">
                  <a16:creationId xmlns:a16="http://schemas.microsoft.com/office/drawing/2014/main" id="{E19929B3-9BCD-25AF-4623-03A5407C494C}"/>
                </a:ext>
              </a:extLst>
            </p:cNvPr>
            <p:cNvSpPr/>
            <p:nvPr/>
          </p:nvSpPr>
          <p:spPr>
            <a:xfrm>
              <a:off x="9582150" y="4673484"/>
              <a:ext cx="400050" cy="200025"/>
            </a:xfrm>
            <a:prstGeom prst="rect">
              <a:avLst/>
            </a:prstGeom>
            <a:solidFill>
              <a:srgbClr val="F5FDEC"/>
            </a:solidFill>
          </p:spPr>
          <p:txBody>
            <a:bodyPr wrap="non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5F6466"/>
                  </a:solidFill>
                  <a:effectLst/>
                  <a:uLnTx/>
                  <a:uFillTx/>
                  <a:latin typeface="Arial"/>
                  <a:ea typeface="Arial"/>
                  <a:cs typeface="Arial"/>
                </a:rPr>
                <a:t>TAD</a:t>
              </a:r>
            </a:p>
          </p:txBody>
        </p:sp>
        <p:sp>
          <p:nvSpPr>
            <p:cNvPr id="35" name="Rectangle 34">
              <a:extLst>
                <a:ext uri="{FF2B5EF4-FFF2-40B4-BE49-F238E27FC236}">
                  <a16:creationId xmlns:a16="http://schemas.microsoft.com/office/drawing/2014/main" id="{820BC6E3-91C2-F6F1-92E8-FC836345596A}"/>
                </a:ext>
              </a:extLst>
            </p:cNvPr>
            <p:cNvSpPr/>
            <p:nvPr/>
          </p:nvSpPr>
          <p:spPr>
            <a:xfrm>
              <a:off x="10496550" y="4673484"/>
              <a:ext cx="857250" cy="371475"/>
            </a:xfrm>
            <a:prstGeom prst="rect">
              <a:avLst/>
            </a:prstGeom>
            <a:solidFill>
              <a:srgbClr val="F5FDEC"/>
            </a:solidFill>
          </p:spPr>
          <p:txBody>
            <a:bodyPr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5F6466"/>
                  </a:solidFill>
                  <a:effectLst/>
                  <a:uLnTx/>
                  <a:uFillTx/>
                  <a:latin typeface="Arial"/>
                  <a:ea typeface="Arial"/>
                  <a:cs typeface="Arial"/>
                </a:rPr>
                <a:t>Taux de cholestérol sérique</a:t>
              </a:r>
            </a:p>
          </p:txBody>
        </p:sp>
        <p:sp>
          <p:nvSpPr>
            <p:cNvPr id="39" name="Rectangle 38">
              <a:extLst>
                <a:ext uri="{FF2B5EF4-FFF2-40B4-BE49-F238E27FC236}">
                  <a16:creationId xmlns:a16="http://schemas.microsoft.com/office/drawing/2014/main" id="{6272E672-C413-66ED-4C63-5B2939251EED}"/>
                </a:ext>
              </a:extLst>
            </p:cNvPr>
            <p:cNvSpPr/>
            <p:nvPr/>
          </p:nvSpPr>
          <p:spPr>
            <a:xfrm>
              <a:off x="6541587" y="3016251"/>
              <a:ext cx="255453" cy="1217039"/>
            </a:xfrm>
            <a:prstGeom prst="rect">
              <a:avLst/>
            </a:prstGeom>
            <a:solidFill>
              <a:srgbClr val="F5FDEC"/>
            </a:solidFill>
          </p:spPr>
          <p:txBody>
            <a:bodyPr vert="vert270" wrap="non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200" b="0" i="0" u="none" strike="noStrike" kern="1200" cap="none" spc="0" normalizeH="0" baseline="0" noProof="0">
                  <a:ln>
                    <a:noFill/>
                  </a:ln>
                  <a:solidFill>
                    <a:srgbClr val="5F6466"/>
                  </a:solidFill>
                  <a:effectLst/>
                  <a:uLnTx/>
                  <a:uFillTx/>
                  <a:latin typeface="Arial"/>
                  <a:ea typeface="Arial"/>
                  <a:cs typeface="Arial"/>
                </a:rPr>
                <a:t>Rapport de cotes</a:t>
              </a:r>
              <a:endParaRPr kumimoji="0" lang="fr-ca" sz="1200" b="0" i="0" u="none" strike="noStrike" kern="1200" cap="none" spc="0" normalizeH="0" baseline="0" noProof="0" dirty="0">
                <a:ln>
                  <a:noFill/>
                </a:ln>
                <a:solidFill>
                  <a:srgbClr val="5F6466"/>
                </a:solidFill>
                <a:effectLst/>
                <a:uLnTx/>
                <a:uFillTx/>
                <a:latin typeface="Arial"/>
                <a:ea typeface="+mn-ea"/>
                <a:cs typeface="+mn-cs"/>
              </a:endParaRPr>
            </a:p>
          </p:txBody>
        </p:sp>
        <p:sp>
          <p:nvSpPr>
            <p:cNvPr id="42" name="Rectangle 41">
              <a:extLst>
                <a:ext uri="{FF2B5EF4-FFF2-40B4-BE49-F238E27FC236}">
                  <a16:creationId xmlns:a16="http://schemas.microsoft.com/office/drawing/2014/main" id="{D602292A-07FD-EE5C-9411-C2FF3288C520}"/>
                </a:ext>
              </a:extLst>
            </p:cNvPr>
            <p:cNvSpPr/>
            <p:nvPr/>
          </p:nvSpPr>
          <p:spPr>
            <a:xfrm>
              <a:off x="7343307" y="2499674"/>
              <a:ext cx="407826" cy="162133"/>
            </a:xfrm>
            <a:prstGeom prst="rect">
              <a:avLst/>
            </a:prstGeom>
            <a:solidFill>
              <a:srgbClr val="F5FDEC"/>
            </a:solidFill>
          </p:spPr>
          <p:txBody>
            <a:bodyPr wrap="non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5F6466"/>
                  </a:solidFill>
                  <a:effectLst/>
                  <a:uLnTx/>
                  <a:uFillTx/>
                  <a:latin typeface="Arial"/>
                  <a:ea typeface="Arial"/>
                  <a:cs typeface="Arial"/>
                </a:rPr>
                <a:t>10,02</a:t>
              </a:r>
              <a:endParaRPr kumimoji="0" lang="fr-ca" sz="1000" b="0" i="0" u="none" strike="noStrike" kern="1200" cap="none" spc="0" normalizeH="0" baseline="0" noProof="0" dirty="0">
                <a:ln>
                  <a:noFill/>
                </a:ln>
                <a:solidFill>
                  <a:srgbClr val="5F6466"/>
                </a:solidFill>
                <a:effectLst/>
                <a:uLnTx/>
                <a:uFillTx/>
                <a:latin typeface="Arial"/>
                <a:ea typeface="+mn-ea"/>
                <a:cs typeface="+mn-cs"/>
              </a:endParaRPr>
            </a:p>
          </p:txBody>
        </p:sp>
        <p:sp>
          <p:nvSpPr>
            <p:cNvPr id="43" name="Rectangle 42">
              <a:extLst>
                <a:ext uri="{FF2B5EF4-FFF2-40B4-BE49-F238E27FC236}">
                  <a16:creationId xmlns:a16="http://schemas.microsoft.com/office/drawing/2014/main" id="{B98B6F74-2BF5-F132-75D9-4062D14D55C5}"/>
                </a:ext>
              </a:extLst>
            </p:cNvPr>
            <p:cNvSpPr/>
            <p:nvPr/>
          </p:nvSpPr>
          <p:spPr>
            <a:xfrm>
              <a:off x="8441907" y="3156756"/>
              <a:ext cx="407826" cy="162133"/>
            </a:xfrm>
            <a:prstGeom prst="rect">
              <a:avLst/>
            </a:prstGeom>
            <a:solidFill>
              <a:srgbClr val="F5FDEC"/>
            </a:solidFill>
          </p:spPr>
          <p:txBody>
            <a:bodyPr wrap="non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5F6466"/>
                  </a:solidFill>
                  <a:effectLst/>
                  <a:uLnTx/>
                  <a:uFillTx/>
                  <a:latin typeface="Arial"/>
                  <a:ea typeface="Arial"/>
                  <a:cs typeface="Arial"/>
                </a:rPr>
                <a:t>6,52</a:t>
              </a:r>
              <a:endParaRPr kumimoji="0" lang="fr-ca" sz="1000" b="0" i="0" u="none" strike="noStrike" kern="1200" cap="none" spc="0" normalizeH="0" baseline="0" noProof="0" dirty="0">
                <a:ln>
                  <a:noFill/>
                </a:ln>
                <a:solidFill>
                  <a:srgbClr val="5F6466"/>
                </a:solidFill>
                <a:effectLst/>
                <a:uLnTx/>
                <a:uFillTx/>
                <a:latin typeface="Arial"/>
                <a:ea typeface="+mn-ea"/>
                <a:cs typeface="+mn-cs"/>
              </a:endParaRPr>
            </a:p>
          </p:txBody>
        </p:sp>
        <p:sp>
          <p:nvSpPr>
            <p:cNvPr id="44" name="Rectangle 43">
              <a:extLst>
                <a:ext uri="{FF2B5EF4-FFF2-40B4-BE49-F238E27FC236}">
                  <a16:creationId xmlns:a16="http://schemas.microsoft.com/office/drawing/2014/main" id="{A6EFD83F-1A1B-83D8-527E-400B3ADDCCF2}"/>
                </a:ext>
              </a:extLst>
            </p:cNvPr>
            <p:cNvSpPr/>
            <p:nvPr/>
          </p:nvSpPr>
          <p:spPr>
            <a:xfrm>
              <a:off x="9555324" y="3783139"/>
              <a:ext cx="407826" cy="179778"/>
            </a:xfrm>
            <a:prstGeom prst="rect">
              <a:avLst/>
            </a:prstGeom>
            <a:solidFill>
              <a:srgbClr val="F5FDEC"/>
            </a:solidFill>
          </p:spPr>
          <p:txBody>
            <a:bodyPr wrap="non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5F6466"/>
                  </a:solidFill>
                  <a:effectLst/>
                  <a:uLnTx/>
                  <a:uFillTx/>
                  <a:latin typeface="Arial"/>
                  <a:ea typeface="Arial"/>
                  <a:cs typeface="Arial"/>
                </a:rPr>
                <a:t>3,20</a:t>
              </a:r>
              <a:endParaRPr kumimoji="0" lang="fr-ca" sz="1000" b="0" i="0" u="none" strike="noStrike" kern="1200" cap="none" spc="0" normalizeH="0" baseline="0" noProof="0" dirty="0">
                <a:ln>
                  <a:noFill/>
                </a:ln>
                <a:solidFill>
                  <a:srgbClr val="5F6466"/>
                </a:solidFill>
                <a:effectLst/>
                <a:uLnTx/>
                <a:uFillTx/>
                <a:latin typeface="Arial"/>
                <a:ea typeface="+mn-ea"/>
                <a:cs typeface="+mn-cs"/>
              </a:endParaRPr>
            </a:p>
          </p:txBody>
        </p:sp>
        <p:sp>
          <p:nvSpPr>
            <p:cNvPr id="45" name="Rectangle 44">
              <a:extLst>
                <a:ext uri="{FF2B5EF4-FFF2-40B4-BE49-F238E27FC236}">
                  <a16:creationId xmlns:a16="http://schemas.microsoft.com/office/drawing/2014/main" id="{38646F9D-6A6A-8564-108A-759625602420}"/>
                </a:ext>
              </a:extLst>
            </p:cNvPr>
            <p:cNvSpPr/>
            <p:nvPr/>
          </p:nvSpPr>
          <p:spPr>
            <a:xfrm>
              <a:off x="10633554" y="3982634"/>
              <a:ext cx="407826" cy="162133"/>
            </a:xfrm>
            <a:prstGeom prst="rect">
              <a:avLst/>
            </a:prstGeom>
            <a:solidFill>
              <a:srgbClr val="F5FDEC"/>
            </a:solidFill>
          </p:spPr>
          <p:txBody>
            <a:bodyPr wrap="non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5F6466"/>
                  </a:solidFill>
                  <a:effectLst/>
                  <a:uLnTx/>
                  <a:uFillTx/>
                  <a:latin typeface="Arial"/>
                  <a:ea typeface="Arial"/>
                  <a:cs typeface="Arial"/>
                </a:rPr>
                <a:t>2,32</a:t>
              </a:r>
              <a:endParaRPr kumimoji="0" lang="fr-ca" sz="1000" b="0" i="0" u="none" strike="noStrike" kern="1200" cap="none" spc="0" normalizeH="0" baseline="0" noProof="0" dirty="0">
                <a:ln>
                  <a:noFill/>
                </a:ln>
                <a:solidFill>
                  <a:srgbClr val="5F6466"/>
                </a:solidFill>
                <a:effectLst/>
                <a:uLnTx/>
                <a:uFillTx/>
                <a:latin typeface="Arial"/>
                <a:ea typeface="+mn-ea"/>
                <a:cs typeface="+mn-cs"/>
              </a:endParaRPr>
            </a:p>
          </p:txBody>
        </p:sp>
      </p:grpSp>
    </p:spTree>
    <p:extLst>
      <p:ext uri="{BB962C8B-B14F-4D97-AF65-F5344CB8AC3E}">
        <p14:creationId xmlns:p14="http://schemas.microsoft.com/office/powerpoint/2010/main" val="41597169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MPOWERCHARTSPROPERTIES_A_0" val="AAAAAAH//////////wEAAAAAAAAAAAAAACoqIFRoaXMgaXMgYSBMaXRlREIgZmlsZSAqKgcE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8gsAAAAAAAAAAAAAIAD///////////////8AAAD///////////////8DAAAAAgD///////8DAAAAAgD///////8DAAAABAD///////////////////////////////////////////////////////////////////////////////////////////////////////////////////////////////////////////////////////////////////////////////////////////////////////////////////////////////////////////////////////////////////////////////////////////////////////////////////////////////////////////////////////////////////////////////////////////////////////////////////////////////////////////////////////////////////////////////8BACAA////////////////AAAO////////AwAAAAQA////////////////////////////////////////////////////////////////////////////////////////////////////////////////////////////////////////////////////////////////////////////////////////////////////////////////////////////////////////////////////////////////////////////////////////////////////////////////////////////////////////////////////////////////////////////////////////////////////////////////////////////////////////////////////////////////////////////////////////////////////////////////////////AgACAP///////wUAAAACABAAC4JlRgqY4ARGr6/TfcIKwnMEAAAAAAADAAAAAAADAAAAAwADAAAAAAADAAAABAADAAEA////////BQAAAAMAEAALMhFPxAZr5UeT+Jd+Av8HHwQAAAABAAMAAAACAAMAAAAEAAQAAwD///////8FAAAABAAQAAvWBXvR05GqT7FVUhRnFhYMBAAAAAIAAwAAAAMAAwAAAAEAAwAAAAI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AMOAAAAAAAAAAAAAP////+DAIMAAAAFX2lkABAAAAAEgmVGCpjgBEavr9N9wgrCcwNEYXRhABsAAAAETGlua2VkU2hhcGVEYXRhAAUAAAAAAAJOYW1lABkAAABMaW5rZWRTaGFwZXNEYXRhUHJvcGVydHkAEFZlcnNpb24AAQAAAAlMYXN0V3JpdGUANXc2qJ4BAAAAAQD/////xgDGAAAABV9pZAAQAAAABDIRT8QGa+VHk/iXfgL/Bx8DRGF0YQBTAAAACFByZXNlbnRhdGlvblNjYW5uZWRGb3JMaW5rZWRTaGFwZXMAAAJOdW1iZXJGb3JtYXRTZXBhcmF0b3JNb2RlAAoAAABBdXRvbWF0aWMAAAJOYW1lACQAAABMaW5rZWRTaGFwZVByZXNlbnRhdGlvblNldHRpbmdzRGF0YQAQVmVyc2lvbgAAAAAACUxhc3RXcml0ZQA3dzaongEAAAACAP////+DAIMAAAAFX2lkABAAAAAE1gV70dORqk+xVVIUZxYWDANEYXRhABsAAAAETGlua2VkU2hhcGVEYXRhAAUAAAAAAAJOYW1lABkAAABMaW5rZWRTaGFwZXNEYXRhUHJvcGVydHkAEFZlcnNpb24AAAAAAAlMYXN0V3JpdGUANHc2qJ4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JCwAAAAAAAAAAAAAgAf///////////////wAAAP///////////////wUAAAADAP///////wUAAAAEAP///////wUAAAAEAP///////////////////////////////////////////////////////////////////////////////////////////////////////////////////////////////////////////////////////////////////////////////////////////////////////////////////////////////////////////////////////////////////////////////////////////////////////////////////////////////////////////////////////////////////////////////////////////////////////////////////////////////////////////////////////////////////////////////wEAIAH///////////////8AAA7///////8FAAAAAgD///////////////////////////////////////////////////////////////////////////////////////////////////////////////////////////////////////////////////////////////////////////////////////////////////////////////////////////////////////////////////////////////////////////////////////////////////////////////////////////////////////////////////////////////////////////////////////////////////////////////////////////////////////////////////////////////////////////////////////////////////////////////////////8CAAIBAwAAAAIA////////GgAGTGlua2VkU2hhcGVzRGF0YVByb3BlcnR5XzEEAAAAAAAFAAAABAAFAAAAAQAFAAAABAD///////8DAAEBAwAAAAMA////////JQAGTGlua2VkU2hhcGVQcmVzZW50YXRpb25TZXR0aW5nc0RhdGFfMAQAAAABAAUAAAAAAAUAAAAEAAQAAwEDAAAABAD///////8aAAZMaW5rZWRTaGFwZXNEYXRhUHJvcGVydHlfMAQAAAACAAUAAAADAAUAAAACAAUAAAAAAAUAAAACAAUAAAAAAP///////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A"/>
  <p:tag name="EMPOWERCHARTSPROPERTIES_LASTWRITEDATE" val="639165354023469682"/>
  <p:tag name="EMPOWERCHARTSPROPERTIES_A_LENGTH" val="24576"/>
</p:tagLst>
</file>

<file path=ppt/tags/tag10.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AgD///////8DAAAAAwD///////////////////////////////////////////////////////////////////////////////////////////////////////////////////////////////////////////////////////////////////////////////////////////////////////////////////////////////////////////////////////////////////////////////////////////////////////////////////////////////////////////////////////////////////////////////////////////////////////////////////////////////////////////////////////////////////////////////////////////////8BACAA////////////////AAAO////////AwAAAAMA////////////////////////////////////////////////////////////////////////////////////////////////////////////////////////////////////////////////////////////////////////////////////////////////////////////////////////////////////////////////////////////////////////////////////////////////////////////////////////////////////////////////////////////////////////////////////////////////////////////////////////////////////////////////////////////////////////////////////////////////////////////////////////AgABAP///////wUAAAACABAAC/SpR63Ay65FolsbZotnYWYEAAAAAAADAAAAAAADAAAABAADAAIA////////BQAAAAMAEAALgjSH8rgmn0Gt8CVdddPnAQQAAAABAAMAAAAEAAMAAAABAAMAAAAAAP///////wQAAQD///////8FAAAABAAQAAts2VDT6UIbRYD1TZ8l/IcW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9KlHrcDLrkWiWxtmi2dhZgREYXRhAAUAAAAAAk5hbWUADQAAAExpbmtEYXRhTGlzdAAQVmVyc2lvbgABAAAACUxhc3RXcml0ZQAdOwWtngEAAAABAP////9hAGEAAAAFX2lkABAAAAAEgjSH8rgmn0Gt8CVdddPnAQREYXRhAAUAAAAAAk5hbWUADQAAAExpbmtEYXRhTGlzdAAQVmVyc2lvbgAAAAAACUxhc3RXcml0ZQAcOwWtngEAAAACAP////9wAHAAAAAFX2lkABAAAAAEbNlQ0+lCG0WA9U2fJfyHFgNEYXRhABYAAAACUGVyc29uYWxJZAABAAAAAAACTmFtZQALAAAAUGVyc29uYWxJZAAQVmVyc2lvbgAAAAAACUxhc3RXcml0ZQA1OwWt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DAP///////wUAAAADAP///////////////////////////////////////////////////////////////////////////////////////////////////////////////////////////////////////////////////////////////////////////////////////////////////////////////////////////////////////////////////////////////////////////////////////////////////////////////////////////////////////////////////////////////////////////////////////////////////////////////////////////////////////////////////////////////////////////////////////////////wEAIAH///////////////8AAA7///////8FAAAABAD///////////////////////////////////////////////////////////////////////////////////////////////////////////////////////////////////////////////////////////////////////////////////////////////////////////////////////////////////////////////////////////////////////////////////////////////////////////////////////////////////////////////////////////////////////////////////////////////////////////////////////////////////////////////////////////////////////////////////////////////////////////////////////8CAAEBAwAAAAIA////////DgAGTGlua0RhdGFMaXN0XzEEAAAAAAAFAAAAAwAFAAAABAADAAIBAwAAAAMA////////DgAGTGlua0RhdGFMaXN0XzAEAAAAAQAFAAAAAAAFAAAAAgAFAAAAAAD///////8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60617758376"/>
  <p:tag name="EMPOWERCHARTSPROPERTIES_B_LENGTH" val="24576"/>
  <p:tag name="DOWN_MIGRATION_INITIAL_LAYOUT_REQUIRED" val="9.2.99"/>
  <p:tag name="RUNTIME_ID" val="493c959e-c59a-41ca-bb9b-e502034f2a07"/>
</p:tagLst>
</file>

<file path=ppt/tags/tag100.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QBAQEBAQEBAQEBAQEBAQMAAAAAAAAAAwAAAAMAAAAA/////wUA/gsAAAAAAAAAAAAAIAD///////////////8AAAD///////////////8DAAAAAgD///////8DAAAAAgD///////////////////////////////////////////////////////////////////////////////////////////////////////////////////////////////////////////////////////////////////////////////////////////////////////////////////////////////////////////////////////////////////////////////////////////////////////////////////////////////////////////////////////////////////////////////////////////////////////////////////////////////////////////////////////////////////////////////////////////////8BACAA////////////////AAAO////////AwAAAAMA////////////////////////////////////////////////////////////////////////////////////////////////////////////////////////////////////////////////////////////////////////////////////////////////////////////////////////////////////////////////////////////////////////////////////////////////////////////////////////////////////////////////////////////////////////////////////////////////////////////////////////////////////////////////////////////////////////////////////////////////////////////////////////AgACAP///////wUAAAACABAAC/fwDFWmc6BPpEhUo3l1cdMEAAAAAAADAAAAAAADAAAABAADAAAAAAADAAAABAADAAEA////////BQAAAAMAEAALTqxX+2ph10aROw1vIN8IvAQAAAABAAMAAAAEAAMAAAABAAQAAgD///////8FAAAABAAQAAvYUbvlAnYOTqS0jP9Tni3xBAAAAAIAAwAAAAIAAwAAAAM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9/AMVaZzoE+kSFSjeXVx0wREYXRhAAUAAAAAAk5hbWUADQAAAExpbmtEYXRhTGlzdAAQVmVyc2lvbgAAAAAACUxhc3RXcml0ZQBnXzJCnwEAAAABAP////9hAGEAAAAFX2lkABAAAAAETqxX+2ph10aROw1vIN8IvAREYXRhAAUAAAAAAk5hbWUADQAAAExpbmtEYXRhTGlzdAAQVmVyc2lvbgABAAAACUxhc3RXcml0ZQBnXzJCnwEAAAACAP////9wAHAAAAAFX2lkABAAAAAE2FG75QJ2Dk6ktIz/U54t8QNEYXRhABYAAAACUGVyc29uYWxJZAABAAAAAAACTmFtZQALAAAAUGVyc29uYWxJZAAQVmVyc2lvbgAAAAAACUxhc3RXcml0ZQB8XzJC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CAP///////wUAAAACAP///////wUAAAAEAP///////wUAAAAEAP///////////////////////////////////////////////////////////////////////////////////////////////////////////////////////////////////////////////////////////////////////////////////////////////////////////////////////////////////////////////////////////////////////////////////////////////////////////////////////////////////////////////////////////////////////////////////////////////////////////////////////////////////////////////////////////////wEAIAH///////////////8AAA7///////8FAAAABAD///////////////////////////////////////////////////////////////////////////////////////////////////////////////////////////////////////////////////////////////////////////////////////////////////////////////////////////////////////////////////////////////////////////////////////////////////////////////////////////////////////////////////////////////////////////////////////////////////////////////////////////////////////////////////////////////////////////////////////////////////////////////////////8CAAIBAwAAAAIA////////DgAGTGlua0RhdGFMaXN0XzAEAAAAAAAFAAAAAAAFAAAAAwAFAAAAAAAFAAAABAADAAEBAwAAAAMA////////DgAGTGlua0RhdGFMaXN0XzEEAAAAAQAFAAAAAgAFAAAABAAEAAQBAwAAAAQA////////DAAGUGVyc29uYWxJZF8wBAAAAAIABQAAAAMABQAAAAEABQAAAAI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1188253723702"/>
  <p:tag name="EMPOWERCHARTSPROPERTIES_B_LENGTH" val="24576"/>
  <p:tag name="DOWN_MIGRATION_INITIAL_LAYOUT_REQUIRED" val="9.2.99"/>
  <p:tag name="RUNTIME_ID" val="c61f823c-4bfc-4689-9b00-66e4431e36c0"/>
</p:tagLst>
</file>

<file path=ppt/tags/tag101.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QBAQEBAQEBAQEBAQEBAQMAAAAAAAAAAwAAAAMAAAAA/////wUAFgwAAAAAAAAAAAAAIAD///////////////8AAAD///////////////8DAAAABAD///////////////////////////////////////////////////////////////////////////////////////////////////////////////////////////////////////////////////////////////////////////////////////////////////////////////////////////////////////////////////////////////////////////////////////////////////////////////////////////////////////////////////////////////////////////////////////////////////////////////////////////////////////////////////////////////////////////////////////////////////////////////8BACAA////////////////AAAO////////AwAAAAMA////////////////////////////////////////////////////////////////////////////////////////////////////////////////////////////////////////////////////////////////////////////////////////////////////////////////////////////////////////////////////////////////////////////////////////////////////////////////////////////////////////////////////////////////////////////////////////////////////////////////////////////////////////////////////////////////////////////////////////////////////////////////////////AgABAP///////wUAAAACABAAC+jDNXyGXoxGvEd/Y8CdrL4EAAAAAAADAAAABAADAAAAAwADAAEA////////BQAAAAMAEAALHD6xmlh1gEe93f/ez7Qr9wQAAAABAAMAAAACAAMAAAABAAQAAQD///////8FAAAABAAQAAsv+8gDpULMS5FgWuGmfytU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6MM1fIZejEa8R39jwJ2svgREYXRhAAUAAAAAAk5hbWUADQAAAExpbmtEYXRhTGlzdAAQVmVyc2lvbgAAAAAACUxhc3RXcml0ZQDFnDuzngEAAAABAP////9hAGEAAAAFX2lkABAAAAAEHD6xmlh1gEe93f/ez7Qr9wREYXRhAAUAAAAAAk5hbWUADQAAAExpbmtEYXRhTGlzdAAQVmVyc2lvbgABAAAACUxhc3RXcml0ZQDFnDuzngEAAAACAP////9wAHAAAAAFX2lkABAAAAAEL/vIA6VCzEuRYFrhpn8rVANEYXRhABYAAAACUGVyc29uYWxJZAABAAAAAAACTmFtZQALAAAAUGVyc29uYWxJZAAQVmVyc2lvbgAAAAAACUxhc3RXcml0ZQD0nDuz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CAP///////wUAAAAEAP///////wUAAAAEAP///////wUAAAAEAP///////////////////////////////////////////////////////////////////////////////////////////////////////////////////////////////////////////////////////////////////////////////////////////////////////////////////////////////////////////////////////////////////////////////////////////////////////////////////////////////////////////////////////////////////////////////////////////////////////////////////////////////////////////////////////////////wEAIAH///////////////8AAA7///////8FAAAABAD///////////////////////////////////////////////////////////////////////////////////////////////////////////////////////////////////////////////////////////////////////////////////////////////////////////////////////////////////////////////////////////////////////////////////////////////////////////////////////////////////////////////////////////////////////////////////////////////////////////////////////////////////////////////////////////////////////////////////////////////////////////////////////8CAAEBAwAAAAIA////////DgAGTGlua0RhdGFMaXN0XzAEAAAAAAAFAAAAAAAFAAAAAwADAAEBAwAAAAMA////////DgAGTGlua0RhdGFMaXN0XzEEAAAAAQAFAAAAAgAFAAAABAAEAAQBAwAAAAQA////////DAAGUGVyc29uYWxJZF8wBAAAAAIABQAAAAMABQAAAAEABQAAAAA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7202890473227"/>
  <p:tag name="EMPOWERCHARTSPROPERTIES_B_LENGTH" val="24576"/>
  <p:tag name="DOWN_MIGRATION_INITIAL_LAYOUT_REQUIRED" val="9.2.99"/>
  <p:tag name="RUNTIME_ID" val="dbaca6d9-f2af-4b06-94ab-7c4b3e7ba1aa"/>
</p:tagLst>
</file>

<file path=ppt/tags/tag102.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gsAAAAAAAAAAAAAIAD///////////////8AAAD///////////////8DAAAABAD///////8DAAAABAD///////////////////////////////////////////////////////////////////////////////////////////////////////////////////////////////////////////////////////////////////////////////////////////////////////////////////////////////////////////////////////////////////////////////////////////////////////////////////////////////////////////////////////////////////////////////////////////////////////////////////////////////////////////////////////////////////////////////////////////////8BACAA////////////////AAAO////////AwAAAAMA////////////////////////////////////////////////////////////////////////////////////////////////////////////////////////////////////////////////////////////////////////////////////////////////////////////////////////////////////////////////////////////////////////////////////////////////////////////////////////////////////////////////////////////////////////////////////////////////////////////////////////////////////////////////////////////////////////////////////////////////////////////////////////AgABAP///////wUAAAACABAAC9olgcj5MVlHqUdQB2XhZiEEAAAAAAADAAAABAADAAAAAwADAAIA////////BQAAAAMAEAALvePgzDYEcEWOnErCLou5nwQAAAABAAMAAAACAAMAAAABAAMAAAAEAP///////wQAAgD///////8FAAAABAAQAAtx5OePJUBpQKnVDVKCuKMqBAAAAAIAAwAAAAAAAwAAAAIAAwAAAAA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2iWByPkxWUepR1AHZeFmIQREYXRhAAUAAAAAAk5hbWUADQAAAExpbmtEYXRhTGlzdAAQVmVyc2lvbgAAAAAACUxhc3RXcml0ZQDs7SRhnwEAAAABAP////9hAGEAAAAFX2lkABAAAAAEvePgzDYEcEWOnErCLou5nwREYXRhAAUAAAAAAk5hbWUADQAAAExpbmtEYXRhTGlzdAAQVmVyc2lvbgABAAAACUxhc3RXcml0ZQDs7SRhnwEAAAACAP////9wAHAAAAAFX2lkABAAAAAEceTnjyVAaUCp1Q1SgrijKgNEYXRhABYAAAACUGVyc29uYWxJZAABAAAAAAACTmFtZQALAAAAUGVyc29uYWxJZAAQVmVyc2lvbgAAAAAACUxhc3RXcml0ZQD87SR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DAP///////////////////////////////////////////////////////////////////////////////////////////////////////////////////////////////////////////////////////////////////////////////////////////////////////////////////////////////////////////////////////////////////////////////////////////////////////////////////////////////////////////////////////////////////////////////////////////////////////////////////////////////////////////////////////////////////////////////////////////////wEAIAH///////////////8AAA7///////8FAAAABAD///////////////////////////////////////////////////////////////////////////////////////////////////////////////////////////////////////////////////////////////////////////////////////////////////////////////////////////////////////////////////////////////////////////////////////////////////////////////////////////////////////////////////////////////////////////////////////////////////////////////////////////////////////////////////////////////////////////////////////////////////////////////////////8CAAEBAwAAAAIA////////DgAGTGlua0RhdGFMaXN0XzAEAAAAAAAFAAAAAAAFAAAAAwADAAIBAwAAAAMA////////DgAGTGlua0RhdGFMaXN0XzEEAAAAAQAFAAAAAgAFAAAABAAFAAAAAA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6380380433340"/>
  <p:tag name="EMPOWERCHARTSPROPERTIES_B_LENGTH" val="24576"/>
  <p:tag name="DOWN_MIGRATION_INITIAL_LAYOUT_REQUIRED" val="9.2.99"/>
  <p:tag name="RUNTIME_ID" val="5b5bcfcf-4561-4dde-9702-425a08ce08af"/>
</p:tagLst>
</file>

<file path=ppt/tags/tag10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QBAQEBAQEBAQEBAQEBAQMAAAAAAAAAAwAAAAMAAAAA/////wUA/gsAAAAAAAAAAAAAIAD///////////////8AAAD///////////////8DAAAAAgD///////8DAAAAAgD///////////////////////////////////////////////////////////////////////////////////////////////////////////////////////////////////////////////////////////////////////////////////////////////////////////////////////////////////////////////////////////////////////////////////////////////////////////////////////////////////////////////////////////////////////////////////////////////////////////////////////////////////////////////////////////////////////////////////////////////8BACAA////////////////AAAO////////AwAAAAMA////////////////////////////////////////////////////////////////////////////////////////////////////////////////////////////////////////////////////////////////////////////////////////////////////////////////////////////////////////////////////////////////////////////////////////////////////////////////////////////////////////////////////////////////////////////////////////////////////////////////////////////////////////////////////////////////////////////////////////////////////////////////////////AgACAP///////wUAAAACABAAC/fwDFWmc6BPpEhUo3l1cdMEAAAAAAADAAAAAAADAAAABAADAAAAAAADAAAABAADAAEA////////BQAAAAMAEAALTqxX+2ph10aROw1vIN8IvAQAAAABAAMAAAAEAAMAAAABAAQAAgD///////8FAAAABAAQAAvYUbvlAnYOTqS0jP9Tni3xBAAAAAIAAwAAAAIAAwAAAAM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9/AMVaZzoE+kSFSjeXVx0wREYXRhAAUAAAAAAk5hbWUADQAAAExpbmtEYXRhTGlzdAAQVmVyc2lvbgAAAAAACUxhc3RXcml0ZQBnXzJCnwEAAAABAP////9hAGEAAAAFX2lkABAAAAAETqxX+2ph10aROw1vIN8IvAREYXRhAAUAAAAAAk5hbWUADQAAAExpbmtEYXRhTGlzdAAQVmVyc2lvbgABAAAACUxhc3RXcml0ZQBnXzJCnwEAAAACAP////9wAHAAAAAFX2lkABAAAAAE2FG75QJ2Dk6ktIz/U54t8QNEYXRhABYAAAACUGVyc29uYWxJZAABAAAAAAACTmFtZQALAAAAUGVyc29uYWxJZAAQVmVyc2lvbgAAAAAACUxhc3RXcml0ZQB8XzJC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CAP///////wUAAAACAP///////wUAAAAEAP///////wUAAAAEAP///////////////////////////////////////////////////////////////////////////////////////////////////////////////////////////////////////////////////////////////////////////////////////////////////////////////////////////////////////////////////////////////////////////////////////////////////////////////////////////////////////////////////////////////////////////////////////////////////////////////////////////////////////////////////////////////wEAIAH///////////////8AAA7///////8FAAAABAD///////////////////////////////////////////////////////////////////////////////////////////////////////////////////////////////////////////////////////////////////////////////////////////////////////////////////////////////////////////////////////////////////////////////////////////////////////////////////////////////////////////////////////////////////////////////////////////////////////////////////////////////////////////////////////////////////////////////////////////////////////////////////////8CAAIBAwAAAAIA////////DgAGTGlua0RhdGFMaXN0XzAEAAAAAAAFAAAAAAAFAAAAAwAFAAAAAAAFAAAABAADAAEBAwAAAAMA////////DgAGTGlua0RhdGFMaXN0XzEEAAAAAQAFAAAAAgAFAAAABAAEAAQBAwAAAAQA////////DAAGUGVyc29uYWxJZF8wBAAAAAIABQAAAAMABQAAAAEABQAAAAI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1188253723702"/>
  <p:tag name="EMPOWERCHARTSPROPERTIES_B_LENGTH" val="24576"/>
  <p:tag name="DOWN_MIGRATION_INITIAL_LAYOUT_REQUIRED" val="9.2.99"/>
  <p:tag name="RUNTIME_ID" val="c61f823c-4bfc-4689-9b00-66e4431e36c0"/>
</p:tagLst>
</file>

<file path=ppt/tags/tag104.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QBAQEBAQEBAQEBAQEBAQMAAAAAAAAAAwAAAAMAAAAA/////wUAFgwAAAAAAAAAAAAAIAD///////////////8AAAD///////////////8DAAAABAD///////////////////////////////////////////////////////////////////////////////////////////////////////////////////////////////////////////////////////////////////////////////////////////////////////////////////////////////////////////////////////////////////////////////////////////////////////////////////////////////////////////////////////////////////////////////////////////////////////////////////////////////////////////////////////////////////////////////////////////////////////////////8BACAA////////////////AAAO////////AwAAAAMA////////////////////////////////////////////////////////////////////////////////////////////////////////////////////////////////////////////////////////////////////////////////////////////////////////////////////////////////////////////////////////////////////////////////////////////////////////////////////////////////////////////////////////////////////////////////////////////////////////////////////////////////////////////////////////////////////////////////////////////////////////////////////////AgABAP///////wUAAAACABAAC+jDNXyGXoxGvEd/Y8CdrL4EAAAAAAADAAAABAADAAAAAwADAAEA////////BQAAAAMAEAALHD6xmlh1gEe93f/ez7Qr9wQAAAABAAMAAAACAAMAAAABAAQAAQD///////8FAAAABAAQAAsv+8gDpULMS5FgWuGmfytU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6MM1fIZejEa8R39jwJ2svgREYXRhAAUAAAAAAk5hbWUADQAAAExpbmtEYXRhTGlzdAAQVmVyc2lvbgAAAAAACUxhc3RXcml0ZQDFnDuzngEAAAABAP////9hAGEAAAAFX2lkABAAAAAEHD6xmlh1gEe93f/ez7Qr9wREYXRhAAUAAAAAAk5hbWUADQAAAExpbmtEYXRhTGlzdAAQVmVyc2lvbgABAAAACUxhc3RXcml0ZQDFnDuzngEAAAACAP////9wAHAAAAAFX2lkABAAAAAEL/vIA6VCzEuRYFrhpn8rVANEYXRhABYAAAACUGVyc29uYWxJZAABAAAAAAACTmFtZQALAAAAUGVyc29uYWxJZAAQVmVyc2lvbgAAAAAACUxhc3RXcml0ZQD0nDuz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CAP///////wUAAAAEAP///////wUAAAAEAP///////wUAAAAEAP///////////////////////////////////////////////////////////////////////////////////////////////////////////////////////////////////////////////////////////////////////////////////////////////////////////////////////////////////////////////////////////////////////////////////////////////////////////////////////////////////////////////////////////////////////////////////////////////////////////////////////////////////////////////////////////////wEAIAH///////////////8AAA7///////8FAAAABAD///////////////////////////////////////////////////////////////////////////////////////////////////////////////////////////////////////////////////////////////////////////////////////////////////////////////////////////////////////////////////////////////////////////////////////////////////////////////////////////////////////////////////////////////////////////////////////////////////////////////////////////////////////////////////////////////////////////////////////////////////////////////////////8CAAEBAwAAAAIA////////DgAGTGlua0RhdGFMaXN0XzAEAAAAAAAFAAAAAAAFAAAAAwADAAEBAwAAAAMA////////DgAGTGlua0RhdGFMaXN0XzEEAAAAAQAFAAAAAgAFAAAABAAEAAQBAwAAAAQA////////DAAGUGVyc29uYWxJZF8wBAAAAAIABQAAAAMABQAAAAEABQAAAAA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7202890473227"/>
  <p:tag name="EMPOWERCHARTSPROPERTIES_B_LENGTH" val="24576"/>
  <p:tag name="DOWN_MIGRATION_INITIAL_LAYOUT_REQUIRED" val="9.2.99"/>
  <p:tag name="RUNTIME_ID" val="e1217e3a-a198-4e4d-9166-6a07140c4fda"/>
</p:tagLst>
</file>

<file path=ppt/tags/tag105.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gBAQEBAQEBAQEBAQEBAQMAAAAAAAAAAwAAAAMAAAAA/////wUAqgsAAAAAAAAAAAAAIAD///////////////8AAAD///////////////8DAAAAAgD///////8DAAAAAgD///////8DAAAAAgD///////8DAAAAAgD///////8DAAAAAgD///////8DAAAAAgD///////8DAAAAAgD///////8DAAAAAgD///////////////////////////////////////////////////////////////////////////////////////////////////////////////////////////////////////////////////////////////////////////////////////////////////////////////////////////////////////////////////////////////////////////////////////////////////////////////////////////////////////////////////////////////////////////////////////////////8BACAA////////////////AAAO////////AwAAAAMA////////////////////////////////////////////////////////////////////////////////////////////////////////////////////////////////////////////////////////////////////////////////////////////////////////////////////////////////////////////////////////////////////////////////////////////////////////////////////////////////////////////////////////////////////////////////////////////////////////////////////////////////////////////////////////////////////////////////////////////////////////////////////////AgAIAP///////wUAAAACABAACy3GUnAlaiJIjYipr3hFhUEEAAAAAAADAAAAAAADAAAABAADAAAAAAADAAAABAADAAAAAAD///////8DAAAAAAD///////8DAAAAAAD///////8DAAAAAAD///////8DAAAAAAD///////8DAAAAAAD///////8DAAIA////////BQAAAAMAEAALU+EQzQR8p0ekuOV52jd4SQQAAAABAAMAAAAEAAMAAAABAAMAAAAEAP///////wQAAgD///////8FAAAABAAQAAsELryA+imcSYZxhE8C0FqfBAAAAAIAAwAAAAIAAwAAAAM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LcZScCVqIkiNiKmveEWFQQREYXRhAAUAAAAAAk5hbWUADQAAAExpbmtEYXRhTGlzdAAQVmVyc2lvbgAAAAAACUxhc3RXcml0ZQATGa2UnwEAAAABAP////9hAGEAAAAFX2lkABAAAAAEU+EQzQR8p0ekuOV52jd4SQREYXRhAAUAAAAAAk5hbWUADQAAAExpbmtEYXRhTGlzdAAQVmVyc2lvbgABAAAACUxhc3RXcml0ZQAUGa2UnwEAAAACAP////9wAHAAAAAFX2lkABAAAAAEBC68gPopnEmGcYRPAtBanwNEYXRhABYAAAACUGVyc29uYWxJZAABAAAAAAACTmFtZQALAAAAUGVyc29uYWxJZAAQVmVyc2lvbgAAAAAACUxhc3RXcml0ZQBXGa2U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CmCwAAAAAAAAAAAAAgAf///////////////wAAAP///////////////wUAAAACAP///////wUAAAACAP///////wUAAAACAP///////wUAAAACAP///////wUAAAACAP///////wUAAAACAP///////wUAAAACAP///////wUAAAACAP///////////////////////////////////////////////////////////////////////////////////////////////////////////////////////////////////////////////////////////////////////////////////////////////////////////////////////////////////////////////////////////////////////////////////////////////////////////////////////////////////////////////////////////////////////////////////////////////wEAIAH///////////////8AAA7///////8FAAAABAD///////////////////////////////////////////////////////////////////////////////////////////////////////////////////////////////////////////////////////////////////////////////////////////////////////////////////////////////////////////////////////////////////////////////////////////////////////////////////////////////////////////////////////////////////////////////////////////////////////////////////////////////////////////////////////////////////////////////////////////////////////////////////////8CAAgBAwAAAAIA////////DgAGTGlua0RhdGFMaXN0XzAEAAAAAAAFAAAAAAAFAAAAAwAFAAAAAAAFAAAAAwAFAAAAAAAFAAAABAAFAAAAAAD///////8FAAAAAAD///////8FAAAAAAD///////8FAAAAAAD///////8FAAAAAAD///////8DAAIBAwAAAAMA////////DgAGTGlua0RhdGFMaXN0XzEEAAAAAQAFAAAAAgAFAAAABAAFAAAAAgAFAAAABAAEAAMBAwAAAAQA////////DAAGUGVyc29uYWxJZF8wBAAAAAIABQAAAAMABQAAAAEABQAAAAM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205026000466048"/>
  <p:tag name="EMPOWERCHARTSPROPERTIES_B_LENGTH" val="24576"/>
  <p:tag name="DOWN_MIGRATION_INITIAL_LAYOUT_REQUIRED" val="9.2.99"/>
  <p:tag name="RUNTIME_ID" val="d30d6cea-7164-4913-a76b-be11a06ee555"/>
</p:tagLst>
</file>

<file path=ppt/tags/tag106.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wUA8gsAAAAAAAAAAAAAIAD///////////////8AAAD///////////////8DAAAABAD///////8DAAAAAgD///////8DAAAAAgD///////8DAAAAAgD///////////////////////////////////////////////////////////////////////////////////////////////////////////////////////////////////////////////////////////////////////////////////////////////////////////////////////////////////////////////////////////////////////////////////////////////////////////////////////////////////////////////////////////////////////////////////////////////////////////////////////////////////////////////////////////////8BACAA////////////////AAAO////////AwAAAAMA////////////////////////////////////////////////////////////////////////////////////////////////////////////////////////////////////////////////////////////////////////////////////////////////////////////////////////////////////////////////////////////////////////////////////////////////////////////////////////////////////////////////////////////////////////////////////////////////////////////////////////////////////////////////////////////////////////////////////////////////////////////////////////AgAEAP///////wUAAAACABAAC6Jtwkod6BxNiD8XTsS69SMEAAAAAAADAAAABAADAAAAAwADAAAAAAD///////8DAAAAAAD///////8DAAAAAAD///////8DAAEA////////BQAAAAMAEAALxDspsgbUuE6kHeU251U+6wQAAAABAAMAAAACAAMAAAABAAQAAQD///////8FAAAABAAQAAs9QN4asUWETZReVGHYS21b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om3CSh3oHE2IPxdOxLr1IwREYXRhAAUAAAAAAk5hbWUADQAAAExpbmtEYXRhTGlzdAAQVmVyc2lvbgAAAAAACUxhc3RXcml0ZQB+Ga2UnwEAAAABAP////9hAGEAAAAFX2lkABAAAAAExDspsgbUuE6kHeU251U+6wREYXRhAAUAAAAAAk5hbWUADQAAAExpbmtEYXRhTGlzdAAQVmVyc2lvbgABAAAACUxhc3RXcml0ZQB/Ga2UnwEAAAACAP////9wAHAAAAAFX2lkABAAAAAEPUDeGrFFhE2UXlRh2EttWwNEYXRhABYAAAACUGVyc29uYWxJZAABAAAAAAACTmFtZQALAAAAUGVyc29uYWxJZAAQVmVyc2lvbgAAAAAACUxhc3RXcml0ZQCeGa2U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CAP///////wUAAAACAP///////wUAAAACAP///////wUAAAACAP///////////////////////////////////////////////////////////////////////////////////////////////////////////////////////////////////////////////////////////////////////////////////////////////////////////////////////////////////////////////////////////////////////////////////////////////////////////////////////////////////////////////////////////////////////////////////////////////////////////////////////////////////////////////////////////////wEAIAH///////////////8AAA7///////8FAAAABAD///////////////////////////////////////////////////////////////////////////////////////////////////////////////////////////////////////////////////////////////////////////////////////////////////////////////////////////////////////////////////////////////////////////////////////////////////////////////////////////////////////////////////////////////////////////////////////////////////////////////////////////////////////////////////////////////////////////////////////////////////////////////////////8CAAQBAwAAAAIA////////DgAGTGlua0RhdGFMaXN0XzAEAAAAAAAFAAAAAAAFAAAAAwAFAAAAAAAFAAAABAAFAAAAAAD///////8FAAAAAAD///////8DAAEBAwAAAAMA////////DgAGTGlua0RhdGFMaXN0XzEEAAAAAQAFAAAAAgAFAAAABAAEAAIBAwAAAAQA////////DAAGUGVyc29uYWxJZF8wBAAAAAIABQAAAAMABQAAAAE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205026001201588"/>
  <p:tag name="EMPOWERCHARTSPROPERTIES_B_LENGTH" val="24576"/>
  <p:tag name="DOWN_MIGRATION_INITIAL_LAYOUT_REQUIRED" val="9.2.99"/>
  <p:tag name="RUNTIME_ID" val="dce11bcc-0574-46d6-b835-901c9e55dfeb"/>
</p:tagLst>
</file>

<file path=ppt/tags/tag107.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EBAQEBAQEBAQEBAQEBAQMAAAAAAAAAAwAAAAMAAAAA/////wUA/gsAAAAAAAAAAAAAIAD///////////////8AAAD///////////////8DAAAAAgD///////8DAAAABAD///////8DAAAABAD///////////////////////////////////////////////////////////////////////////////////////////////////////////////////////////////////////////////////////////////////////////////////////////////////////////////////////////////////////////////////////////////////////////////////////////////////////////////////////////////////////////////////////////////////////////////////////////////////////////////////////////////////////////////////////////////////////////////8BACAA////////////////AAAO////////AwAAAAQA////////////////////////////////////////////////////////////////////////////////////////////////////////////////////////////////////////////////////////////////////////////////////////////////////////////////////////////////////////////////////////////////////////////////////////////////////////////////////////////////////////////////////////////////////////////////////////////////////////////////////////////////////////////////////////////////////////////////////////////////////////////////////////AgABAP///////wUAAAACABAAC8Ie1Q43ruBGjuYNGpUzDREEAAAAAAADAAAAAAADAAAAAwADAAEA////////BQAAAAMAEAALX8LtOdCEpEWjIoIXACcL3gQAAAABAAMAAAACAAMAAAAEAAQAAwD///////8FAAAABAAQAAtchb08lLLiQ7Jjyl8k7Dg7BAAAAAIAAwAAAAMAAwAAAAEAAwAAAAA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wh7VDjeu4EaO5g0alTMNEQREYXRhAAUAAAAAAk5hbWUADQAAAExpbmtEYXRhTGlzdAAQVmVyc2lvbgAAAAAACUxhc3RXcml0ZQDJGa2UnwEAAAABAP////9hAGEAAAAFX2lkABAAAAAEX8LtOdCEpEWjIoIXACcL3gREYXRhAAUAAAAAAk5hbWUADQAAAExpbmtEYXRhTGlzdAAQVmVyc2lvbgABAAAACUxhc3RXcml0ZQDNGa2UnwEAAAACAP////9wAHAAAAAFX2lkABAAAAAEXIW9PJSy4kOyY8pfJOw4OwNEYXRhABYAAAACUGVyc29uYWxJZAABAAAAAAACTmFtZQALAAAAUGVyc29uYWxJZAAQVmVyc2lvbgAAAAAACUxhc3RXcml0ZQDyGa2U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205026002017031"/>
  <p:tag name="EMPOWERCHARTSPROPERTIES_B_LENGTH" val="24576"/>
  <p:tag name="DOWN_MIGRATION_INITIAL_LAYOUT_REQUIRED" val="9.2.99"/>
  <p:tag name="RUNTIME_ID" val="4fb16099-8197-4ef9-9915-26469e39f603"/>
</p:tagLst>
</file>

<file path=ppt/tags/tag108.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AgD///////8DAAAAAgD///////////////////////////////////////////////////////////////////////////////////////////////////////////////////////////////////////////////////////////////////////////////////////////////////////////////////////////////////////////////////////////////////////////////////////////////////////////////////////////////////////////////////////////////////////////////////////////////////////////////////////////////////////////////////////////////////////////////////////////////8BACAA////////////////AAAO////////AwAAAAMA////////////////////////////////////////////////////////////////////////////////////////////////////////////////////////////////////////////////////////////////////////////////////////////////////////////////////////////////////////////////////////////////////////////////////////////////////////////////////////////////////////////////////////////////////////////////////////////////////////////////////////////////////////////////////////////////////////////////////////////////////////////////////////AgACAP///////wUAAAACABAACwx4pAq+3qBPjewuiZOYxUsEAAAAAAADAAAAAAADAAAABAADAAAAAAD///////8DAAEA////////BQAAAAMAEAALMbg81BLhi0KlmxDKcV4dDQQAAAABAAMAAAAEAAMAAAABAAQAAQD///////8FAAAABAAQAAtc+mfAuvqaSoGbDbPB75pj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DHikCr7eoE+N7C6Jk5jFSwREYXRhAAUAAAAAAk5hbWUADQAAAExpbmtEYXRhTGlzdAAQVmVyc2lvbgAAAAAACUxhc3RXcml0ZQAeGq2UnwEAAAABAP////9hAGEAAAAFX2lkABAAAAAEMbg81BLhi0KlmxDKcV4dDQREYXRhAAUAAAAAAk5hbWUADQAAAExpbmtEYXRhTGlzdAAQVmVyc2lvbgABAAAACUxhc3RXcml0ZQAeGq2UnwEAAAACAP////9wAHAAAAAFX2lkABAAAAAEXPpnwLr6mkqBmw2zwe+aYwNEYXRhABYAAAACUGVyc29uYWxJZAABAAAAAAACTmFtZQALAAAAUGVyc29uYWxJZAAQVmVyc2lvbgAAAAAACUxhc3RXcml0ZQBLGq2U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CAP///////////////////////////////////////////////////////////////////////////////////////////////////////////////////////////////////////////////////////////////////////////////////////////////////////////////////////////////////////////////////////////////////////////////////////////////////////////////////////////////////////////////////////////////////////////////////////////////////////////////////////////////////////////////////////////////////////////////////////////////wEAIAH///////////////8AAA7///////8FAAAABAD///////////////////////////////////////////////////////////////////////////////////////////////////////////////////////////////////////////////////////////////////////////////////////////////////////////////////////////////////////////////////////////////////////////////////////////////////////////////////////////////////////////////////////////////////////////////////////////////////////////////////////////////////////////////////////////////////////////////////////////////////////////////////////8CAAIBAwAAAAIA////////DgAGTGlua0RhdGFMaXN0XzAEAAAAAAAFAAAAAAAFAAAAAwAFAAAAAAD///////8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205026002895082"/>
  <p:tag name="EMPOWERCHARTSPROPERTIES_B_LENGTH" val="24576"/>
  <p:tag name="DOWN_MIGRATION_INITIAL_LAYOUT_REQUIRED" val="9.2.99"/>
  <p:tag name="RUNTIME_ID" val="4561b94c-2132-4e23-8d2d-df9c6963432a"/>
</p:tagLst>
</file>

<file path=ppt/tags/tag109.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EBAQEBAQEBAQEBAQEBAQMAAAAAAAAAAwAAAAMAAAAA/////wUACgwAAAAAAAAAAAAAIAD///////////////8AAAD///////////////8DAAAABAD///////8DAAAABAD///////////////////////////////////////////////////////////////////////////////////////////////////////////////////////////////////////////////////////////////////////////////////////////////////////////////////////////////////////////////////////////////////////////////////////////////////////////////////////////////////////////////////////////////////////////////////////////////////////////////////////////////////////////////////////////////////////////////////////////////8BACAA////////////////AAAO////////AwAAAAMA////////////////////////////////////////////////////////////////////////////////////////////////////////////////////////////////////////////////////////////////////////////////////////////////////////////////////////////////////////////////////////////////////////////////////////////////////////////////////////////////////////////////////////////////////////////////////////////////////////////////////////////////////////////////////////////////////////////////////////////////////////////////////////AgABAP///////wUAAAACABAACz9QIEAeuwtDtCnsV/Z6ff4EAAAAAAADAAAABAADAAAAAwADAAEA////////BQAAAAMAEAAL0m7grCMIsUm61d/hVgbqZwQAAAABAAMAAAACAAMAAAABAAQAAgD///////8FAAAABAAQAAsGYQwc8+mxTZBNCpnG2NnqBAAAAAIAAwAAAAAAAwAAAAI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P1AgQB67C0O0KexX9np9/gREYXRhAAUAAAAAAk5hbWUADQAAAExpbmtEYXRhTGlzdAAQVmVyc2lvbgAAAAAACUxhc3RXcml0ZQB8Gq2UnwEAAAABAP////9hAGEAAAAFX2lkABAAAAAE0m7grCMIsUm61d/hVgbqZwREYXRhAAUAAAAAAk5hbWUADQAAAExpbmtEYXRhTGlzdAAQVmVyc2lvbgABAAAACUxhc3RXcml0ZQB8Gq2UnwEAAAACAP////9wAHAAAAAFX2lkABAAAAAEBmEMHPPpsU2QTQqZxtjZ6gNEYXRhABYAAAACUGVyc29uYWxJZAABAAAAAAACTmFtZQALAAAAUGVyc29uYWxJZAAQVmVyc2lvbgAAAAAACUxhc3RXcml0ZQCgGq2U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205026003701721"/>
  <p:tag name="EMPOWERCHARTSPROPERTIES_B_LENGTH" val="24576"/>
  <p:tag name="DOWN_MIGRATION_INITIAL_LAYOUT_REQUIRED" val="9.2.99"/>
  <p:tag name="RUNTIME_ID" val="31186f06-69c3-477f-927a-4332c0375204"/>
</p:tagLst>
</file>

<file path=ppt/tags/tag11.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AgD///////8DAAAAAwD///////////////////////////////////////////////////////////////////////////////////////////////////////////////////////////////////////////////////////////////////////////////////////////////////////////////////////////////////////////////////////////////////////////////////////////////////////////////////////////////////////////////////////////////////////////////////////////////////////////////////////////////////////////////////////////////////////////////////////////////8BACAA////////////////AAAO////////AwAAAAMA////////////////////////////////////////////////////////////////////////////////////////////////////////////////////////////////////////////////////////////////////////////////////////////////////////////////////////////////////////////////////////////////////////////////////////////////////////////////////////////////////////////////////////////////////////////////////////////////////////////////////////////////////////////////////////////////////////////////////////////////////////////////////////AgABAP///////wUAAAACABAAC/SpR63Ay65FolsbZotnYWYEAAAAAAADAAAAAAADAAAABAADAAIA////////BQAAAAMAEAALgjSH8rgmn0Gt8CVdddPnAQQAAAABAAMAAAAEAAMAAAABAAMAAAAAAP///////wQAAQD///////8FAAAABAAQAAts2VDT6UIbRYD1TZ8l/IcW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9KlHrcDLrkWiWxtmi2dhZgREYXRhAAUAAAAAAk5hbWUADQAAAExpbmtEYXRhTGlzdAAQVmVyc2lvbgABAAAACUxhc3RXcml0ZQAdOwWtngEAAAABAP////9hAGEAAAAFX2lkABAAAAAEgjSH8rgmn0Gt8CVdddPnAQREYXRhAAUAAAAAAk5hbWUADQAAAExpbmtEYXRhTGlzdAAQVmVyc2lvbgAAAAAACUxhc3RXcml0ZQAcOwWtngEAAAACAP////9wAHAAAAAFX2lkABAAAAAEbNlQ0+lCG0WA9U2fJfyHFgNEYXRhABYAAAACUGVyc29uYWxJZAABAAAAAAACTmFtZQALAAAAUGVyc29uYWxJZAAQVmVyc2lvbgAAAAAACUxhc3RXcml0ZQA1OwWt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DAP///////wUAAAADAP///////////////////////////////////////////////////////////////////////////////////////////////////////////////////////////////////////////////////////////////////////////////////////////////////////////////////////////////////////////////////////////////////////////////////////////////////////////////////////////////////////////////////////////////////////////////////////////////////////////////////////////////////////////////////////////////////////////////////////////////wEAIAH///////////////8AAA7///////8FAAAABAD///////////////////////////////////////////////////////////////////////////////////////////////////////////////////////////////////////////////////////////////////////////////////////////////////////////////////////////////////////////////////////////////////////////////////////////////////////////////////////////////////////////////////////////////////////////////////////////////////////////////////////////////////////////////////////////////////////////////////////////////////////////////////////8CAAEBAwAAAAIA////////DgAGTGlua0RhdGFMaXN0XzEEAAAAAAAFAAAAAwAFAAAABAADAAIBAwAAAAMA////////DgAGTGlua0RhdGFMaXN0XzAEAAAAAQAFAAAAAAAFAAAAAgAFAAAAAAD///////8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60617758376"/>
  <p:tag name="EMPOWERCHARTSPROPERTIES_B_LENGTH" val="24576"/>
  <p:tag name="DOWN_MIGRATION_INITIAL_LAYOUT_REQUIRED" val="9.2.99"/>
  <p:tag name="RUNTIME_ID" val="f98d22f9-0d21-46f1-be42-986da2330190"/>
</p:tagLst>
</file>

<file path=ppt/tags/tag110.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5gsAAAAAAAAAAAAAIAD///////////////8AAAD///////////////8DAAAAAgD///////8DAAAAAgD///////8DAAAAAgD///////////////////////////////////////////////////////////////////////////////////////////////////////////////////////////////////////////////////////////////////////////////////////////////////////////////////////////////////////////////////////////////////////////////////////////////////////////////////////////////////////////////////////////////////////////////////////////////////////////////////////////////////////////////////////////////////////////////8BACAA////////////////AAAO////////AwAAAAMA////////////////////////////////////////////////////////////////////////////////////////////////////////////////////////////////////////////////////////////////////////////////////////////////////////////////////////////////////////////////////////////////////////////////////////////////////////////////////////////////////////////////////////////////////////////////////////////////////////////////////////////////////////////////////////////////////////////////////////////////////////////////////////AgADAP///////wUAAAACABAAC5WV71vQJa9KtDnyGnvpIaoEAAAAAAADAAAAAAADAAAABAADAAAAAAADAAAABAADAAAAAAADAAAABAADAAEA////////BQAAAAMAEAAL+Aiw6cpXhUiyOR8wcxkslAQAAAABAAMAAAAEAAMAAAABAAQAAwD///////8FAAAABAAQAAtyuuKytHX6RJmkIAtSodEwBAAAAAIAAwAAAAIAAwAAAAMAAwAAAAI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lZXvW9Alr0q0OfIae+khqgREYXRhAAUAAAAAAk5hbWUADQAAAExpbmtEYXRhTGlzdAAQVmVyc2lvbgAAAAAACUxhc3RXcml0ZQDCGq2UnwEAAAABAP////9hAGEAAAAFX2lkABAAAAAE+Aiw6cpXhUiyOR8wcxkslAREYXRhAAUAAAAAAk5hbWUADQAAAExpbmtEYXRhTGlzdAAQVmVyc2lvbgABAAAACUxhc3RXcml0ZQDDGq2UnwEAAAACAP////9wAHAAAAAFX2lkABAAAAAEcrrisrR1+kSZpCALUqHRMANEYXRhABYAAAACUGVyc29uYWxJZAABAAAAAAACTmFtZQALAAAAUGVyc29uYWxJZAAQVmVyc2lvbgAAAAAACUxhc3RXcml0ZQDfGq2U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CAP///////wUAAAACAP///////wUAAAACAP///////////////////////////////////////////////////////////////////////////////////////////////////////////////////////////////////////////////////////////////////////////////////////////////////////////////////////////////////////////////////////////////////////////////////////////////////////////////////////////////////////////////////////////////////////////////////////////////////////////////////////////////////////////////////////////////////////////////wEAIAH///////////////8AAA7///////8FAAAABAD///////////////////////////////////////////////////////////////////////////////////////////////////////////////////////////////////////////////////////////////////////////////////////////////////////////////////////////////////////////////////////////////////////////////////////////////////////////////////////////////////////////////////////////////////////////////////////////////////////////////////////////////////////////////////////////////////////////////////////////////////////////////////////8CAAMBAwAAAAIA////////DgAGTGlua0RhdGFMaXN0XzAEAAAAAAAFAAAAAAAFAAAAAwAFAAAAAAAFAAAABAAFAAAAAAD///////8DAAEBAwAAAAMA////////DgAGTGlua0RhdGFMaXN0XzEEAAAAAQAFAAAAAgAFAAAABAAEAAIBAwAAAAQA////////DAAGUGVyc29uYWxJZF8wBAAAAAIABQAAAAMABQAAAAE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205026004375478"/>
  <p:tag name="EMPOWERCHARTSPROPERTIES_B_LENGTH" val="24576"/>
  <p:tag name="DOWN_MIGRATION_INITIAL_LAYOUT_REQUIRED" val="9.2.99"/>
  <p:tag name="RUNTIME_ID" val="4aad59c8-5778-46b2-9477-1d4eefccfbf2"/>
</p:tagLst>
</file>

<file path=ppt/tags/tag111.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gsAAAAAAAAAAAAAIAD///////////////8AAAD///////////////8DAAAABAD///////8DAAAABAD///////////////////////////////////////////////////////////////////////////////////////////////////////////////////////////////////////////////////////////////////////////////////////////////////////////////////////////////////////////////////////////////////////////////////////////////////////////////////////////////////////////////////////////////////////////////////////////////////////////////////////////////////////////////////////////////////////////////////////////////8BACAA////////////////AAAO////////AwAAAAMA////////////////////////////////////////////////////////////////////////////////////////////////////////////////////////////////////////////////////////////////////////////////////////////////////////////////////////////////////////////////////////////////////////////////////////////////////////////////////////////////////////////////////////////////////////////////////////////////////////////////////////////////////////////////////////////////////////////////////////////////////////////////////////AgACAP///////wUAAAACABAAC7Hls3YD6PdNvrOwQbPsz6kEAAAAAAADAAAABAADAAAAAwADAAAABAD///////8DAAEA////////BQAAAAMAEAAL96e0s58g8EqqjdTqs4gnWAQAAAABAAMAAAACAAMAAAABAAQAAgD///////8FAAAABAAQAAuDeXk3rsHEQp+AsLov/DPeBAAAAAIAAwAAAAAAAw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seWzdgPo902+s7BBs+zPqQREYXRhAAUAAAAAAk5hbWUADQAAAExpbmtEYXRhTGlzdAAQVmVyc2lvbgABAAAACUxhc3RXcml0ZQD4AS6QnwEAAAABAP////9hAGEAAAAFX2lkABAAAAAE96e0s58g8EqqjdTqs4gnWAREYXRhAAUAAAAAAk5hbWUADQAAAExpbmtEYXRhTGlzdAAQVmVyc2lvbgAAAAAACUxhc3RXcml0ZQD3AS6QnwEAAAACAP////9wAHAAAAAFX2lkABAAAAAEg3l5N67BxEKfgLC6L/wz3gNEYXRhABYAAAACUGVyc29uYWxJZAABAAAAAAACTmFtZQALAAAAUGVyc29uYWxJZAAQVmVyc2lvbgAAAAAACUxhc3RXcml0ZQAmAi6Q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DAP///////wUAAAACAP///////////////////////////////////////////////////////////////////////////////////////////////////////////////////////////////////////////////////////////////////////////////////////////////////////////////////////////////////////////////////////////////////////////////////////////////////////////////////////////////////////////////////////////////////////////////////////////////////////////////////////////////////////////////////////////////////////////////////////////////wEAIAH///////////////8AAA7///////8FAAAABAD///////////////////////////////////////////////////////////////////////////////////////////////////////////////////////////////////////////////////////////////////////////////////////////////////////////////////////////////////////////////////////////////////////////////////////////////////////////////////////////////////////////////////////////////////////////////////////////////////////////////////////////////////////////////////////////////////////////////////////////////////////////////////////8CAAIBAwAAAAIA////////DgAGTGlua0RhdGFMaXN0XzEEAAAAAAAFAAAAAwAFAAAABAAFAAAAAAAFAAAABAADAAEBAwAAAAMA////////DgAGTGlua0RhdGFMaXN0XzAEAAAAAQAFAAAAAAAFAAAAAgAEAAIBAwAAAAQA////////DAAGUGVyc29uYWxJZF8wBAAAAAIABQAAAAIABQAAAAE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204271621719687"/>
  <p:tag name="EMPOWERCHARTSPROPERTIES_B_LENGTH" val="24576"/>
  <p:tag name="DOWN_MIGRATION_INITIAL_LAYOUT_REQUIRED" val="9.2.99"/>
  <p:tag name="RUNTIME_ID" val="40a9e6f5-be28-48c3-8857-ca46b409669f"/>
</p:tagLst>
</file>

<file path=ppt/tags/tag112.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MBAQEBAQEBAQEBAQEBAQMAAAAAAAAAAwAAAAMAAAAA/////wUAzgsAAAAAAAAAAAAAIAD///////////////8AAAD///////////////8DAAAABAD///////8DAAAABAD///////8DAAAABAD///////8DAAAABAD///////8DAAAABAD///////////////////////////////////////////////////////////////////////////////////////////////////////////////////////////////////////////////////////////////////////////////////////////////////////////////////////////////////////////////////////////////////////////////////////////////////////////////////////////////////////////////////////////////////////////////////////////////////////////////////////////////////////////////8BACAA////////////////AAAO////////AwAAAAMA////////////////////////////////////////////////////////////////////////////////////////////////////////////////////////////////////////////////////////////////////////////////////////////////////////////////////////////////////////////////////////////////////////////////////////////////////////////////////////////////////////////////////////////////////////////////////////////////////////////////////////////////////////////////////////////////////////////////////////////////////////////////////////AgABAP///////wUAAAACABAAC+vyHrrwIK5Mh5E0P5GhOFoEAAAAAAADAAAABAADAAAAAwADAAMA////////BQAAAAMAEAALTdM5+l//e0Wzwy+DPst75wQAAAABAAMAAAACAAMAAAABAAMAAAAEAP///////wMAAAAEAP///////wQABQD///////8FAAAABAAQAAs2ylwT3ejTRoCvnQV/sdyDBAAAAAIAAwAAAAAAAwAAAAIAAwAAAAAAAwAAAAMAAwAAAAAAAwAAAAMAAwAAAAA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6/IeuvAgrkyHkTQ/kaE4WgREYXRhAAUAAAAAAk5hbWUADQAAAExpbmtEYXRhTGlzdAAQVmVyc2lvbgABAAAACUxhc3RXcml0ZQCf/C2QnwEAAAABAP////9hAGEAAAAFX2lkABAAAAAETdM5+l//e0Wzwy+DPst75wREYXRhAAUAAAAAAk5hbWUADQAAAExpbmtEYXRhTGlzdAAQVmVyc2lvbgAAAAAACUxhc3RXcml0ZQCe/C2QnwEAAAACAP////9wAHAAAAAFX2lkABAAAAAENspcE93o00aAr50Ff7HcgwNEYXRhABYAAAACUGVyc29uYWxJZAABAAAAAAACTmFtZQALAAAAUGVyc29uYWxJZAAQVmVyc2lvbgAAAAAACUxhc3RXcml0ZQDb/C2Q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DAP///////wUAAAADAP///////wUAAAADAP///////////////////////////////////////////////////////////////////////////////////////////////////////////////////////////////////////////////////////////////////////////////////////////////////////////////////////////////////////////////////////////////////////////////////////////////////////////////////////////////////////////////////////////////////////////////////////////////////////////////////////////////////////////////////////////////////////////////wEAIAH///////////////8AAA7///////8FAAAABAD///////////////////////////////////////////////////////////////////////////////////////////////////////////////////////////////////////////////////////////////////////////////////////////////////////////////////////////////////////////////////////////////////////////////////////////////////////////////////////////////////////////////////////////////////////////////////////////////////////////////////////////////////////////////////////////////////////////////////////////////////////////////////////8CAAEBAwAAAAIA////////DgAGTGlua0RhdGFMaXN0XzEEAAAAAAAFAAAAAwAFAAAABAADAAMBAwAAAAMA////////DgAGTGlua0RhdGFMaXN0XzAEAAAAAQAFAAAAAAAFAAAAAgAFAAAAAAAFAAAABAAFAAAAAAAFAAAABAAEAAMBAwAAAAQA////////DAAGUGVyc29uYWxJZF8wBAAAAAIABQAAAAIABQAAAAEABQAAAAMA////////BQ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204271608549036"/>
  <p:tag name="EMPOWERCHARTSPROPERTIES_B_LENGTH" val="24576"/>
  <p:tag name="DOWN_MIGRATION_INITIAL_LAYOUT_REQUIRED" val="9.2.99"/>
  <p:tag name="RUNTIME_ID" val="1af21c4e-c3bc-4237-8896-d0b3b31718ef"/>
</p:tagLst>
</file>

<file path=ppt/tags/tag11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EBAQEBAQEBAQEBAQEBAQMAAAAAAAAAAwAAAAMAAAAA/////wUA/gsAAAAAAAAAAAAAIAD///////////////8AAAD///////////////8DAAAAAgD///////8DAAAABAD///////8DAAAABAD///////////////////////////////////////////////////////////////////////////////////////////////////////////////////////////////////////////////////////////////////////////////////////////////////////////////////////////////////////////////////////////////////////////////////////////////////////////////////////////////////////////////////////////////////////////////////////////////////////////////////////////////////////////////////////////////////////////////8BACAA////////////////AAAO////////AwAAAAMA////////////////////////////////////////////////////////////////////////////////////////////////////////////////////////////////////////////////////////////////////////////////////////////////////////////////////////////////////////////////////////////////////////////////////////////////////////////////////////////////////////////////////////////////////////////////////////////////////////////////////////////////////////////////////////////////////////////////////////////////////////////////////////AgABAP///////wUAAAACABAACwY87UbO4eNJn75n1EHwbugEAAAAAAADAAAAAAADAAAABAADAAEA////////BQAAAAMAEAALZDa1b+HeiUWW0vSx3+ZTIgQAAAABAAMAAAAEAAMAAAABAAQAAwD///////8FAAAABAAQAAvqtSlI7LdNQrYcqmjKVE5uBAAAAAIAAwAAAAIAAwAAAAMAAwAAAAA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BjztRs7h40mfvmfUQfBu6AREYXRhAAUAAAAAAk5hbWUADQAAAExpbmtEYXRhTGlzdAAQVmVyc2lvbgABAAAACUxhc3RXcml0ZQAKWSmQnwEAAAABAP////9hAGEAAAAFX2lkABAAAAAEZDa1b+HeiUWW0vSx3+ZTIgREYXRhAAUAAAAAAk5hbWUADQAAAExpbmtEYXRhTGlzdAAQVmVyc2lvbgAAAAAACUxhc3RXcml0ZQAGWSmQnwEAAAACAP////9wAHAAAAAFX2lkABAAAAAE6rUpSOy3TUK2HKpoylRObgNEYXRhABYAAAACUGVyc29uYWxJZAABAAAAAAACTmFtZQALAAAAUGVyc29uYWxJZAAQVmVyc2lvbgAAAAAACUxhc3RXcml0ZQBBWSmQ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DAP///////////////////////////////////////////////////////////////////////////////////////////////////////////////////////////////////////////////////////////////////////////////////////////////////////////////////////////////////////////////////////////////////////////////////////////////////////////////////////////////////////////////////////////////////////////////////////////////////////////////////////////////////////////////////////////////////////////////////////////////////////////////wEAIAH///////////////8AAA7///////8FAAAABAD///////////////////////////////////////////////////////////////////////////////////////////////////////////////////////////////////////////////////////////////////////////////////////////////////////////////////////////////////////////////////////////////////////////////////////////////////////////////////////////////////////////////////////////////////////////////////////////////////////////////////////////////////////////////////////////////////////////////////////////////////////////////////////8CAAEBAwAAAAIA////////DgAGTGlua0RhdGFMaXN0XzEEAAAAAAAFAAAAAwAFAAAABAA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204268568009102"/>
  <p:tag name="EMPOWERCHARTSPROPERTIES_B_LENGTH" val="24576"/>
  <p:tag name="DOWN_MIGRATION_INITIAL_LAYOUT_REQUIRED" val="9.2.99"/>
  <p:tag name="RUNTIME_ID" val="937f8182-fc23-4859-8a07-c577d322ea85"/>
</p:tagLst>
</file>

<file path=ppt/tags/tag114.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5gsAAAAAAAAAAAAAIAD///////////////8AAAD///////////////8DAAAAAgD///////8DAAAAAgD///////8DAAAAAgD///////////////////////////////////////////////////////////////////////////////////////////////////////////////////////////////////////////////////////////////////////////////////////////////////////////////////////////////////////////////////////////////////////////////////////////////////////////////////////////////////////////////////////////////////////////////////////////////////////////////////////////////////////////////////////////////////////////////8BACAA////////////////AAAO////////AwAAAAMA////////////////////////////////////////////////////////////////////////////////////////////////////////////////////////////////////////////////////////////////////////////////////////////////////////////////////////////////////////////////////////////////////////////////////////////////////////////////////////////////////////////////////////////////////////////////////////////////////////////////////////////////////////////////////////////////////////////////////////////////////////////////////////AgADAP///////wUAAAACABAAC0AuEZ/AfGtCjvVAT0phtcAEAAAAAAADAAAAAAADAAAABAADAAAAAAADAAAABAADAAAAAAD///////8DAAIA////////BQAAAAMAEAALKfBsywUwjE+P4mvDCPZmWQQAAAABAAMAAAAEAAMAAAABAAMAAAAEAP///////wQAAgD///////8FAAAABAAQAAs3sLqrRtvVQ4l3HE89p+HVBAAAAAIAAwAAAAIAAwAAAAM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QC4Rn8B8a0KO9UBPSmG1wAREYXRhAAUAAAAAAk5hbWUADQAAAExpbmtEYXRhTGlzdAAQVmVyc2lvbgABAAAACUxhc3RXcml0ZQC09a2UnwEAAAABAP////9hAGEAAAAFX2lkABAAAAAEKfBsywUwjE+P4mvDCPZmWQREYXRhAAUAAAAAAk5hbWUADQAAAExpbmtEYXRhTGlzdAAQVmVyc2lvbgAAAAAACUxhc3RXcml0ZQC09a2UnwEAAAACAP////9wAHAAAAAFX2lkABAAAAAEN7C6q0bb1UOJdxxPPafh1QNEYXRhABYAAAACUGVyc29uYWxJZAABAAAAAAACTmFtZQALAAAAUGVyc29uYWxJZAAQVmVyc2lvbgAAAAAACUxhc3RXcml0ZQDa9a2U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DAP///////wUAAAADAP///////wUAAAACAP///////////////////////////////////////////////////////////////////////////////////////////////////////////////////////////////////////////////////////////////////////////////////////////////////////////////////////////////////////////////////////////////////////////////////////////////////////////////////////////////////////////////////////////////////////////////////////////////////////////////////////////////////////////////////////////////////////////////wEAIAH///////////////8AAA7///////8FAAAABAD///////////////////////////////////////////////////////////////////////////////////////////////////////////////////////////////////////////////////////////////////////////////////////////////////////////////////////////////////////////////////////////////////////////////////////////////////////////////////////////////////////////////////////////////////////////////////////////////////////////////////////////////////////////////////////////////////////////////////////////////////////////////////////8CAAMBAwAAAAIA////////DgAGTGlua0RhdGFMaXN0XzEEAAAAAAAFAAAAAwAFAAAABAAFAAAAAwAFAAAABAAFAAAAAAD///////8DAAIBAwAAAAMA////////DgAGTGlua0RhdGFMaXN0XzAEAAAAAQAFAAAAAAAFAAAAAgAFAAAAAAAFAAAAAgAEAAIBAwAAAAQA////////DAAGUGVyc29uYWxJZF8wBAAAAAIABQAAAAIABQAAAAE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205026566184493"/>
  <p:tag name="EMPOWERCHARTSPROPERTIES_B_LENGTH" val="24576"/>
  <p:tag name="DOWN_MIGRATION_INITIAL_LAYOUT_REQUIRED" val="9.2.99"/>
  <p:tag name="RUNTIME_ID" val="aa9412dd-a7fb-49e3-b95b-5c4cc3e65cdf"/>
</p:tagLst>
</file>

<file path=ppt/tags/tag115.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gsAAAAAAAAAAAAAIAD///////////////8AAAD///////////////8DAAAABAD///////8DAAAABAD///////////////////////////////////////////////////////////////////////////////////////////////////////////////////////////////////////////////////////////////////////////////////////////////////////////////////////////////////////////////////////////////////////////////////////////////////////////////////////////////////////////////////////////////////////////////////////////////////////////////////////////////////////////////////////////////////////////////////////////////8BACAA////////////////AAAO////////AwAAAAMA////////////////////////////////////////////////////////////////////////////////////////////////////////////////////////////////////////////////////////////////////////////////////////////////////////////////////////////////////////////////////////////////////////////////////////////////////////////////////////////////////////////////////////////////////////////////////////////////////////////////////////////////////////////////////////////////////////////////////////////////////////////////////////AgABAP///////wUAAAACABAAC9olgcj5MVlHqUdQB2XhZiEEAAAAAAADAAAABAADAAAAAwADAAIA////////BQAAAAMAEAALvePgzDYEcEWOnErCLou5nwQAAAABAAMAAAACAAMAAAABAAMAAAAEAP///////wQAAgD///////8FAAAABAAQAAtx5OePJUBpQKnVDVKCuKMqBAAAAAIAAwAAAAAAAwAAAAIAAwAAAAA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2iWByPkxWUepR1AHZeFmIQREYXRhAAUAAAAAAk5hbWUADQAAAExpbmtEYXRhTGlzdAAQVmVyc2lvbgAAAAAACUxhc3RXcml0ZQDs7SRhnwEAAAABAP////9hAGEAAAAFX2lkABAAAAAEvePgzDYEcEWOnErCLou5nwREYXRhAAUAAAAAAk5hbWUADQAAAExpbmtEYXRhTGlzdAAQVmVyc2lvbgABAAAACUxhc3RXcml0ZQDs7SRhnwEAAAACAP////9wAHAAAAAFX2lkABAAAAAEceTnjyVAaUCp1Q1SgrijKgNEYXRhABYAAAACUGVyc29uYWxJZAABAAAAAAACTmFtZQALAAAAUGVyc29uYWxJZAAQVmVyc2lvbgAAAAAACUxhc3RXcml0ZQD87SR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DAP///////////////////////////////////////////////////////////////////////////////////////////////////////////////////////////////////////////////////////////////////////////////////////////////////////////////////////////////////////////////////////////////////////////////////////////////////////////////////////////////////////////////////////////////////////////////////////////////////////////////////////////////////////////////////////////////////////////////////////////////wEAIAH///////////////8AAA7///////8FAAAABAD///////////////////////////////////////////////////////////////////////////////////////////////////////////////////////////////////////////////////////////////////////////////////////////////////////////////////////////////////////////////////////////////////////////////////////////////////////////////////////////////////////////////////////////////////////////////////////////////////////////////////////////////////////////////////////////////////////////////////////////////////////////////////////8CAAEBAwAAAAIA////////DgAGTGlua0RhdGFMaXN0XzAEAAAAAAAFAAAAAAAFAAAAAwADAAIBAwAAAAMA////////DgAGTGlua0RhdGFMaXN0XzEEAAAAAQAFAAAAAgAFAAAABAAFAAAAAA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6380380433340"/>
  <p:tag name="EMPOWERCHARTSPROPERTIES_B_LENGTH" val="24576"/>
  <p:tag name="DOWN_MIGRATION_INITIAL_LAYOUT_REQUIRED" val="9.2.99"/>
  <p:tag name="RUNTIME_ID" val="5b5bcfcf-4561-4dde-9702-425a08ce08af"/>
</p:tagLst>
</file>

<file path=ppt/tags/tag116.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BAD///////8DAAAAAgD///////////////////////////////////////////////////////////////////////////////////////////////////////////////////////////////////////////////////////////////////////////////////////////////////////////////////////////////////////////////////////////////////////////////////////////////////////////////////////////////////////////////////////////////////////////////////////////////////////////////////////////////////////////////////////////////////////////////////////////////8BACAA////////////////AAAO////////AwAAAAMA////////////////////////////////////////////////////////////////////////////////////////////////////////////////////////////////////////////////////////////////////////////////////////////////////////////////////////////////////////////////////////////////////////////////////////////////////////////////////////////////////////////////////////////////////////////////////////////////////////////////////////////////////////////////////////////////////////////////////////////////////////////////////////AgACAP///////wUAAAACABAAC6WmMa5r0SxPjsHWD4Vtv+kEAAAAAAADAAAABAADAAAAAwADAAAAAAD///////8DAAEA////////BQAAAAMAEAALgiik+I5qKkGoyhcNc7XVgwQAAAABAAMAAAACAAMAAAABAAQAAQD///////8FAAAABAAQAAtDIklyzejPT6VCAgx8Qqkd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paYxrmvRLE+OwdYPhW2/6QREYXRhAAUAAAAAAk5hbWUADQAAAExpbmtEYXRhTGlzdAAQVmVyc2lvbgAAAAAACUxhc3RXcml0ZQBr8c6UnwEAAAABAP////9hAGEAAAAFX2lkABAAAAAEgiik+I5qKkGoyhcNc7XVgwREYXRhAAUAAAAAAk5hbWUADQAAAExpbmtEYXRhTGlzdAAQVmVyc2lvbgABAAAACUxhc3RXcml0ZQBr8c6UnwEAAAACAP////9wAHAAAAAFX2lkABAAAAAEQyJJcs3oz0+lQgIMfEKpHQNEYXRhABYAAAACUGVyc29uYWxJZAABAAAAAAACTmFtZQALAAAAUGVyc29uYWxJZAAQVmVyc2lvbgAAAAAACUxhc3RXcml0ZQCL8c6U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CAP///////////////////////////////////////////////////////////////////////////////////////////////////////////////////////////////////////////////////////////////////////////////////////////////////////////////////////////////////////////////////////////////////////////////////////////////////////////////////////////////////////////////////////////////////////////////////////////////////////////////////////////////////////////////////////////////////////////////////////////////wEAIAH///////////////8AAA7///////8FAAAABAD///////////////////////////////////////////////////////////////////////////////////////////////////////////////////////////////////////////////////////////////////////////////////////////////////////////////////////////////////////////////////////////////////////////////////////////////////////////////////////////////////////////////////////////////////////////////////////////////////////////////////////////////////////////////////////////////////////////////////////////////////////////////////////8CAAIBAwAAAAIA////////DgAGTGlua0RhdGFMaXN0XzAEAAAAAAAFAAAAAAAFAAAAAwAFAAAAAAD///////8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205048180787633"/>
  <p:tag name="EMPOWERCHARTSPROPERTIES_B_LENGTH" val="24576"/>
  <p:tag name="DOWN_MIGRATION_INITIAL_LAYOUT_REQUIRED" val="9.2.99"/>
  <p:tag name="RUNTIME_ID" val="54b7b1ea-6745-4692-8b4f-ad6f1eb56b8f"/>
</p:tagLst>
</file>

<file path=ppt/tags/tag117.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MBAQEBAQEBAQEBAQEBAQMAAAAAAAAAAwAAAAMAAAAA/////wUACgwAAAAAAAAAAAAAIAD///////////////8AAAD///////////////8DAAAABAD///////8DAAAABAD///////////////////////////////////////////////////////////////////////////////////////////////////////////////////////////////////////////////////////////////////////////////////////////////////////////////////////////////////////////////////////////////////////////////////////////////////////////////////////////////////////////////////////////////////////////////////////////////////////////////////////////////////////////////////////////////////////////////////////////////8BACAA////////////////AAAO////////AwAAAAMA////////////////////////////////////////////////////////////////////////////////////////////////////////////////////////////////////////////////////////////////////////////////////////////////////////////////////////////////////////////////////////////////////////////////////////////////////////////////////////////////////////////////////////////////////////////////////////////////////////////////////////////////////////////////////////////////////////////////////////////////////////////////////////AgABAP///////wUAAAACABAAC/aGpCFh5PhLrDxTGok45MEEAAAAAAADAAAABAADAAAAAwADAAEA////////BQAAAAMAEAALaEjITvpgokGe7ctrVeVtogQAAAABAAMAAAACAAMAAAABAAQAAgD///////8FAAAABAAQAAtKan4aEKPqQIMHF2DgZfrRBAAAAAIAAwAAAAAAAwAAAAI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9oakIWHk+EusPFMaiTjkwQREYXRhAAUAAAAAAk5hbWUADQAAAExpbmtEYXRhTGlzdAAQVmVyc2lvbgABAAAACUxhc3RXcml0ZQDDi5nQngEAAAABAP////9hAGEAAAAFX2lkABAAAAAEaEjITvpgokGe7ctrVeVtogREYXRhAAUAAAAAAk5hbWUADQAAAExpbmtEYXRhTGlzdAAQVmVyc2lvbgAAAAAACUxhc3RXcml0ZQDCi5nQngEAAAACAP////9wAHAAAAAFX2lkABAAAAAESmp+GhCj6kCDBxdg4GX60QNEYXRhABYAAAACUGVyc29uYWxJZAABAAAAAAACTmFtZQALAAAAUGVyc29uYWxJZAAQVmVyc2lvbgAAAAAACUxhc3RXcml0ZQDmi5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DAP///////wUAAAAEAP///////wUAAAAEAP///////////////////////////////////////////////////////////////////////////////////////////////////////////////////////////////////////////////////////////////////////////////////////////////////////////////////////////////////////////////////////////////////////////////////////////////////////////////////////////////////////////////////////////////////////////////////////////////////////////////////////////////////////////////////////////////////////////////wEAIAH///////////////8AAA7///////8FAAAABAD///////////////////////////////////////////////////////////////////////////////////////////////////////////////////////////////////////////////////////////////////////////////////////////////////////////////////////////////////////////////////////////////////////////////////////////////////////////////////////////////////////////////////////////////////////////////////////////////////////////////////////////////////////////////////////////////////////////////////////////////////////////////////////8CAAEBAwAAAAIA////////DgAGTGlua0RhdGFMaXN0XzEEAAAAAAAFAAAAAwAFAAAABAADAAEBAwAAAAMA////////DgAGTGlua0RhdGFMaXN0XzAEAAAAAQAFAAAAAAAFAAAAAgAEAAMBAwAAAAQA////////DAAGUGVyc29uYWxJZF8wBAAAAAIABQAAAAIABQAAAAE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43182339"/>
  <p:tag name="EMPOWERCHARTSPROPERTIES_B_LENGTH" val="24576"/>
  <p:tag name="DOWN_MIGRATION_INITIAL_LAYOUT_REQUIRED" val="9.2.99"/>
  <p:tag name="RUNTIME_ID" val="2573083f-0d7b-4c58-9270-a409b262febd"/>
</p:tagLst>
</file>

<file path=ppt/tags/tag118.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wUAzgsAAAAAAAAAAAAAIAD///////////////8AAAD///////////////8DAAAAAgD///////8DAAAAAgD///////8DAAAAAwD///////8DAAAAAwD///////8DAAAAAwD///////////////////////////////////////////////////////////////////////////////////////////////////////////////////////////////////////////////////////////////////////////////////////////////////////////////////////////////////////////////////////////////////////////////////////////////////////////////////////////////////////////////////////////////////////////////////////////////////////////////////////////////////////////////8BACAA////////////////AAAO////////AwAAAAQA////////////////////////////////////////////////////////////////////////////////////////////////////////////////////////////////////////////////////////////////////////////////////////////////////////////////////////////////////////////////////////////////////////////////////////////////////////////////////////////////////////////////////////////////////////////////////////////////////////////////////////////////////////////////////////////////////////////////////////////////////////////////////////AgACAP///////wUAAAACABAACxe8ZGoFN05PvEIJ0kzgpUQEAAAAAAADAAAAAAADAAAAAwADAAAAAAADAAAAAwADAAUA////////BQAAAAMAEAAL/tPOjUYwKkCbIURc0/DqawQAAAABAAMAAAACAAMAAAAEAAMAAAACAAMAAAAEAAMAAAAAAP///////wMAAAAAAP///////wMAAAAAAP///////wQAAgD///////8FAAAABAAQAAtROJfPlfdaRptpAa8ZsI2IBAAAAAIAAwAAAAMAAwAAAAE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F7xkagU3Tk+8QgnSTOClRAREYXRhAAUAAAAAAk5hbWUADQAAAExpbmtEYXRhTGlzdAAQVmVyc2lvbgAAAAAACUxhc3RXcml0ZQAcjJnQngEAAAABAP////9hAGEAAAAFX2lkABAAAAAE/tPOjUYwKkCbIURc0/DqawREYXRhAAUAAAAAAk5hbWUADQAAAExpbmtEYXRhTGlzdAAQVmVyc2lvbgABAAAACUxhc3RXcml0ZQAljJnQngEAAAACAP////9wAHAAAAAFX2lkABAAAAAEUTiXz5X3WkabaQGvGbCNiANEYXRhABYAAAACUGVyc29uYWxJZAABAAAAAAACTmFtZQALAAAAUGVyc29uYWxJZAAQVmVyc2lvbgAAAAAACUxhc3RXcml0ZQBIjJ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WCwAAAAAAAAAAAAAgAf///////////////wAAAP///////////////wUAAAACAP///////wUAAAACAP///////wUAAAADAP///////wUAAAADAP///////wUAAAADAP///////////////////////////////////////////////////////////////////////////////////////////////////////////////////////////////////////////////////////////////////////////////////////////////////////////////////////////////////////////////////////////////////////////////////////////////////////////////////////////////////////////////////////////////////////////////////////////////////////////////////////////////////////////////wEAIAH///////////////8AAA7///////8FAAAABAD///////////////////////////////////////////////////////////////////////////////////////////////////////////////////////////////////////////////////////////////////////////////////////////////////////////////////////////////////////////////////////////////////////////////////////////////////////////////////////////////////////////////////////////////////////////////////////////////////////////////////////////////////////////////////////////////////////////////////////////////////////////////////////8CAAIBAwAAAAIA////////DgAGTGlua0RhdGFMaXN0XzAEAAAAAAAFAAAAAAAFAAAAAwAFAAAAAAAFAAAAAwADAAUBAwAAAAMA////////DgAGTGlua0RhdGFMaXN0XzEEAAAAAQAFAAAAAgAFAAAABAAFAAAAAgAFAAAABAAFAAAAAAD///////8FAAAAAAD///////8FAAAAAAD///////8EAAIBAwAAAAQA////////DAAGUGVyc29uYWxJZF8wBAAAAAIABQAAAAMABQAAAAEABQ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44186755"/>
  <p:tag name="EMPOWERCHARTSPROPERTIES_B_LENGTH" val="24576"/>
  <p:tag name="DOWN_MIGRATION_INITIAL_LAYOUT_REQUIRED" val="9.2.99"/>
  <p:tag name="RUNTIME_ID" val="60796a91-92bb-4383-8f78-628e8d7be44c"/>
</p:tagLst>
</file>

<file path=ppt/tags/tag119.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8gsAAAAAAAAAAAAAIAD///////////////8AAAD///////////////8DAAAAAgD///////8DAAAAAgD///////8DAAAAAgD///////////////////////////////////////////////////////////////////////////////////////////////////////////////////////////////////////////////////////////////////////////////////////////////////////////////////////////////////////////////////////////////////////////////////////////////////////////////////////////////////////////////////////////////////////////////////////////////////////////////////////////////////////////////////////////////////////////////8BACAA////////////////AAAO////////AwAAAAQA////////////////////////////////////////////////////////////////////////////////////////////////////////////////////////////////////////////////////////////////////////////////////////////////////////////////////////////////////////////////////////////////////////////////////////////////////////////////////////////////////////////////////////////////////////////////////////////////////////////////////////////////////////////////////////////////////////////////////////////////////////////////////////AgADAP///////wUAAAACABAAC1Hy0FvsAKlFlA3mg4maa0QEAAAAAAADAAAAAAADAAAAAwADAAAAAAADAAAABAADAAAAAAD///////8DAAEA////////BQAAAAMAEAAL81Z0ZW+UmkGKbuh07YCnWgQAAAABAAMAAAACAAMAAAAEAAQAAgD///////8FAAAABAAQAAu0pWrwBZ+rSYP4aIFDlJs4BAAAAAIAAwAAAAMAAwAAAAE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UfLQW+wAqUWUDeaDiZprRAREYXRhAAUAAAAAAk5hbWUADQAAAExpbmtEYXRhTGlzdAAQVmVyc2lvbgABAAAACUxhc3RXcml0ZQDOjJnQngEAAAABAP////9hAGEAAAAFX2lkABAAAAAE81Z0ZW+UmkGKbuh07YCnWgREYXRhAAUAAAAAAk5hbWUADQAAAExpbmtEYXRhTGlzdAAQVmVyc2lvbgAAAAAACUxhc3RXcml0ZQDOjJnQngEAAAACAP////9wAHAAAAAFX2lkABAAAAAEtKVq8AWfq0mD+GiBQ5SbOANEYXRhABYAAAACUGVyc29uYWxJZAABAAAAAAACTmFtZQALAAAAUGVyc29uYWxJZAAQVmVyc2lvbgAAAAAACUxhc3RXcml0ZQDpjJ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DAP///////wUAAAACAP///////wUAAAACAP///////////////////////////////////////////////////////////////////////////////////////////////////////////////////////////////////////////////////////////////////////////////////////////////////////////////////////////////////////////////////////////////////////////////////////////////////////////////////////////////////////////////////////////////////////////////////////////////////////////////////////////////////////////////////////////////////////////////wEAIAH///////////////8AAA7///////8FAAAABAD///////////////////////////////////////////////////////////////////////////////////////////////////////////////////////////////////////////////////////////////////////////////////////////////////////////////////////////////////////////////////////////////////////////////////////////////////////////////////////////////////////////////////////////////////////////////////////////////////////////////////////////////////////////////////////////////////////////////////////////////////////////////////////8CAAMBAwAAAAIA////////DgAGTGlua0RhdGFMaXN0XzEEAAAAAAAFAAAAAwAFAAAABAAFAAAAAAD///////8FAAAAAAD///////8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45815536"/>
  <p:tag name="EMPOWERCHARTSPROPERTIES_B_LENGTH" val="24576"/>
  <p:tag name="DOWN_MIGRATION_INITIAL_LAYOUT_REQUIRED" val="9.2.99"/>
  <p:tag name="RUNTIME_ID" val="ff71ffc5-e3e8-454e-857f-a04f8b8e93f4"/>
</p:tagLst>
</file>

<file path=ppt/tags/tag12.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AgD///////8DAAAABAD///////////////////////////////////////////////////////////////////////////////////////////////////////////////////////////////////////////////////////////////////////////////////////////////////////////////////////////////////////////////////////////////////////////////////////////////////////////////////////////////////////////////////////////////////////////////////////////////////////////////////////////////////////////////////////////////////////////////////////////////8BACAA////////////////AAAO////////AwAAAAQA////////////////////////////////////////////////////////////////////////////////////////////////////////////////////////////////////////////////////////////////////////////////////////////////////////////////////////////////////////////////////////////////////////////////////////////////////////////////////////////////////////////////////////////////////////////////////////////////////////////////////////////////////////////////////////////////////////////////////////////////////////////////////////AgABAP///////wUAAAACABAAC+X07kljDgdPg+sS+gwa3BAEAAAAAAADAAAAAAADAAAAAwADAAEA////////BQAAAAMAEAALhrCPre4lZUiqOQ0CpQphYgQAAAABAAMAAAACAAMAAAAEAAQAAgD///////8FAAAABAAQAAvzt/zOLLI/So7lO6JD8zNCBAAAAAIAAwAAAAMAAwAAAAE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5fTuSWMOB0+D6xL6DBrcEAREYXRhAAUAAAAAAk5hbWUADQAAAExpbmtEYXRhTGlzdAAQVmVyc2lvbgABAAAACUxhc3RXcml0ZQAgRwWtngEAAAABAP////9hAGEAAAAFX2lkABAAAAAEhrCPre4lZUiqOQ0CpQphYgREYXRhAAUAAAAAAk5hbWUADQAAAExpbmtEYXRhTGlzdAAQVmVyc2lvbgAAAAAACUxhc3RXcml0ZQAfRwWtngEAAAACAP////9wAHAAAAAFX2lkABAAAAAE87f8ziyyP0qO5TuiQ/MzQgNEYXRhABYAAAACUGVyc29uYWxJZAABAAAAAAACTmFtZQALAAAAUGVyc29uYWxJZAAQVmVyc2lvbgAAAAAACUxhc3RXcml0ZQA7RwWt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DAP///////wUAAAAEAP///////////////////////////////////////////////////////////////////////////////////////////////////////////////////////////////////////////////////////////////////////////////////////////////////////////////////////////////////////////////////////////////////////////////////////////////////////////////////////////////////////////////////////////////////////////////////////////////////////////////////////////////////////////////////////////////////////////////////////////////wEAIAH///////////////8AAA7///////8FAAAABAD///////////////////////////////////////////////////////////////////////////////////////////////////////////////////////////////////////////////////////////////////////////////////////////////////////////////////////////////////////////////////////////////////////////////////////////////////////////////////////////////////////////////////////////////////////////////////////////////////////////////////////////////////////////////////////////////////////////////////////////////////////////////////////8CAAEBAwAAAAIA////////DgAGTGlua0RhdGFMaXN0XzEEAAAAAAAFAAAAAwAFAAAABAADAAEBAwAAAAMA////////DgAGTGlua0RhdGFMaXN0XzAEAAAAAQAFAAAAAAAFAAAAAgAEAAIBAwAAAAQA////////DAAGUGVyc29uYWxJZF8wBAAAAAIABQAAAAIABQAAAAE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60648520107"/>
  <p:tag name="EMPOWERCHARTSPROPERTIES_B_LENGTH" val="24576"/>
  <p:tag name="DOWN_MIGRATION_INITIAL_LAYOUT_REQUIRED" val="9.2.99"/>
  <p:tag name="RUNTIME_ID" val="a08537e2-94c5-4b72-ba69-8f9dbbfad348"/>
</p:tagLst>
</file>

<file path=ppt/tags/tag120.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wUA8gsAAAAAAAAAAAAAIAD///////////////8AAAD///////////////8DAAAAAgD///////8DAAAAAwD///////8DAAAAAwD///////8DAAAAAwD///////////////////////////////////////////////////////////////////////////////////////////////////////////////////////////////////////////////////////////////////////////////////////////////////////////////////////////////////////////////////////////////////////////////////////////////////////////////////////////////////////////////////////////////////////////////////////////////////////////////////////////////////////////////////////////////8BACAA////////////////AAAO////////AwAAAAMA////////////////////////////////////////////////////////////////////////////////////////////////////////////////////////////////////////////////////////////////////////////////////////////////////////////////////////////////////////////////////////////////////////////////////////////////////////////////////////////////////////////////////////////////////////////////////////////////////////////////////////////////////////////////////////////////////////////////////////////////////////////////////////AgABAP///////wUAAAACABAACy7XGV43jm9JsZ6Tp7TCZP0EAAAAAAADAAAAAAADAAAABAADAAQA////////BQAAAAMAEAALOs3KuWh4tUerzVPZC15ZQAQAAAABAAMAAAAEAAMAAAABAAMAAAAAAP///////wMAAAAAAP///////wMAAAAAAP///////wQAAQD///////8FAAAABAAQAAsqb1uT8CALT512SYJVPicD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LtcZXjeOb0mxnpOntMJk/QREYXRhAAUAAAAAAk5hbWUADQAAAExpbmtEYXRhTGlzdAAQVmVyc2lvbgAAAAAACUxhc3RXcml0ZQAZjZnQngEAAAABAP////9hAGEAAAAFX2lkABAAAAAEOs3KuWh4tUerzVPZC15ZQAREYXRhAAUAAAAAAk5hbWUADQAAAExpbmtEYXRhTGlzdAAQVmVyc2lvbgABAAAACUxhc3RXcml0ZQAZjZnQngEAAAACAP////9wAHAAAAAFX2lkABAAAAAEKm9bk/AgC0+ddkmCVT4nAwNEYXRhABYAAAACUGVyc29uYWxJZAABAAAAAAACTmFtZQALAAAAUGVyc29uYWxJZAAQVmVyc2lvbgAAAAAACUxhc3RXcml0ZQA4jZ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CAP///////wUAAAADAP///////wUAAAADAP///////wUAAAADAP///////////////////////////////////////////////////////////////////////////////////////////////////////////////////////////////////////////////////////////////////////////////////////////////////////////////////////////////////////////////////////////////////////////////////////////////////////////////////////////////////////////////////////////////////////////////////////////////////////////////////////////////////////////////////////////////wEAIAH///////////////8AAA7///////8FAAAABAD///////////////////////////////////////////////////////////////////////////////////////////////////////////////////////////////////////////////////////////////////////////////////////////////////////////////////////////////////////////////////////////////////////////////////////////////////////////////////////////////////////////////////////////////////////////////////////////////////////////////////////////////////////////////////////////////////////////////////////////////////////////////////////8CAAEBAwAAAAIA////////DgAGTGlua0RhdGFMaXN0XzAEAAAAAAAFAAAAAAAFAAAAAwADAAQBAwAAAAMA////////DgAGTGlua0RhdGFMaXN0XzEEAAAAAQAFAAAAAgAFAAAABAAFAAAAAAAFAAAABAAFAAAAAAD///////8FAAAAAAD///////8EAAIBAwAAAAQA////////DAAGUGVyc29uYWxJZF8wBAAAAAIABQAAAAMABQAAAAEABQ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46731146"/>
  <p:tag name="EMPOWERCHARTSPROPERTIES_B_LENGTH" val="24576"/>
  <p:tag name="DOWN_MIGRATION_INITIAL_LAYOUT_REQUIRED" val="9.2.99"/>
  <p:tag name="RUNTIME_ID" val="2c61b463-38da-4f2a-a9a4-f8a6e2731a22"/>
</p:tagLst>
</file>

<file path=ppt/tags/tag121.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BAD///////////////////////////////////////////////////////////////////////////////////////////////////////////////////////////////////////////////////////////////////////////////////////////////////////////////////////////////////////////////////////////////////////////////////////////////////////////////////////////////////////////////////////////////////////////////////////////////////////////////////////////////////////////////////////////////////////////////////////////////////////////////8BACAA////////////////AAAO////////AwAAAAMA////////////////////////////////////////////////////////////////////////////////////////////////////////////////////////////////////////////////////////////////////////////////////////////////////////////////////////////////////////////////////////////////////////////////////////////////////////////////////////////////////////////////////////////////////////////////////////////////////////////////////////////////////////////////////////////////////////////////////////////////////////////////////////AgABAP///////wUAAAACABAACw9bgsRXi4xHjl4zWM9kX0kEAAAAAAADAAAABAADAAAAAwADAAEA////////BQAAAAMAEAALtxnRxzsaxU+i1T67nKG4GAQAAAABAAMAAAACAAMAAAABAAQAAQD///////8FAAAABAAQAAtnOQJSKnwRQbhBcFiFLvk3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D1uCxFeLjEeOXjNYz2RfSQREYXRhAAUAAAAAAk5hbWUADQAAAExpbmtEYXRhTGlzdAAQVmVyc2lvbgABAAAACUxhc3RXcml0ZQCajZnQngEAAAABAP////9hAGEAAAAFX2lkABAAAAAEtxnRxzsaxU+i1T67nKG4GAREYXRhAAUAAAAAAk5hbWUADQAAAExpbmtEYXRhTGlzdAAQVmVyc2lvbgAAAAAACUxhc3RXcml0ZQCYjZnQngEAAAACAP////9wAHAAAAAFX2lkABAAAAAEZzkCUip8EUG4QXBYhS75NwNEYXRhABYAAAACUGVyc29uYWxJZAABAAAAAAACTmFtZQALAAAAUGVyc29uYWxJZAAQVmVyc2lvbgAAAAAACUxhc3RXcml0ZQC2jZ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DAP///////////////////////////////////////////////////////////////////////////////////////////////////////////////////////////////////////////////////////////////////////////////////////////////////////////////////////////////////////////////////////////////////////////////////////////////////////////////////////////////////////////////////////////////////////////////////////////////////////////////////////////////////////////////////////////////////////////////////////////////////////////////wEAIAH///////////////8AAA7///////8FAAAABAD///////////////////////////////////////////////////////////////////////////////////////////////////////////////////////////////////////////////////////////////////////////////////////////////////////////////////////////////////////////////////////////////////////////////////////////////////////////////////////////////////////////////////////////////////////////////////////////////////////////////////////////////////////////////////////////////////////////////////////////////////////////////////////8CAAEBAwAAAAIA////////DgAGTGlua0RhdGFMaXN0XzEEAAAAAAAFAAAAAwAFAAAABAA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47871537"/>
  <p:tag name="EMPOWERCHARTSPROPERTIES_B_LENGTH" val="24576"/>
  <p:tag name="DOWN_MIGRATION_INITIAL_LAYOUT_REQUIRED" val="9.2.99"/>
  <p:tag name="RUNTIME_ID" val="73c61392-0a1d-4c51-a961-2377578d8805"/>
</p:tagLst>
</file>

<file path=ppt/tags/tag122.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AgD///////8DAAAAAgD///////////////////////////////////////////////////////////////////////////////////////////////////////////////////////////////////////////////////////////////////////////////////////////////////////////////////////////////////////////////////////////////////////////////////////////////////////////////////////////////////////////////////////////////////////////////////////////////////////////////////////////////////////////////////////////////////////////////////////////////8BACAA////////////////AAAO////////AwAAAAMA////////////////////////////////////////////////////////////////////////////////////////////////////////////////////////////////////////////////////////////////////////////////////////////////////////////////////////////////////////////////////////////////////////////////////////////////////////////////////////////////////////////////////////////////////////////////////////////////////////////////////////////////////////////////////////////////////////////////////////////////////////////////////////AgACAP///////wUAAAACABAAC6npAxaIKldAt2n0U3Y5LWMEAAAAAAADAAAAAAADAAAABAADAAAAAAD///////8DAAEA////////BQAAAAMAEAALOGtx6oID8ka5Yt6GZxaakQQAAAABAAMAAAAEAAMAAAABAAQAAQD///////8FAAAABAAQAAssIweNyUaCRoKMpLJRwBRq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qekDFogqV0C3afRTdjktYwREYXRhAAUAAAAAAk5hbWUADQAAAExpbmtEYXRhTGlzdAAQVmVyc2lvbgABAAAACUxhc3RXcml0ZQDyjZnQngEAAAABAP////9hAGEAAAAFX2lkABAAAAAEOGtx6oID8ka5Yt6GZxaakQREYXRhAAUAAAAAAk5hbWUADQAAAExpbmtEYXRhTGlzdAAQVmVyc2lvbgAAAAAACUxhc3RXcml0ZQDxjZnQngEAAAACAP////9wAHAAAAAFX2lkABAAAAAELCMHjclGgkaCjKSyUcAUagNEYXRhABYAAAACUGVyc29uYWxJZAABAAAAAAACTmFtZQALAAAAUGVyc29uYWxJZAAQVmVyc2lvbgAAAAAACUxhc3RXcml0ZQAVjp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DAP///////wUAAAACAP///////////////////////////////////////////////////////////////////////////////////////////////////////////////////////////////////////////////////////////////////////////////////////////////////////////////////////////////////////////////////////////////////////////////////////////////////////////////////////////////////////////////////////////////////////////////////////////////////////////////////////////////////////////////////////////////////////////////////////////////wEAIAH///////////////8AAA7///////8FAAAABAD///////////////////////////////////////////////////////////////////////////////////////////////////////////////////////////////////////////////////////////////////////////////////////////////////////////////////////////////////////////////////////////////////////////////////////////////////////////////////////////////////////////////////////////////////////////////////////////////////////////////////////////////////////////////////////////////////////////////////////////////////////////////////////8CAAIBAwAAAAIA////////DgAGTGlua0RhdGFMaXN0XzEEAAAAAAAFAAAAAwAFAAAABAAFAAAAAAD///////8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48876121"/>
  <p:tag name="EMPOWERCHARTSPROPERTIES_B_LENGTH" val="24576"/>
  <p:tag name="DOWN_MIGRATION_INITIAL_LAYOUT_REQUIRED" val="9.2.99"/>
  <p:tag name="RUNTIME_ID" val="58c4ecab-5fb7-4c34-9691-d58c52df631c"/>
</p:tagLst>
</file>

<file path=ppt/tags/tag12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gsAAAAAAAAAAAAAIAD///////////////8AAAD///////////////8DAAAABAD///////8DAAAABAD///////////////////////////////////////////////////////////////////////////////////////////////////////////////////////////////////////////////////////////////////////////////////////////////////////////////////////////////////////////////////////////////////////////////////////////////////////////////////////////////////////////////////////////////////////////////////////////////////////////////////////////////////////////////////////////////////////////////////////////////8BACAA////////////////AAAO////////AwAAAAMA////////////////////////////////////////////////////////////////////////////////////////////////////////////////////////////////////////////////////////////////////////////////////////////////////////////////////////////////////////////////////////////////////////////////////////////////////////////////////////////////////////////////////////////////////////////////////////////////////////////////////////////////////////////////////////////////////////////////////////////////////////////////////////AgABAP///////wUAAAACABAACyshxMzR8CNBmAxLzrDhkSgEAAAAAAADAAAABAADAAAAAwADAAIA////////BQAAAAMAEAALRhuH9MXOTE6XRawdD177igQAAAABAAMAAAACAAMAAAABAAMAAAAEAP///////wQAAgD///////8FAAAABAAQAAsu+ULGKJuERb5jVWSFxTnNBAAAAAIAAwAAAAAAAwAAAAIAAwAAAAA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KyHEzNHwI0GYDEvOsOGRKAREYXRhAAUAAAAAAk5hbWUADQAAAExpbmtEYXRhTGlzdAAQVmVyc2lvbgAAAAAACUxhc3RXcml0ZQBXjpnQngEAAAABAP////9hAGEAAAAFX2lkABAAAAAERhuH9MXOTE6XRawdD177igREYXRhAAUAAAAAAk5hbWUADQAAAExpbmtEYXRhTGlzdAAQVmVyc2lvbgABAAAACUxhc3RXcml0ZQBYjpnQngEAAAACAP////9wAHAAAAAFX2lkABAAAAAELvlCxiibhEW+Y1VkhcU5zQNEYXRhABYAAAACUGVyc29uYWxJZAABAAAAAAACTmFtZQALAAAAUGVyc29uYWxJZAAQVmVyc2lvbgAAAAAACUxhc3RXcml0ZQB7jp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DAP///////////////////////////////////////////////////////////////////////////////////////////////////////////////////////////////////////////////////////////////////////////////////////////////////////////////////////////////////////////////////////////////////////////////////////////////////////////////////////////////////////////////////////////////////////////////////////////////////////////////////////////////////////////////////////////////////////////////////////////////wEAIAH///////////////8AAA7///////8FAAAABAD///////////////////////////////////////////////////////////////////////////////////////////////////////////////////////////////////////////////////////////////////////////////////////////////////////////////////////////////////////////////////////////////////////////////////////////////////////////////////////////////////////////////////////////////////////////////////////////////////////////////////////////////////////////////////////////////////////////////////////////////////////////////////////8CAAEBAwAAAAIA////////DgAGTGlua0RhdGFMaXN0XzAEAAAAAAAFAAAAAAAFAAAAAwADAAIBAwAAAAMA////////DgAGTGlua0RhdGFMaXN0XzEEAAAAAQAFAAAAAgAFAAAABAAFAAAAAA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49878196"/>
  <p:tag name="EMPOWERCHARTSPROPERTIES_B_LENGTH" val="24576"/>
  <p:tag name="DOWN_MIGRATION_INITIAL_LAYOUT_REQUIRED" val="9.2.99"/>
  <p:tag name="RUNTIME_ID" val="4693a167-d801-41c0-ba46-bed74a764311"/>
</p:tagLst>
</file>

<file path=ppt/tags/tag124.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IBAQEBAQEBAQEBAQEBAQMAAAAAAAAAAwAAAAMAAAAA/////wUA/gsAAAAAAAAAAAAAIAD///////////////8AAAD///////////////8DAAAAAgD///////8DAAAABAD///////8DAAAABAD///////////////////////////////////////////////////////////////////////////////////////////////////////////////////////////////////////////////////////////////////////////////////////////////////////////////////////////////////////////////////////////////////////////////////////////////////////////////////////////////////////////////////////////////////////////////////////////////////////////////////////////////////////////////////////////////////////////////8BACAA////////////////AAAO////////AwAAAAQA////////////////////////////////////////////////////////////////////////////////////////////////////////////////////////////////////////////////////////////////////////////////////////////////////////////////////////////////////////////////////////////////////////////////////////////////////////////////////////////////////////////////////////////////////////////////////////////////////////////////////////////////////////////////////////////////////////////////////////////////////////////////////////AgABAP///////wUAAAACABAAC+IADwDXKF5LixvsMC8gYEQEAAAAAAADAAAAAAADAAAAAwADAAEA////////BQAAAAMAEAALBRljAZJPPUmYgvo2423+zgQAAAABAAMAAAACAAMAAAAEAAQAAwD///////8FAAAABAAQAAtL8XM8LJjuQp6qC8E9RK7XBAAAAAIAAwAAAAMAAwAAAAEAAwAAAAA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4gAPANcoXkuLG+wwLyBgRAREYXRhAAUAAAAAAk5hbWUADQAAAExpbmtEYXRhTGlzdAAQVmVyc2lvbgAAAAAACUxhc3RXcml0ZQC9jpnQngEAAAABAP////9hAGEAAAAFX2lkABAAAAAEBRljAZJPPUmYgvo2423+zgREYXRhAAUAAAAAAk5hbWUADQAAAExpbmtEYXRhTGlzdAAQVmVyc2lvbgABAAAACUxhc3RXcml0ZQC+jpnQngEAAAACAP////9wAHAAAAAFX2lkABAAAAAES/FzPCyY7kKeqgvBPUSu1wNEYXRhABYAAAACUGVyc29uYWxJZAABAAAAAAACTmFtZQALAAAAUGVyc29uYWxJZAAQVmVyc2lvbgAAAAAACUxhc3RXcml0ZQDrjp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EAP///////////////////////////////////////////////////////////////////////////////////////////////////////////////////////////////////////////////////////////////////////////////////////////////////////////////////////////////////////////////////////////////////////////////////////////////////////////////////////////////////////////////////////////////////////////////////////////////////////////////////////////////////////////////////////////////////////////////////////////////wEAIAH///////////////8AAA7///////8FAAAABAD///////////////////////////////////////////////////////////////////////////////////////////////////////////////////////////////////////////////////////////////////////////////////////////////////////////////////////////////////////////////////////////////////////////////////////////////////////////////////////////////////////////////////////////////////////////////////////////////////////////////////////////////////////////////////////////////////////////////////////////////////////////////////////8CAAEBAwAAAAIA////////DgAGTGlua0RhdGFMaXN0XzAEAAAAAAAFAAAAAAAFAAAAAwADAAEBAwAAAAMA////////DgAGTGlua0RhdGFMaXN0XzEEAAAAAQAFAAAAAgAFAAAABAAEAAIBAwAAAAQA////////DAAGUGVyc29uYWxJZF8wBAAAAAIABQAAAAMABQAAAAE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51020947"/>
  <p:tag name="EMPOWERCHARTSPROPERTIES_B_LENGTH" val="24576"/>
  <p:tag name="DOWN_MIGRATION_INITIAL_LAYOUT_REQUIRED" val="9.2.99"/>
  <p:tag name="RUNTIME_ID" val="01fa544b-dddf-4a0e-8c26-08db85b48029"/>
</p:tagLst>
</file>

<file path=ppt/tags/tag125.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UBAQEBAQEBAQEBAQEBAQMAAAAAAAAAAwAAAAMAAAAA/////wUA/gsAAAAAAAAAAAAAIAD///////////////8AAAD///////////////8DAAAABAD///////8DAAAAAwD///////8DAAAAAwD///////////////////////////////////////////////////////////////////////////////////////////////////////////////////////////////////////////////////////////////////////////////////////////////////////////////////////////////////////////////////////////////////////////////////////////////////////////////////////////////////////////////////////////////////////////////////////////////////////////////////////////////////////////////////////////////////////////////8BACAA////////////////AAAO////////AwAAAAMA////////////////////////////////////////////////////////////////////////////////////////////////////////////////////////////////////////////////////////////////////////////////////////////////////////////////////////////////////////////////////////////////////////////////////////////////////////////////////////////////////////////////////////////////////////////////////////////////////////////////////////////////////////////////////////////////////////////////////////////////////////////////////////AgABAP///////wUAAAACABAAC8lO2Uw8QJJAu+pSw3PoEjUEAAAAAAADAAAABAADAAAAAwADAAMA////////BQAAAAMAEAAL6wJC5Eo+N0KkVtGzDQDepwQAAAABAAMAAAACAAMAAAABAAMAAAAAAP///////wMAAAAAAP///////wQAAQD///////8FAAAABAAQAAugCKorGxavSYzE+cjjJj3N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yU7ZTDxAkkC76lLDc+gSNQREYXRhAAUAAAAAAk5hbWUADQAAAExpbmtEYXRhTGlzdAAQVmVyc2lvbgABAAAACUxhc3RXcml0ZQAnj5nQngEAAAABAP////9hAGEAAAAFX2lkABAAAAAE6wJC5Eo+N0KkVtGzDQDepwREYXRhAAUAAAAAAk5hbWUADQAAAExpbmtEYXRhTGlzdAAQVmVyc2lvbgAAAAAACUxhc3RXcml0ZQAnj5nQngEAAAACAP////9wAHAAAAAFX2lkABAAAAAEoAiqKxsWr0mMxPnI4yY9zQNEYXRhABYAAAACUGVyc29uYWxJZAABAAAAAAACTmFtZQALAAAAUGVyc29uYWxJZAAQVmVyc2lvbgAAAAAACUxhc3RXcml0ZQBHj5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WCwAAAAAAAAAAAAAgAf///////////////wAAAP///////////////wUAAAADAP///////wUAAAADAP///////wUAAAADAP///////wUAAAAEAP///////wUAAAAEAP///////////////////////////////////////////////////////////////////////////////////////////////////////////////////////////////////////////////////////////////////////////////////////////////////////////////////////////////////////////////////////////////////////////////////////////////////////////////////////////////////////////////////////////////////////////////////////////////////////////////////////////////////////////////wEAIAH///////////////8AAA7///////8FAAAABAD///////////////////////////////////////////////////////////////////////////////////////////////////////////////////////////////////////////////////////////////////////////////////////////////////////////////////////////////////////////////////////////////////////////////////////////////////////////////////////////////////////////////////////////////////////////////////////////////////////////////////////////////////////////////////////////////////////////////////////////////////////////////////////8CAAEBAwAAAAIA////////DgAGTGlua0RhdGFMaXN0XzEEAAAAAAAFAAAAAwAFAAAABAADAAMBAwAAAAMA////////DgAGTGlua0RhdGFMaXN0XzAEAAAAAQAFAAAAAAAFAAAAAgAFAAAAAAAFAAAABAAFAAAAAAAFAAAABAAEAAUBAwAAAAQA////////DAAGUGVyc29uYWxJZF8wBAAAAAIABQAAAAIABQAAAAEABQAAAAMA////////BQAAAAM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51939420"/>
  <p:tag name="EMPOWERCHARTSPROPERTIES_B_LENGTH" val="24576"/>
  <p:tag name="DOWN_MIGRATION_INITIAL_LAYOUT_REQUIRED" val="9.2.99"/>
  <p:tag name="RUNTIME_ID" val="6ce0ed3d-340a-4190-a14d-07239b9d78ca"/>
</p:tagLst>
</file>

<file path=ppt/tags/tag126.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IBAQEBAQEBAQEBAQEBAQMAAAAAAAAAAwAAAAMAAAAA/////wUAFgwAAAAAAAAAAAAAIAD///////////////8AAAD///////////////8DAAAAAgD///////////////////////////////////////////////////////////////////////////////////////////////////////////////////////////////////////////////////////////////////////////////////////////////////////////////////////////////////////////////////////////////////////////////////////////////////////////////////////////////////////////////////////////////////////////////////////////////////////////////////////////////////////////////////////////////////////////////////////////////////////////////8BACAA////////////////AAAO////////AwAAAAMA////////////////////////////////////////////////////////////////////////////////////////////////////////////////////////////////////////////////////////////////////////////////////////////////////////////////////////////////////////////////////////////////////////////////////////////////////////////////////////////////////////////////////////////////////////////////////////////////////////////////////////////////////////////////////////////////////////////////////////////////////////////////////////AgABAP///////wUAAAACABAAC5GvEF4ISkFJiMEjyRuxf5cEAAAAAAADAAAAAAADAAAABAADAAEA////////BQAAAAMAEAAL3Yjpp9lyzkqEyYRoctFXAQQAAAABAAMAAAAEAAMAAAABAAQAAQD///////8FAAAABAAQAAuUz8Vs5KtCRa6bf9fddZPp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ka8QXghKQUmIwSPJG7F/lwREYXRhAAUAAAAAAk5hbWUADQAAAExpbmtEYXRhTGlzdAAQVmVyc2lvbgABAAAACUxhc3RXcml0ZQCDj5nQngEAAAABAP////9hAGEAAAAFX2lkABAAAAAE3Yjpp9lyzkqEyYRoctFXAQREYXRhAAUAAAAAAk5hbWUADQAAAExpbmtEYXRhTGlzdAAQVmVyc2lvbgAAAAAACUxhc3RXcml0ZQCDj5nQngEAAAACAP////9wAHAAAAAFX2lkABAAAAAElM/FbOSrQkWum3/X3XWT6QNEYXRhABYAAAACUGVyc29uYWxJZAABAAAAAAACTmFtZQALAAAAUGVyc29uYWxJZAAQVmVyc2lvbgAAAAAACUxhc3RXcml0ZQCnj5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DAP///////wUAAAAEAP///////////////////////////////////////////////////////////////////////////////////////////////////////////////////////////////////////////////////////////////////////////////////////////////////////////////////////////////////////////////////////////////////////////////////////////////////////////////////////////////////////////////////////////////////////////////////////////////////////////////////////////////////////////////////////////////////////////////////////////////wEAIAH///////////////8AAA7///////8FAAAABAD///////////////////////////////////////////////////////////////////////////////////////////////////////////////////////////////////////////////////////////////////////////////////////////////////////////////////////////////////////////////////////////////////////////////////////////////////////////////////////////////////////////////////////////////////////////////////////////////////////////////////////////////////////////////////////////////////////////////////////////////////////////////////////8CAAEBAwAAAAIA////////DgAGTGlua0RhdGFMaXN0XzEEAAAAAAAFAAAAAwAFAAAABAADAAEBAwAAAAMA////////DgAGTGlua0RhdGFMaXN0XzAEAAAAAQAFAAAAAAAFAAAAAgAEAAIBAwAAAAQA////////DAAGUGVyc29uYWxJZF8wBAAAAAIABQAAAAIABQAAAAE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52836365"/>
  <p:tag name="EMPOWERCHARTSPROPERTIES_B_LENGTH" val="24576"/>
  <p:tag name="DOWN_MIGRATION_INITIAL_LAYOUT_REQUIRED" val="9.2.99"/>
  <p:tag name="RUNTIME_ID" val="ad7d9226-aa47-4d76-9dce-85041e70c811"/>
</p:tagLst>
</file>

<file path=ppt/tags/tag127.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QA////////////////////////////////////////////////////////////////////////////////////////////////////////////////////////////////////////////////////////////////////////////////////////////////////////////////////////////////////////////////////////////////////////////////////////////////////////////////////////////////////////////////////////////////////////////////////////////////////////////////////////////////////////////////////////////////////////////////////////////////////////////////////////AgABAP///////wUAAAACABAAC41j6RJlwvpGkqK/72wTzIEEAAAAAAADAAAAAAADAAAAAwADAAEA////////BQAAAAMAEAAL9OV9uZRGbUixsR/693gMYwQAAAABAAMAAAACAAMAAAAEAAQAAQD///////8FAAAABAAQAAviS9XPxyxoQrULhYqCKZS+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jWPpEmXC+kaSor/vbBPMgQREYXRhAAUAAAAAAk5hbWUADQAAAExpbmtEYXRhTGlzdAAQVmVyc2lvbgABAAAACUxhc3RXcml0ZQDfj5nQngEAAAABAP////9hAGEAAAAFX2lkABAAAAAE9OV9uZRGbUixsR/693gMYwREYXRhAAUAAAAAAk5hbWUADQAAAExpbmtEYXRhTGlzdAAQVmVyc2lvbgAAAAAACUxhc3RXcml0ZQDej5nQngEAAAACAP////9wAHAAAAAFX2lkABAAAAAE4kvVz8csaEK1C4WKgimUvgNEYXRhABYAAAACUGVyc29uYWxJZAABAAAAAAACTmFtZQALAAAAUGVyc29uYWxJZAAQVmVyc2lvbgAAAAAACUxhc3RXcml0ZQD/j5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DAP///////////////////////////////////////////////////////////////////////////////////////////////////////////////////////////////////////////////////////////////////////////////////////////////////////////////////////////////////////////////////////////////////////////////////////////////////////////////////////////////////////////////////////////////////////////////////////////////////////////////////////////////////////////////////////////////////////////////////////////////////////////////wEAIAH///////////////8AAA7///////8FAAAABAD///////////////////////////////////////////////////////////////////////////////////////////////////////////////////////////////////////////////////////////////////////////////////////////////////////////////////////////////////////////////////////////////////////////////////////////////////////////////////////////////////////////////////////////////////////////////////////////////////////////////////////////////////////////////////////////////////////////////////////////////////////////////////////8CAAEBAwAAAAIA////////DgAGTGlua0RhdGFMaXN0XzEEAAAAAAAFAAAAAwAFAAAABAA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53708250"/>
  <p:tag name="EMPOWERCHARTSPROPERTIES_B_LENGTH" val="24576"/>
  <p:tag name="DOWN_MIGRATION_INITIAL_LAYOUT_REQUIRED" val="9.2.99"/>
  <p:tag name="RUNTIME_ID" val="7bc27490-2fac-4a73-bc55-2203a21f81a9"/>
</p:tagLst>
</file>

<file path=ppt/tags/tag128.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gsAAAAAAAAAAAAAIAD///////////////8AAAD///////////////8DAAAABAD///////8DAAAABAD///////////////////////////////////////////////////////////////////////////////////////////////////////////////////////////////////////////////////////////////////////////////////////////////////////////////////////////////////////////////////////////////////////////////////////////////////////////////////////////////////////////////////////////////////////////////////////////////////////////////////////////////////////////////////////////////////////////////////////////////8BACAA////////////////AAAO////////AwAAAAMA////////////////////////////////////////////////////////////////////////////////////////////////////////////////////////////////////////////////////////////////////////////////////////////////////////////////////////////////////////////////////////////////////////////////////////////////////////////////////////////////////////////////////////////////////////////////////////////////////////////////////////////////////////////////////////////////////////////////////////////////////////////////////////AgABAP///////wUAAAACABAAC9olgcj5MVlHqUdQB2XhZiEEAAAAAAADAAAABAADAAAAAwADAAIA////////BQAAAAMAEAALvePgzDYEcEWOnErCLou5nwQAAAABAAMAAAACAAMAAAABAAMAAAAEAP///////wQAAgD///////8FAAAABAAQAAtx5OePJUBpQKnVDVKCuKMqBAAAAAIAAwAAAAAAAwAAAAIAAwAAAAA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2iWByPkxWUepR1AHZeFmIQREYXRhAAUAAAAAAk5hbWUADQAAAExpbmtEYXRhTGlzdAAQVmVyc2lvbgAAAAAACUxhc3RXcml0ZQDs7SRhnwEAAAABAP////9hAGEAAAAFX2lkABAAAAAEvePgzDYEcEWOnErCLou5nwREYXRhAAUAAAAAAk5hbWUADQAAAExpbmtEYXRhTGlzdAAQVmVyc2lvbgABAAAACUxhc3RXcml0ZQDs7SRhnwEAAAACAP////9wAHAAAAAFX2lkABAAAAAEceTnjyVAaUCp1Q1SgrijKgNEYXRhABYAAAACUGVyc29uYWxJZAABAAAAAAACTmFtZQALAAAAUGVyc29uYWxJZAAQVmVyc2lvbgAAAAAACUxhc3RXcml0ZQD87SR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DAP///////////////////////////////////////////////////////////////////////////////////////////////////////////////////////////////////////////////////////////////////////////////////////////////////////////////////////////////////////////////////////////////////////////////////////////////////////////////////////////////////////////////////////////////////////////////////////////////////////////////////////////////////////////////////////////////////////////////////////////////wEAIAH///////////////8AAA7///////8FAAAABAD///////////////////////////////////////////////////////////////////////////////////////////////////////////////////////////////////////////////////////////////////////////////////////////////////////////////////////////////////////////////////////////////////////////////////////////////////////////////////////////////////////////////////////////////////////////////////////////////////////////////////////////////////////////////////////////////////////////////////////////////////////////////////////8CAAEBAwAAAAIA////////DgAGTGlua0RhdGFMaXN0XzAEAAAAAAAFAAAAAAAFAAAAAwADAAIBAwAAAAMA////////DgAGTGlua0RhdGFMaXN0XzEEAAAAAQAFAAAAAgAFAAAABAAFAAAAAA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6380380433340"/>
  <p:tag name="EMPOWERCHARTSPROPERTIES_B_LENGTH" val="24576"/>
  <p:tag name="DOWN_MIGRATION_INITIAL_LAYOUT_REQUIRED" val="9.2.99"/>
  <p:tag name="RUNTIME_ID" val="5b5bcfcf-4561-4dde-9702-425a08ce08af"/>
</p:tagLst>
</file>

<file path=ppt/tags/tag129.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QBAQEBAQEBAQEBAQEBAQMAAAAAAAAAAwAAAAMAAAAA/////wUA/gsAAAAAAAAAAAAAIAD///////////////8AAAD///////////////8DAAAAAgD///////8DAAAAAgD///////////////////////////////////////////////////////////////////////////////////////////////////////////////////////////////////////////////////////////////////////////////////////////////////////////////////////////////////////////////////////////////////////////////////////////////////////////////////////////////////////////////////////////////////////////////////////////////////////////////////////////////////////////////////////////////////////////////////////////////8BACAA////////////////AAAO////////AwAAAAMA////////////////////////////////////////////////////////////////////////////////////////////////////////////////////////////////////////////////////////////////////////////////////////////////////////////////////////////////////////////////////////////////////////////////////////////////////////////////////////////////////////////////////////////////////////////////////////////////////////////////////////////////////////////////////////////////////////////////////////////////////////////////////////AgACAP///////wUAAAACABAAC/fwDFWmc6BPpEhUo3l1cdMEAAAAAAADAAAAAAADAAAABAADAAAAAAADAAAABAADAAEA////////BQAAAAMAEAALTqxX+2ph10aROw1vIN8IvAQAAAABAAMAAAAEAAMAAAABAAQAAgD///////8FAAAABAAQAAvYUbvlAnYOTqS0jP9Tni3xBAAAAAIAAwAAAAIAAwAAAAM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9/AMVaZzoE+kSFSjeXVx0wREYXRhAAUAAAAAAk5hbWUADQAAAExpbmtEYXRhTGlzdAAQVmVyc2lvbgAAAAAACUxhc3RXcml0ZQBnXzJCnwEAAAABAP////9hAGEAAAAFX2lkABAAAAAETqxX+2ph10aROw1vIN8IvAREYXRhAAUAAAAAAk5hbWUADQAAAExpbmtEYXRhTGlzdAAQVmVyc2lvbgABAAAACUxhc3RXcml0ZQBnXzJCnwEAAAACAP////9wAHAAAAAFX2lkABAAAAAE2FG75QJ2Dk6ktIz/U54t8QNEYXRhABYAAAACUGVyc29uYWxJZAABAAAAAAACTmFtZQALAAAAUGVyc29uYWxJZAAQVmVyc2lvbgAAAAAACUxhc3RXcml0ZQB8XzJC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CAP///////wUAAAACAP///////wUAAAAEAP///////wUAAAAEAP///////////////////////////////////////////////////////////////////////////////////////////////////////////////////////////////////////////////////////////////////////////////////////////////////////////////////////////////////////////////////////////////////////////////////////////////////////////////////////////////////////////////////////////////////////////////////////////////////////////////////////////////////////////////////////////////wEAIAH///////////////8AAA7///////8FAAAABAD///////////////////////////////////////////////////////////////////////////////////////////////////////////////////////////////////////////////////////////////////////////////////////////////////////////////////////////////////////////////////////////////////////////////////////////////////////////////////////////////////////////////////////////////////////////////////////////////////////////////////////////////////////////////////////////////////////////////////////////////////////////////////////8CAAIBAwAAAAIA////////DgAGTGlua0RhdGFMaXN0XzAEAAAAAAAFAAAAAAAFAAAAAwAFAAAAAAAFAAAABAADAAEBAwAAAAMA////////DgAGTGlua0RhdGFMaXN0XzEEAAAAAQAFAAAAAgAFAAAABAAEAAQBAwAAAAQA////////DAAGUGVyc29uYWxJZF8wBAAAAAIABQAAAAMABQAAAAEABQAAAAI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1188253723702"/>
  <p:tag name="EMPOWERCHARTSPROPERTIES_B_LENGTH" val="24576"/>
  <p:tag name="DOWN_MIGRATION_INITIAL_LAYOUT_REQUIRED" val="9.2.99"/>
  <p:tag name="RUNTIME_ID" val="c61f823c-4bfc-4689-9b00-66e4431e36c0"/>
</p:tagLst>
</file>

<file path=ppt/tags/tag1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QA////////////////////////////////////////////////////////////////////////////////////////////////////////////////////////////////////////////////////////////////////////////////////////////////////////////////////////////////////////////////////////////////////////////////////////////////////////////////////////////////////////////////////////////////////////////////////////////////////////////////////////////////////////////////////////////////////////////////////////////////////////////////////////AgABAP///////wUAAAACABAACwjLm2WrNG5DomPw3cTxtrcEAAAAAAADAAAAAAADAAAAAwADAAEA////////BQAAAAMAEAALt9015n2uC0yvORCQgm5K2wQAAAABAAMAAAACAAMAAAAEAAQAAQD///////8FAAAABAAQAAsStzT+3iJBS5OWYUzcYn+I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CMubZas0bkOiY/DdxPG2twREYXRhAAUAAAAAAk5hbWUADQAAAExpbmtEYXRhTGlzdAAQVmVyc2lvbgABAAAACUxhc3RXcml0ZQBpRwWtngEAAAABAP////9hAGEAAAAFX2lkABAAAAAEt9015n2uC0yvORCQgm5K2wREYXRhAAUAAAAAAk5hbWUADQAAAExpbmtEYXRhTGlzdAAQVmVyc2lvbgAAAAAACUxhc3RXcml0ZQBnRwWtngEAAAACAP////9wAHAAAAAFX2lkABAAAAAEErc0/t4iQUuTlmFM3GJ/iANEYXRhABYAAAACUGVyc29uYWxJZAABAAAAAAACTmFtZQALAAAAUGVyc29uYWxJZAAQVmVyc2lvbgAAAAAACUxhc3RXcml0ZQCERwWt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DAP///////////////////////////////////////////////////////////////////////////////////////////////////////////////////////////////////////////////////////////////////////////////////////////////////////////////////////////////////////////////////////////////////////////////////////////////////////////////////////////////////////////////////////////////////////////////////////////////////////////////////////////////////////////////////////////////////////////////////////////////////////////////wEAIAH///////////////8AAA7///////8FAAAABAD///////////////////////////////////////////////////////////////////////////////////////////////////////////////////////////////////////////////////////////////////////////////////////////////////////////////////////////////////////////////////////////////////////////////////////////////////////////////////////////////////////////////////////////////////////////////////////////////////////////////////////////////////////////////////////////////////////////////////////////////////////////////////////8CAAEBAwAAAAIA////////DgAGTGlua0RhdGFMaXN0XzEEAAAAAAAFAAAAAwAFAAAABAA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60649215402"/>
  <p:tag name="EMPOWERCHARTSPROPERTIES_B_LENGTH" val="24576"/>
  <p:tag name="DOWN_MIGRATION_INITIAL_LAYOUT_REQUIRED" val="9.2.99"/>
  <p:tag name="RUNTIME_ID" val="6877d3f9-96b2-4a2d-b670-68b50ef573f1"/>
</p:tagLst>
</file>

<file path=ppt/tags/tag130.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QBAQEBAQEBAQEBAQEBAQMAAAAAAAAAAwAAAAMAAAAA/////wUAFgwAAAAAAAAAAAAAIAD///////////////8AAAD///////////////8DAAAAAgD///////////////////////////////////////////////////////////////////////////////////////////////////////////////////////////////////////////////////////////////////////////////////////////////////////////////////////////////////////////////////////////////////////////////////////////////////////////////////////////////////////////////////////////////////////////////////////////////////////////////////////////////////////////////////////////////////////////////////////////////////////////////8BACAA////////////////AAAO////////AwAAAAMA////////////////////////////////////////////////////////////////////////////////////////////////////////////////////////////////////////////////////////////////////////////////////////////////////////////////////////////////////////////////////////////////////////////////////////////////////////////////////////////////////////////////////////////////////////////////////////////////////////////////////////////////////////////////////////////////////////////////////////////////////////////////////////AgABAP///////wUAAAACABAACym5pWo1gM1Iix9KkWKpZQMEAAAAAAADAAAAAAADAAAABAADAAEA////////BQAAAAMAEAALsg9Z4kkuBkGK6IlzPCLNCwQAAAABAAMAAAAEAAMAAAABAAQAAQD///////8FAAAABAAQAAtH7c51YpSYQrzvaxpGvoEA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KbmlajWAzUiLH0qRYqllAwREYXRhAAUAAAAAAk5hbWUADQAAAExpbmtEYXRhTGlzdAAQVmVyc2lvbgAAAAAACUxhc3RXcml0ZQCMnLqUnwEAAAABAP////9hAGEAAAAFX2lkABAAAAAEsg9Z4kkuBkGK6IlzPCLNCwREYXRhAAUAAAAAAk5hbWUADQAAAExpbmtEYXRhTGlzdAAQVmVyc2lvbgABAAAACUxhc3RXcml0ZQCMnLqUnwEAAAACAP////9wAHAAAAAFX2lkABAAAAAER+3OdWKUmEK872saRr6BAANEYXRhABYAAAACUGVyc29uYWxJZAABAAAAAAACTmFtZQALAAAAUGVyc29uYWxJZAAQVmVyc2lvbgAAAAAACUxhc3RXcml0ZQCnnLqU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CAP///////wUAAAAEAP///////wUAAAAEAP///////wUAAAAEAP///////////////////////////////////////////////////////////////////////////////////////////////////////////////////////////////////////////////////////////////////////////////////////////////////////////////////////////////////////////////////////////////////////////////////////////////////////////////////////////////////////////////////////////////////////////////////////////////////////////////////////////////////////////////////////////////wEAIAH///////////////8AAA7///////8FAAAABAD///////////////////////////////////////////////////////////////////////////////////////////////////////////////////////////////////////////////////////////////////////////////////////////////////////////////////////////////////////////////////////////////////////////////////////////////////////////////////////////////////////////////////////////////////////////////////////////////////////////////////////////////////////////////////////////////////////////////////////////////////////////////////////8CAAEBAwAAAAIA////////DgAGTGlua0RhdGFMaXN0XzAEAAAAAAAFAAAAAAAFAAAAAwADAAEBAwAAAAMA////////DgAGTGlua0RhdGFMaXN0XzEEAAAAAQAFAAAAAgAFAAAABAAEAAQBAwAAAAQA////////DAAGUGVyc29uYWxJZF8wBAAAAAIABQAAAAMABQAAAAEABQAAAAA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205034856275162"/>
  <p:tag name="EMPOWERCHARTSPROPERTIES_B_LENGTH" val="24576"/>
  <p:tag name="DOWN_MIGRATION_INITIAL_LAYOUT_REQUIRED" val="9.2.99"/>
  <p:tag name="RUNTIME_ID" val="36811fe8-456f-4ba4-8aa6-0d0d74b6c241"/>
</p:tagLst>
</file>

<file path=ppt/tags/tag131.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AgD///////8DAAAAAgD///////////////////////////////////////////////////////////////////////////////////////////////////////////////////////////////////////////////////////////////////////////////////////////////////////////////////////////////////////////////////////////////////////////////////////////////////////////////////////////////////////////////////////////////////////////////////////////////////////////////////////////////////////////////////////////////////////////////////////////////8BACAA////////////////AAAO////////AwAAAAQA////////////////////////////////////////////////////////////////////////////////////////////////////////////////////////////////////////////////////////////////////////////////////////////////////////////////////////////////////////////////////////////////////////////////////////////////////////////////////////////////////////////////////////////////////////////////////////////////////////////////////////////////////////////////////////////////////////////////////////////////////////////////////////AgACAP///////wUAAAACABAAC2zkPw+lWGJJr8iFJas51jIEAAAAAAADAAAAAAADAAAAAwADAAAAAAD///////8DAAEA////////BQAAAAMAEAAL8f3AQbXtQEi5pqLYWRgjtQQAAAABAAMAAAACAAMAAAAEAAQAAQD///////8FAAAABAAQAAtS23TYkpjeR6+DfbAKwZqH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bOQ/D6VYYkmvyIUlqznWMgREYXRhAAUAAAAAAk5hbWUADQAAAExpbmtEYXRhTGlzdAAQVmVyc2lvbgAAAAAACUxhc3RXcml0ZQA2nLqUnwEAAAABAP////9hAGEAAAAFX2lkABAAAAAE8f3AQbXtQEi5pqLYWRgjtQREYXRhAAUAAAAAAk5hbWUADQAAAExpbmtEYXRhTGlzdAAQVmVyc2lvbgABAAAACUxhc3RXcml0ZQA2nLqUnwEAAAACAP////9wAHAAAAAFX2lkABAAAAAEUtt02JKY3kevg32wCsGahwNEYXRhABYAAAACUGVyc29uYWxJZAABAAAAAAACTmFtZQALAAAAUGVyc29uYWxJZAAQVmVyc2lvbgAAAAAACUxhc3RXcml0ZQBcnLqU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CAP///////wUAAAACAP///////////////////////////////////////////////////////////////////////////////////////////////////////////////////////////////////////////////////////////////////////////////////////////////////////////////////////////////////////////////////////////////////////////////////////////////////////////////////////////////////////////////////////////////////////////////////////////////////////////////////////////////////////////////////////////////////////////////////////////////wEAIAH///////////////8AAA7///////8FAAAABAD///////////////////////////////////////////////////////////////////////////////////////////////////////////////////////////////////////////////////////////////////////////////////////////////////////////////////////////////////////////////////////////////////////////////////////////////////////////////////////////////////////////////////////////////////////////////////////////////////////////////////////////////////////////////////////////////////////////////////////////////////////////////////////8CAAIBAwAAAAIA////////DgAGTGlua0RhdGFMaXN0XzAEAAAAAAAFAAAAAAAFAAAAAwAFAAAAAAAFAAAABAADAAEBAwAAAAMA////////DgAGTGlua0RhdGFMaXN0XzEEAAAAAQAFAAAAAgAFAAAABAAEAAIBAwAAAAQA////////DAAGUGVyc29uYWxJZF8wBAAAAAIABQAAAAMABQAAAAE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205034855591708"/>
  <p:tag name="EMPOWERCHARTSPROPERTIES_B_LENGTH" val="24576"/>
  <p:tag name="DOWN_MIGRATION_INITIAL_LAYOUT_REQUIRED" val="9.2.99"/>
  <p:tag name="RUNTIME_ID" val="ff2d6e8e-14c9-431d-8b07-edae15744545"/>
</p:tagLst>
</file>

<file path=ppt/tags/tag132.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gsAAAAAAAAAAAAAIAD///////////////8AAAD///////////////8DAAAABAD///////8DAAAABAD///////////////////////////////////////////////////////////////////////////////////////////////////////////////////////////////////////////////////////////////////////////////////////////////////////////////////////////////////////////////////////////////////////////////////////////////////////////////////////////////////////////////////////////////////////////////////////////////////////////////////////////////////////////////////////////////////////////////////////////////8BACAA////////////////AAAO////////AwAAAAMA////////////////////////////////////////////////////////////////////////////////////////////////////////////////////////////////////////////////////////////////////////////////////////////////////////////////////////////////////////////////////////////////////////////////////////////////////////////////////////////////////////////////////////////////////////////////////////////////////////////////////////////////////////////////////////////////////////////////////////////////////////////////////////AgABAP///////wUAAAACABAAC9olgcj5MVlHqUdQB2XhZiEEAAAAAAADAAAABAADAAAAAwADAAIA////////BQAAAAMAEAALvePgzDYEcEWOnErCLou5nwQAAAABAAMAAAACAAMAAAABAAMAAAAEAP///////wQAAgD///////8FAAAABAAQAAtx5OePJUBpQKnVDVKCuKMqBAAAAAIAAwAAAAAAAwAAAAIAAwAAAAA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2iWByPkxWUepR1AHZeFmIQREYXRhAAUAAAAAAk5hbWUADQAAAExpbmtEYXRhTGlzdAAQVmVyc2lvbgAAAAAACUxhc3RXcml0ZQDs7SRhnwEAAAABAP////9hAGEAAAAFX2lkABAAAAAEvePgzDYEcEWOnErCLou5nwREYXRhAAUAAAAAAk5hbWUADQAAAExpbmtEYXRhTGlzdAAQVmVyc2lvbgABAAAACUxhc3RXcml0ZQDs7SRhnwEAAAACAP////9wAHAAAAAFX2lkABAAAAAEceTnjyVAaUCp1Q1SgrijKgNEYXRhABYAAAACUGVyc29uYWxJZAABAAAAAAACTmFtZQALAAAAUGVyc29uYWxJZAAQVmVyc2lvbgAAAAAACUxhc3RXcml0ZQD87SR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DAP///////////////////////////////////////////////////////////////////////////////////////////////////////////////////////////////////////////////////////////////////////////////////////////////////////////////////////////////////////////////////////////////////////////////////////////////////////////////////////////////////////////////////////////////////////////////////////////////////////////////////////////////////////////////////////////////////////////////////////////////wEAIAH///////////////8AAA7///////8FAAAABAD///////////////////////////////////////////////////////////////////////////////////////////////////////////////////////////////////////////////////////////////////////////////////////////////////////////////////////////////////////////////////////////////////////////////////////////////////////////////////////////////////////////////////////////////////////////////////////////////////////////////////////////////////////////////////////////////////////////////////////////////////////////////////////8CAAEBAwAAAAIA////////DgAGTGlua0RhdGFMaXN0XzAEAAAAAAAFAAAAAAAFAAAAAwADAAIBAwAAAAMA////////DgAGTGlua0RhdGFMaXN0XzEEAAAAAQAFAAAAAgAFAAAABAAFAAAAAA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6380380433340"/>
  <p:tag name="EMPOWERCHARTSPROPERTIES_B_LENGTH" val="24576"/>
  <p:tag name="DOWN_MIGRATION_INITIAL_LAYOUT_REQUIRED" val="9.2.99"/>
  <p:tag name="RUNTIME_ID" val="037ad916-3efa-45f6-80b7-5a6f19ad0c34"/>
</p:tagLst>
</file>

<file path=ppt/tags/tag13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gBAQEBAQEBAQEBAQEBAQMAAAAAAAAAAwAAAAMAAAAA/////wUA/gsAAAAAAAAAAAAAIAD///////////////8AAAD///////////////8DAAAAAgD///////8DAAAAAwD///////////////////////////////////////////////////////////////////////////////////////////////////////////////////////////////////////////////////////////////////////////////////////////////////////////////////////////////////////////////////////////////////////////////////////////////////////////////////////////////////////////////////////////////////////////////////////////////////////////////////////////////////////////////////////////////////////////////////////////////8BACAA////////////////AAAO////////AwAAAAQA////////////////////////////////////////////////////////////////////////////////////////////////////////////////////////////////////////////////////////////////////////////////////////////////////////////////////////////////////////////////////////////////////////////////////////////////////////////////////////////////////////////////////////////////////////////////////////////////////////////////////////////////////////////////////////////////////////////////////////////////////////////////////////AgABAP///////wUAAAACABAACwg8kKc/Y/RGtT4HFpYvgg0EAAAAAAADAAAAAAADAAAAAwADAAIA////////BQAAAAMAEAALQclTuMsnYUGE6b57YC6+aAQAAAABAAMAAAACAAMAAAAEAAMAAAAAAAMAAAAEAAQAAgD///////8FAAAABAAQAAvA/GLeZhGiR6Ug0ogEOE5VBAAAAAIAAwAAAAMAAwAAAAE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CDyQpz9j9Ea1PgcWli+CDQREYXRhAAUAAAAAAk5hbWUADQAAAExpbmtEYXRhTGlzdAAQVmVyc2lvbgAAAAAACUxhc3RXcml0ZQC/X++sngEAAAABAP////9hAGEAAAAFX2lkABAAAAAEQclTuMsnYUGE6b57YC6+aAREYXRhAAUAAAAAAk5hbWUADQAAAExpbmtEYXRhTGlzdAAQVmVyc2lvbgABAAAACUxhc3RXcml0ZQC/X++sngEAAAACAP////9wAHAAAAAFX2lkABAAAAAEwPxi3mYRokelINKIBDhOVQNEYXRhABYAAAACUGVyc29uYWxJZAABAAAAAAACTmFtZQALAAAAUGVyc29uYWxJZAAQVmVyc2lvbgAAAAAACUxhc3RXcml0ZQDiX++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C+CwAAAAAAAAAAAAAgAf///////////////wAAAP///////////////wUAAAACAP///////wUAAAADAP///////wUAAAAEAP///////wUAAAAEAP///////wUAAAAEAP///////wUAAAAEAP///////wUAAAAEAP///////wUAAAAEAP///////////////////////////////////////////////////////////////////////////////////////////////////////////////////////////////////////////////////////////////////////////////////////////////////////////////////////////////////////////////////////////////////////////////////////////////////////////////////////////////////////////////////////////////////////////////////////////////wEAIAH///////////////8AAA7///////8FAAAABAD///////////////////////////////////////////////////////////////////////////////////////////////////////////////////////////////////////////////////////////////////////////////////////////////////////////////////////////////////////////////////////////////////////////////////////////////////////////////////////////////////////////////////////////////////////////////////////////////////////////////////////////////////////////////////////////////////////////////////////////////////////////////////////8CAAEBAwAAAAIA////////DgAGTGlua0RhdGFMaXN0XzAEAAAAAAAFAAAAAAAFAAAAAwADAAIBAwAAAAMA////////DgAGTGlua0RhdGFMaXN0XzEEAAAAAQAFAAAAAgAFAAAABAAFAAAAAAAFAAAABAAEAAgBAwAAAAQA////////DAAGUGVyc29uYWxJZF8wBAAAAAIABQAAAAMABQAAAAEABQAAAAMA////////BQAAAAAA////////BQAAAAAA////////BQAAAAAA////////BQAAAAA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46293766965"/>
  <p:tag name="EMPOWERCHARTSPROPERTIES_B_LENGTH" val="24576"/>
  <p:tag name="DOWN_MIGRATION_INITIAL_LAYOUT_REQUIRED" val="9.2.99"/>
  <p:tag name="RUNTIME_ID" val="e0da0b39-f4ca-4d61-ba5b-71aa956aa034"/>
</p:tagLst>
</file>

<file path=ppt/tags/tag134.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QkBAQEBAQEBAQEBAQEBAQMAAAAAAAAAAwAAAAMAAAAA/////wUAqgsAAAAAAAAAAAAAIAD///////////////8AAAD///////////////8DAAAAAgD///////8DAAAAAgD///////8DAAAAAwD///////8DAAAAAwD///////8DAAAAAwD///////8DAAAAAwD///////8DAAAAAwD///////8DAAAAAwD///////8DAAAAAwD///////////////////////////////////////////////////////////////////////////////////////////////////////////////////////////////////////////////////////////////////////////////////////////////////////////////////////////////////////////////////////////////////////////////////////////////////////////////////////////////////////////////////////////////////////////////8BACAA////////////////AAAO////////AwAAAAQA////////////////////////////////////////////////////////////////////////////////////////////////////////////////////////////////////////////////////////////////////////////////////////////////////////////////////////////////////////////////////////////////////////////////////////////////////////////////////////////////////////////////////////////////////////////////////////////////////////////////////////////////////////////////////////////////////////////////////////////////////////////////////////AgACAP///////wUAAAACABAAC7UXXi/vS7FLt7X0tG3tF0AEAAAAAAADAAAAAAADAAAAAwADAAAAAAADAAAAAwADAAkA////////BQAAAAMAEAALCvrRNRO9qUC/AY7JIhwSoAQAAAABAAMAAAACAAMAAAAEAAMAAAACAP///////wMAAAAAAP///////wMAAAAAAP///////wMAAAAAAP///////wMAAAAAAP///////wMAAAAAAP///////wMAAAAAAP///////wMAAAAAAP///////wQAAQD///////8FAAAABAAQAAs5X7hMiSZEQaOdFlXdgCB6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tRdeL+9LsUu3tfS0be0XQAREYXRhAAUAAAAAAk5hbWUADQAAAExpbmtEYXRhTGlzdAAQVmVyc2lvbgAAAAAACUxhc3RXcml0ZQDHbX9HnwEAAAABAP////9hAGEAAAAFX2lkABAAAAAECvrRNRO9qUC/AY7JIhwSoAREYXRhAAUAAAAAAk5hbWUADQAAAExpbmtEYXRhTGlzdAAQVmVyc2lvbgABAAAACUxhc3RXcml0ZQDHbX9HnwEAAAACAP////9wAHAAAAAFX2lkABAAAAAEOV+4TIkmREGjnRZV3YAgegNEYXRhABYAAAACUGVyc29uYWxJZAABAAAAAAACTmFtZQALAAAAUGVyc29uYWxJZAAQVmVyc2lvbgAAAAAACUxhc3RXcml0ZQDfbX9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CmCwAAAAAAAAAAAAAgAf///////////////wAAAP///////////////wUAAAACAP///////wUAAAACAP///////wUAAAADAP///////wUAAAADAP///////wUAAAADAP///////wUAAAADAP///////wUAAAADAP///////wUAAAADAP///////wUAAAADAP///////////////////////////////////////////////////////////////////////////////////////////////////////////////////////////////////////////////////////////////////////////////////////////////////////////////////////////////////////////////////////////////////////////////////////////////////////////////////////////////////////////////////////////////////////////////wEAIAH///////////////8AAA7///////8FAAAABAD///////////////////////////////////////////////////////////////////////////////////////////////////////////////////////////////////////////////////////////////////////////////////////////////////////////////////////////////////////////////////////////////////////////////////////////////////////////////////////////////////////////////////////////////////////////////////////////////////////////////////////////////////////////////////////////////////////////////////////////////////////////////////////8CAAIBAwAAAAIA////////DgAGTGlua0RhdGFMaXN0XzAEAAAAAAAFAAAAAAAFAAAAAwAFAAAAAAAFAAAAAwADAAkBAwAAAAMA////////DgAGTGlua0RhdGFMaXN0XzEEAAAAAQAFAAAAAgAFAAAABAAFAAAAAgAFAAAABAAFAAAAAAD///////8FAAAAAAD///////8FAAAAAAD///////8FAAAAAAD///////8FAAAAAAD///////8FAAAAAAD///////8FAAAAAAD///////8EAAIBAwAAAAQA////////DAAGUGVyc29uYWxJZF8wBAAAAAIABQAAAAMABQAAAAEABQ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7613910780"/>
  <p:tag name="EMPOWERCHARTSPROPERTIES_B_LENGTH" val="24576"/>
  <p:tag name="DOWN_MIGRATION_INITIAL_LAYOUT_REQUIRED" val="9.2.99"/>
  <p:tag name="RUNTIME_ID" val="b820736c-0052-403c-a463-cca621afcf69"/>
</p:tagLst>
</file>

<file path=ppt/tags/tag135.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EBAQEBAQEBAQEBAQEBAQMAAAAAAAAAAwAAAAMAAAAA/////wUA8gsAAAAAAAAAAAAAIAD///////////////8AAAD///////////////8DAAAABAD///////8DAAAABAD///////8DAAAABAD///////8DAAAABAD///////////////////////////////////////////////////////////////////////////////////////////////////////////////////////////////////////////////////////////////////////////////////////////////////////////////////////////////////////////////////////////////////////////////////////////////////////////////////////////////////////////////////////////////////////////////////////////////////////////////////////////////////////////////////////////////8BACAA////////////////AAAO////////AwAAAAMA////////////////////////////////////////////////////////////////////////////////////////////////////////////////////////////////////////////////////////////////////////////////////////////////////////////////////////////////////////////////////////////////////////////////////////////////////////////////////////////////////////////////////////////////////////////////////////////////////////////////////////////////////////////////////////////////////////////////////////////////////////////////////////AgABAP///////wUAAAACABAACyuWSpHRcGBMkH+KdMbG41IEAAAAAAADAAAABAADAAAAAwADAAEA////////BQAAAAMAEAALwmtAnX/yGUyaHa6umVUB/QQAAAABAAMAAAACAAMAAAABAAQABAD///////8FAAAABAAQAAsvHS0RnPuLRLMEXVWGtLWJBAAAAAIAAwAAAAAAAwAAAAIAAwAAAAAA////////AwAAAAA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K5ZKkdFwYEyQf4p0xsbjUgREYXRhAAUAAAAAAk5hbWUADQAAAExpbmtEYXRhTGlzdAAQVmVyc2lvbgABAAAACUxhc3RXcml0ZQAPbn9HnwEAAAABAP////9hAGEAAAAFX2lkABAAAAAEwmtAnX/yGUyaHa6umVUB/QREYXRhAAUAAAAAAk5hbWUADQAAAExpbmtEYXRhTGlzdAAQVmVyc2lvbgAAAAAACUxhc3RXcml0ZQAPbn9HnwEAAAACAP////9wAHAAAAAFX2lkABAAAAAELx0tEZz7i0SzBF1VhrS1iQNEYXRhABYAAAACUGVyc29uYWxJZAABAAAAAAACTmFtZQALAAAAUGVyc29uYWxJZAAQVmVyc2lvbgAAAAAACUxhc3RXcml0ZQAlbn9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DAP///////////////////////////////////////////////////////////////////////////////////////////////////////////////////////////////////////////////////////////////////////////////////////////////////////////////////////////////////////////////////////////////////////////////////////////////////////////////////////////////////////////////////////////////////////////////////////////////////////////////////////////////////////////////////////////////////////////////////////////////////////////////wEAIAH///////////////8AAA7///////8FAAAABAD///////////////////////////////////////////////////////////////////////////////////////////////////////////////////////////////////////////////////////////////////////////////////////////////////////////////////////////////////////////////////////////////////////////////////////////////////////////////////////////////////////////////////////////////////////////////////////////////////////////////////////////////////////////////////////////////////////////////////////////////////////////////////////8CAAEBAwAAAAIA////////DgAGTGlua0RhdGFMaXN0XzEEAAAAAAAFAAAAAwAFAAAABAA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7614705756"/>
  <p:tag name="EMPOWERCHARTSPROPERTIES_B_LENGTH" val="24576"/>
  <p:tag name="DOWN_MIGRATION_INITIAL_LAYOUT_REQUIRED" val="9.2.99"/>
  <p:tag name="RUNTIME_ID" val="a46f46c1-3ef8-4bef-90ec-851c7825d0c7"/>
</p:tagLst>
</file>

<file path=ppt/tags/tag136.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UBAQEBAQEBAQEBAQEBAQMAAAAAAAAAAwAAAAMAAAAA/////wUAFgwAAAAAAAAAAAAAIAD///////////////8AAAD///////////////8DAAAAAgD///////////////////////////////////////////////////////////////////////////////////////////////////////////////////////////////////////////////////////////////////////////////////////////////////////////////////////////////////////////////////////////////////////////////////////////////////////////////////////////////////////////////////////////////////////////////////////////////////////////////////////////////////////////////////////////////////////////////////////////////////////////////8BACAA////////////////AAAO////////AwAAAAMA////////////////////////////////////////////////////////////////////////////////////////////////////////////////////////////////////////////////////////////////////////////////////////////////////////////////////////////////////////////////////////////////////////////////////////////////////////////////////////////////////////////////////////////////////////////////////////////////////////////////////////////////////////////////////////////////////////////////////////////////////////////////////////AgABAP///////wUAAAACABAACxCXxAAR/1JPpBW4dKidzgIEAAAAAAADAAAAAAADAAAABAADAAEA////////BQAAAAMAEAALanXdeOiBJUuCh1E0A8KpDAQAAAABAAMAAAAEAAMAAAABAAQAAQD///////8FAAAABAAQAAsYjUpJ6XBlSaoYaD1QFFf2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EJfEABH/Uk+kFbh0qJ3OAgREYXRhAAUAAAAAAk5hbWUADQAAAExpbmtEYXRhTGlzdAAQVmVyc2lvbgAAAAAACUxhc3RXcml0ZQBObn9HnwEAAAABAP////9hAGEAAAAFX2lkABAAAAAEanXdeOiBJUuCh1E0A8KpDAREYXRhAAUAAAAAAk5hbWUADQAAAExpbmtEYXRhTGlzdAAQVmVyc2lvbgABAAAACUxhc3RXcml0ZQBObn9HnwEAAAACAP////9wAHAAAAAFX2lkABAAAAAEGI1KSelwZUmqGGg9UBRX9gNEYXRhABYAAAACUGVyc29uYWxJZAABAAAAAAACTmFtZQALAAAAUGVyc29uYWxJZAAQVmVyc2lvbgAAAAAACUxhc3RXcml0ZQBtbn9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CAP///////wUAAAAEAP///////wUAAAAEAP///////wUAAAAEAP///////wUAAAAEAP///////////////////////////////////////////////////////////////////////////////////////////////////////////////////////////////////////////////////////////////////////////////////////////////////////////////////////////////////////////////////////////////////////////////////////////////////////////////////////////////////////////////////////////////////////////////////////////////////////////////////////////////////////////////wEAIAH///////////////8AAA7///////8FAAAABAD///////////////////////////////////////////////////////////////////////////////////////////////////////////////////////////////////////////////////////////////////////////////////////////////////////////////////////////////////////////////////////////////////////////////////////////////////////////////////////////////////////////////////////////////////////////////////////////////////////////////////////////////////////////////////////////////////////////////////////////////////////////////////////8CAAEBAwAAAAIA////////DgAGTGlua0RhdGFMaXN0XzAEAAAAAAAFAAAAAAAFAAAAAwADAAEBAwAAAAMA////////DgAGTGlua0RhdGFMaXN0XzEEAAAAAQAFAAAAAgAFAAAABAAEAAUBAwAAAAQA////////DAAGUGVyc29uYWxJZF8wBAAAAAIABQAAAAMABQAAAAEABQAAAAAA////////BQAAAAA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7615455730"/>
  <p:tag name="EMPOWERCHARTSPROPERTIES_B_LENGTH" val="24576"/>
  <p:tag name="DOWN_MIGRATION_INITIAL_LAYOUT_REQUIRED" val="9.2.99"/>
  <p:tag name="RUNTIME_ID" val="cae66734-d5dc-4543-b460-6c020e1ce479"/>
</p:tagLst>
</file>

<file path=ppt/tags/tag137.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AgD///////8DAAAAAgD///////////////////////////////////////////////////////////////////////////////////////////////////////////////////////////////////////////////////////////////////////////////////////////////////////////////////////////////////////////////////////////////////////////////////////////////////////////////////////////////////////////////////////////////////////////////////////////////////////////////////////////////////////////////////////////////////////////////////////////////8BACAA////////////////AAAO////////AwAAAAMA////////////////////////////////////////////////////////////////////////////////////////////////////////////////////////////////////////////////////////////////////////////////////////////////////////////////////////////////////////////////////////////////////////////////////////////////////////////////////////////////////////////////////////////////////////////////////////////////////////////////////////////////////////////////////////////////////////////////////////////////////////////////////////AgACAP///////wUAAAACABAAC7IkejSFIhhLl3Lmq9AGboQEAAAAAAADAAAAAAADAAAABAADAAAAAAD///////8DAAEA////////BQAAAAMAEAALnRkKnjSDa0m3zzLLhx+cMQQAAAABAAMAAAAEAAMAAAABAAQAAQD///////8FAAAABAAQAAuBlz6S9KkPR4NTMHq8SY2H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siR6NIUiGEuXcuar0AZuhAREYXRhAAUAAAAAAk5hbWUADQAAAExpbmtEYXRhTGlzdAAQVmVyc2lvbgABAAAACUxhc3RXcml0ZQCwbn9HnwEAAAABAP////9hAGEAAAAFX2lkABAAAAAEnRkKnjSDa0m3zzLLhx+cMQREYXRhAAUAAAAAAk5hbWUADQAAAExpbmtEYXRhTGlzdAAQVmVyc2lvbgAAAAAACUxhc3RXcml0ZQCdbn9HnwEAAAACAP////9wAHAAAAAFX2lkABAAAAAEgZc+kvSpD0eDUzB6vEmNhwNEYXRhABYAAAACUGVyc29uYWxJZAABAAAAAAACTmFtZQALAAAAUGVyc29uYWxJZAAQVmVyc2lvbgAAAAAACUxhc3RXcml0ZQDMbn9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DAP///////wUAAAACAP///////////////////////////////////////////////////////////////////////////////////////////////////////////////////////////////////////////////////////////////////////////////////////////////////////////////////////////////////////////////////////////////////////////////////////////////////////////////////////////////////////////////////////////////////////////////////////////////////////////////////////////////////////////////////////////////////////////////////////////////wEAIAH///////////////8AAA7///////8FAAAABAD///////////////////////////////////////////////////////////////////////////////////////////////////////////////////////////////////////////////////////////////////////////////////////////////////////////////////////////////////////////////////////////////////////////////////////////////////////////////////////////////////////////////////////////////////////////////////////////////////////////////////////////////////////////////////////////////////////////////////////////////////////////////////////8CAAIBAwAAAAIA////////DgAGTGlua0RhdGFMaXN0XzEEAAAAAAAFAAAAAwAFAAAABAAFAAAAAAAFAAAABAADAAEBAwAAAAMA////////DgAGTGlua0RhdGFMaXN0XzAEAAAAAQAFAAAAAAAFAAAAAgAEAAIBAwAAAAQA////////DAAGUGVyc29uYWxJZF8wBAAAAAIABQAAAAIABQAAAAE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7616284787"/>
  <p:tag name="EMPOWERCHARTSPROPERTIES_B_LENGTH" val="24576"/>
  <p:tag name="DOWN_MIGRATION_INITIAL_LAYOUT_REQUIRED" val="9.2.99"/>
  <p:tag name="RUNTIME_ID" val="e5bb0c7e-def2-4975-8cdb-b11ffeb5bc58"/>
</p:tagLst>
</file>

<file path=ppt/tags/tag138.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QBAQEBAQEBAQEBAQEBAQMAAAAAAAAAAwAAAAMAAAAA/////wUA8gsAAAAAAAAAAAAAIAD///////////////8AAAD///////////////8DAAAAAgD///////8DAAAAAwD///////8DAAAAAwD///////////////////////////////////////////////////////////////////////////////////////////////////////////////////////////////////////////////////////////////////////////////////////////////////////////////////////////////////////////////////////////////////////////////////////////////////////////////////////////////////////////////////////////////////////////////////////////////////////////////////////////////////////////////////////////////////////////////8BACAA////////////////AAAO////////AwAAAAQA////////////////////////////////////////////////////////////////////////////////////////////////////////////////////////////////////////////////////////////////////////////////////////////////////////////////////////////////////////////////////////////////////////////////////////////////////////////////////////////////////////////////////////////////////////////////////////////////////////////////////////////////////////////////////////////////////////////////////////////////////////////////////////AgABAP///////wUAAAACABAAC+AR4R+uGhRFkJ8/3fDsmTEEAAAAAAADAAAAAAADAAAAAwADAAMA////////BQAAAAMAEAALMIyXi8cjmEue0EQl0YgXqAQAAAABAAMAAAACAAMAAAAEAAMAAAAAAAMAAAAEAAMAAAAAAP///////wQAAgD///////8FAAAABAAQAAso20fBAh4rTZ9C866TZBIcBAAAAAIAAwAAAAMAAwAAAAE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4BHhH64aFEWQnz/d8OyZMQREYXRhAAUAAAAAAk5hbWUADQAAAExpbmtEYXRhTGlzdAAQVmVyc2lvbgAAAAAACUxhc3RXcml0ZQCHNHdHnwEAAAABAP////9hAGEAAAAFX2lkABAAAAAEMIyXi8cjmEue0EQl0YgXqAREYXRhAAUAAAAAAk5hbWUADQAAAExpbmtEYXRhTGlzdAAQVmVyc2lvbgABAAAACUxhc3RXcml0ZQCHNHdHnwEAAAACAP////9wAHAAAAAFX2lkABAAAAAEKNtHwQIeK02fQvOuk2QSHANEYXRhABYAAAACUGVyc29uYWxJZAABAAAAAAACTmFtZQALAAAAUGVyc29uYWxJZAAQVmVyc2lvbgAAAAAACUxhc3RXcml0ZQCnNH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iCwAAAAAAAAAAAAAgAf///////////////wAAAP///////////////wUAAAACAP///////wUAAAADAP///////wUAAAADAP///////wUAAAAEAP///////////////////////////////////////////////////////////////////////////////////////////////////////////////////////////////////////////////////////////////////////////////////////////////////////////////////////////////////////////////////////////////////////////////////////////////////////////////////////////////////////////////////////////////////////////////////////////////////////////////////////////////////////////////////////////////wEAIAH///////////////8AAA7///////8FAAAABAD///////////////////////////////////////////////////////////////////////////////////////////////////////////////////////////////////////////////////////////////////////////////////////////////////////////////////////////////////////////////////////////////////////////////////////////////////////////////////////////////////////////////////////////////////////////////////////////////////////////////////////////////////////////////////////////////////////////////////////////////////////////////////////8CAAEBAwAAAAIA////////DgAGTGlua0RhdGFMaXN0XzAEAAAAAAAFAAAAAAAFAAAAAwADAAMBAwAAAAMA////////DgAGTGlua0RhdGFMaXN0XzEEAAAAAQAFAAAAAgAFAAAABAAFAAAAAAAFAAAABAAFAAAAAAAFAAAABAAEAAQBAwAAAAQA////////DAAGUGVyc29uYWxJZF8wBAAAAAIABQAAAAMABQAAAAEABQAAAAMA////////BQAAAAM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24548921"/>
  <p:tag name="EMPOWERCHARTSPROPERTIES_B_LENGTH" val="24576"/>
  <p:tag name="DOWN_MIGRATION_INITIAL_LAYOUT_REQUIRED" val="9.2.99"/>
  <p:tag name="RUNTIME_ID" val="b13d6ca5-1905-47b8-bd75-6ce2fb241364"/>
</p:tagLst>
</file>

<file path=ppt/tags/tag139.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QBAQEBAQEBAQEBAQEBAQMAAAAAAAAAAwAAAAMAAAAA/////wUA8gsAAAAAAAAAAAAAIAD///////////////8AAAD///////////////8DAAAAAgD///////8DAAAAAwD///////8DAAAAAwD///////////////////////////////////////////////////////////////////////////////////////////////////////////////////////////////////////////////////////////////////////////////////////////////////////////////////////////////////////////////////////////////////////////////////////////////////////////////////////////////////////////////////////////////////////////////////////////////////////////////////////////////////////////////////////////////////////////////8BACAA////////////////AAAO////////AwAAAAQA////////////////////////////////////////////////////////////////////////////////////////////////////////////////////////////////////////////////////////////////////////////////////////////////////////////////////////////////////////////////////////////////////////////////////////////////////////////////////////////////////////////////////////////////////////////////////////////////////////////////////////////////////////////////////////////////////////////////////////////////////////////////////////AgABAP///////wUAAAACABAAC+AR4R+uGhRFkJ8/3fDsmTEEAAAAAAADAAAAAAADAAAAAwADAAMA////////BQAAAAMAEAALMIyXi8cjmEue0EQl0YgXqAQAAAABAAMAAAACAAMAAAAEAAMAAAAAAAMAAAAEAAMAAAAAAP///////wQAAgD///////8FAAAABAAQAAso20fBAh4rTZ9C866TZBIcBAAAAAIAAwAAAAMAAwAAAAE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4BHhH64aFEWQnz/d8OyZMQREYXRhAAUAAAAAAk5hbWUADQAAAExpbmtEYXRhTGlzdAAQVmVyc2lvbgAAAAAACUxhc3RXcml0ZQCHNHdHnwEAAAABAP////9hAGEAAAAFX2lkABAAAAAEMIyXi8cjmEue0EQl0YgXqAREYXRhAAUAAAAAAk5hbWUADQAAAExpbmtEYXRhTGlzdAAQVmVyc2lvbgABAAAACUxhc3RXcml0ZQCHNHdHnwEAAAACAP////9wAHAAAAAFX2lkABAAAAAEKNtHwQIeK02fQvOuk2QSHANEYXRhABYAAAACUGVyc29uYWxJZAABAAAAAAACTmFtZQALAAAAUGVyc29uYWxJZAAQVmVyc2lvbgAAAAAACUxhc3RXcml0ZQCnNH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iCwAAAAAAAAAAAAAgAf///////////////wAAAP///////////////wUAAAACAP///////wUAAAADAP///////wUAAAADAP///////wUAAAAEAP///////////////////////////////////////////////////////////////////////////////////////////////////////////////////////////////////////////////////////////////////////////////////////////////////////////////////////////////////////////////////////////////////////////////////////////////////////////////////////////////////////////////////////////////////////////////////////////////////////////////////////////////////////////////////////////////wEAIAH///////////////8AAA7///////8FAAAABAD///////////////////////////////////////////////////////////////////////////////////////////////////////////////////////////////////////////////////////////////////////////////////////////////////////////////////////////////////////////////////////////////////////////////////////////////////////////////////////////////////////////////////////////////////////////////////////////////////////////////////////////////////////////////////////////////////////////////////////////////////////////////////////8CAAEBAwAAAAIA////////DgAGTGlua0RhdGFMaXN0XzAEAAAAAAAFAAAAAAAFAAAAAwADAAMBAwAAAAMA////////DgAGTGlua0RhdGFMaXN0XzEEAAAAAQAFAAAAAgAFAAAABAAFAAAAAAAFAAAABAAFAAAAAAAFAAAABAAEAAQBAwAAAAQA////////DAAGUGVyc29uYWxJZF8wBAAAAAIABQAAAAMABQAAAAEABQAAAAMA////////BQAAAAM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24548921"/>
  <p:tag name="EMPOWERCHARTSPROPERTIES_B_LENGTH" val="24576"/>
  <p:tag name="DOWN_MIGRATION_INITIAL_LAYOUT_REQUIRED" val="9.2.99"/>
  <p:tag name="RUNTIME_ID" val="e01a2416-a312-4e1b-aeb4-8f081af389af"/>
</p:tagLst>
</file>

<file path=ppt/tags/tag14.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AgD///////8DAAAAAwD///////////////////////////////////////////////////////////////////////////////////////////////////////////////////////////////////////////////////////////////////////////////////////////////////////////////////////////////////////////////////////////////////////////////////////////////////////////////////////////////////////////////////////////////////////////////////////////////////////////////////////////////////////////////////////////////////////////////////////////////8BACAA////////////////AAAO////////AwAAAAMA////////////////////////////////////////////////////////////////////////////////////////////////////////////////////////////////////////////////////////////////////////////////////////////////////////////////////////////////////////////////////////////////////////////////////////////////////////////////////////////////////////////////////////////////////////////////////////////////////////////////////////////////////////////////////////////////////////////////////////////////////////////////////////AgABAP///////wUAAAACABAAC/SpR63Ay65FolsbZotnYWYEAAAAAAADAAAAAAADAAAABAADAAIA////////BQAAAAMAEAALgjSH8rgmn0Gt8CVdddPnAQQAAAABAAMAAAAEAAMAAAABAAMAAAAAAP///////wQAAQD///////8FAAAABAAQAAts2VDT6UIbRYD1TZ8l/IcW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9KlHrcDLrkWiWxtmi2dhZgREYXRhAAUAAAAAAk5hbWUADQAAAExpbmtEYXRhTGlzdAAQVmVyc2lvbgABAAAACUxhc3RXcml0ZQAdOwWtngEAAAABAP////9hAGEAAAAFX2lkABAAAAAEgjSH8rgmn0Gt8CVdddPnAQREYXRhAAUAAAAAAk5hbWUADQAAAExpbmtEYXRhTGlzdAAQVmVyc2lvbgAAAAAACUxhc3RXcml0ZQAcOwWtngEAAAACAP////9wAHAAAAAFX2lkABAAAAAEbNlQ0+lCG0WA9U2fJfyHFgNEYXRhABYAAAACUGVyc29uYWxJZAABAAAAAAACTmFtZQALAAAAUGVyc29uYWxJZAAQVmVyc2lvbgAAAAAACUxhc3RXcml0ZQA1OwWt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DAP///////wUAAAADAP///////////////////////////////////////////////////////////////////////////////////////////////////////////////////////////////////////////////////////////////////////////////////////////////////////////////////////////////////////////////////////////////////////////////////////////////////////////////////////////////////////////////////////////////////////////////////////////////////////////////////////////////////////////////////////////////////////////////////////////////wEAIAH///////////////8AAA7///////8FAAAABAD///////////////////////////////////////////////////////////////////////////////////////////////////////////////////////////////////////////////////////////////////////////////////////////////////////////////////////////////////////////////////////////////////////////////////////////////////////////////////////////////////////////////////////////////////////////////////////////////////////////////////////////////////////////////////////////////////////////////////////////////////////////////////////8CAAEBAwAAAAIA////////DgAGTGlua0RhdGFMaXN0XzEEAAAAAAAFAAAAAwAFAAAABAADAAIBAwAAAAMA////////DgAGTGlua0RhdGFMaXN0XzAEAAAAAQAFAAAAAAAFAAAAAgAFAAAAAAD///////8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60617758376"/>
  <p:tag name="EMPOWERCHARTSPROPERTIES_B_LENGTH" val="24576"/>
  <p:tag name="DOWN_MIGRATION_INITIAL_LAYOUT_REQUIRED" val="9.2.99"/>
  <p:tag name="RUNTIME_ID" val="46646d2d-646c-4ee9-80c4-45f71bf11f44"/>
</p:tagLst>
</file>

<file path=ppt/tags/tag140.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QBAQEBAQEBAQEBAQEBAQMAAAAAAAAAAwAAAAMAAAAA/////wUA8gsAAAAAAAAAAAAAIAD///////////////8AAAD///////////////8DAAAAAgD///////8DAAAAAwD///////8DAAAAAwD///////////////////////////////////////////////////////////////////////////////////////////////////////////////////////////////////////////////////////////////////////////////////////////////////////////////////////////////////////////////////////////////////////////////////////////////////////////////////////////////////////////////////////////////////////////////////////////////////////////////////////////////////////////////////////////////////////////////8BACAA////////////////AAAO////////AwAAAAQA////////////////////////////////////////////////////////////////////////////////////////////////////////////////////////////////////////////////////////////////////////////////////////////////////////////////////////////////////////////////////////////////////////////////////////////////////////////////////////////////////////////////////////////////////////////////////////////////////////////////////////////////////////////////////////////////////////////////////////////////////////////////////////AgABAP///////wUAAAACABAAC+AR4R+uGhRFkJ8/3fDsmTEEAAAAAAADAAAAAAADAAAAAwADAAMA////////BQAAAAMAEAALMIyXi8cjmEue0EQl0YgXqAQAAAABAAMAAAACAAMAAAAEAAMAAAAAAAMAAAAEAAMAAAAAAP///////wQAAgD///////8FAAAABAAQAAso20fBAh4rTZ9C866TZBIcBAAAAAIAAwAAAAMAAwAAAAE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4BHhH64aFEWQnz/d8OyZMQREYXRhAAUAAAAAAk5hbWUADQAAAExpbmtEYXRhTGlzdAAQVmVyc2lvbgAAAAAACUxhc3RXcml0ZQCHNHdHnwEAAAABAP////9hAGEAAAAFX2lkABAAAAAEMIyXi8cjmEue0EQl0YgXqAREYXRhAAUAAAAAAk5hbWUADQAAAExpbmtEYXRhTGlzdAAQVmVyc2lvbgABAAAACUxhc3RXcml0ZQCHNHdHnwEAAAACAP////9wAHAAAAAFX2lkABAAAAAEKNtHwQIeK02fQvOuk2QSHANEYXRhABYAAAACUGVyc29uYWxJZAABAAAAAAACTmFtZQALAAAAUGVyc29uYWxJZAAQVmVyc2lvbgAAAAAACUxhc3RXcml0ZQCnNH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iCwAAAAAAAAAAAAAgAf///////////////wAAAP///////////////wUAAAACAP///////wUAAAADAP///////wUAAAADAP///////wUAAAAEAP///////////////////////////////////////////////////////////////////////////////////////////////////////////////////////////////////////////////////////////////////////////////////////////////////////////////////////////////////////////////////////////////////////////////////////////////////////////////////////////////////////////////////////////////////////////////////////////////////////////////////////////////////////////////////////////////wEAIAH///////////////8AAA7///////8FAAAABAD///////////////////////////////////////////////////////////////////////////////////////////////////////////////////////////////////////////////////////////////////////////////////////////////////////////////////////////////////////////////////////////////////////////////////////////////////////////////////////////////////////////////////////////////////////////////////////////////////////////////////////////////////////////////////////////////////////////////////////////////////////////////////////8CAAEBAwAAAAIA////////DgAGTGlua0RhdGFMaXN0XzAEAAAAAAAFAAAAAAAFAAAAAwADAAMBAwAAAAMA////////DgAGTGlua0RhdGFMaXN0XzEEAAAAAQAFAAAAAgAFAAAABAAFAAAAAAAFAAAABAAFAAAAAAAFAAAABAAEAAQBAwAAAAQA////////DAAGUGVyc29uYWxJZF8wBAAAAAIABQAAAAMABQAAAAEABQAAAAMA////////BQAAAAM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24548921"/>
  <p:tag name="EMPOWERCHARTSPROPERTIES_B_LENGTH" val="24576"/>
  <p:tag name="DOWN_MIGRATION_INITIAL_LAYOUT_REQUIRED" val="9.2.99"/>
  <p:tag name="RUNTIME_ID" val="22d7a929-84d5-486f-8395-25d59ef06a91"/>
</p:tagLst>
</file>

<file path=ppt/tags/tag141.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QBAQEBAQEBAQEBAQEBAQMAAAAAAAAAAwAAAAMAAAAA/////wUA8gsAAAAAAAAAAAAAIAD///////////////8AAAD///////////////8DAAAAAgD///////8DAAAAAwD///////8DAAAAAwD///////////////////////////////////////////////////////////////////////////////////////////////////////////////////////////////////////////////////////////////////////////////////////////////////////////////////////////////////////////////////////////////////////////////////////////////////////////////////////////////////////////////////////////////////////////////////////////////////////////////////////////////////////////////////////////////////////////////8BACAA////////////////AAAO////////AwAAAAQA////////////////////////////////////////////////////////////////////////////////////////////////////////////////////////////////////////////////////////////////////////////////////////////////////////////////////////////////////////////////////////////////////////////////////////////////////////////////////////////////////////////////////////////////////////////////////////////////////////////////////////////////////////////////////////////////////////////////////////////////////////////////////////AgABAP///////wUAAAACABAAC+AR4R+uGhRFkJ8/3fDsmTEEAAAAAAADAAAAAAADAAAAAwADAAMA////////BQAAAAMAEAALMIyXi8cjmEue0EQl0YgXqAQAAAABAAMAAAACAAMAAAAEAAMAAAAAAAMAAAAEAAMAAAAAAP///////wQAAgD///////8FAAAABAAQAAso20fBAh4rTZ9C866TZBIcBAAAAAIAAwAAAAMAAwAAAAE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4BHhH64aFEWQnz/d8OyZMQREYXRhAAUAAAAAAk5hbWUADQAAAExpbmtEYXRhTGlzdAAQVmVyc2lvbgAAAAAACUxhc3RXcml0ZQCHNHdHnwEAAAABAP////9hAGEAAAAFX2lkABAAAAAEMIyXi8cjmEue0EQl0YgXqAREYXRhAAUAAAAAAk5hbWUADQAAAExpbmtEYXRhTGlzdAAQVmVyc2lvbgABAAAACUxhc3RXcml0ZQCHNHdHnwEAAAACAP////9wAHAAAAAFX2lkABAAAAAEKNtHwQIeK02fQvOuk2QSHANEYXRhABYAAAACUGVyc29uYWxJZAABAAAAAAACTmFtZQALAAAAUGVyc29uYWxJZAAQVmVyc2lvbgAAAAAACUxhc3RXcml0ZQCnNH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iCwAAAAAAAAAAAAAgAf///////////////wAAAP///////////////wUAAAACAP///////wUAAAADAP///////wUAAAADAP///////wUAAAAEAP///////////////////////////////////////////////////////////////////////////////////////////////////////////////////////////////////////////////////////////////////////////////////////////////////////////////////////////////////////////////////////////////////////////////////////////////////////////////////////////////////////////////////////////////////////////////////////////////////////////////////////////////////////////////////////////////wEAIAH///////////////8AAA7///////8FAAAABAD///////////////////////////////////////////////////////////////////////////////////////////////////////////////////////////////////////////////////////////////////////////////////////////////////////////////////////////////////////////////////////////////////////////////////////////////////////////////////////////////////////////////////////////////////////////////////////////////////////////////////////////////////////////////////////////////////////////////////////////////////////////////////////8CAAEBAwAAAAIA////////DgAGTGlua0RhdGFMaXN0XzAEAAAAAAAFAAAAAAAFAAAAAwADAAMBAwAAAAMA////////DgAGTGlua0RhdGFMaXN0XzEEAAAAAQAFAAAAAgAFAAAABAAFAAAAAAAFAAAABAAFAAAAAAAFAAAABAAEAAQBAwAAAAQA////////DAAGUGVyc29uYWxJZF8wBAAAAAIABQAAAAMABQAAAAEABQAAAAMA////////BQAAAAM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24548921"/>
  <p:tag name="EMPOWERCHARTSPROPERTIES_B_LENGTH" val="24576"/>
  <p:tag name="DOWN_MIGRATION_INITIAL_LAYOUT_REQUIRED" val="9.2.99"/>
  <p:tag name="RUNTIME_ID" val="cd8a7cd8-07b9-4dbe-b7af-c8f247f3575f"/>
</p:tagLst>
</file>

<file path=ppt/tags/tag142.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MA////////////////////////////////////////////////////////////////////////////////////////////////////////////////////////////////////////////////////////////////////////////////////////////////////////////////////////////////////////////////////////////////////////////////////////////////////////////////////////////////////////////////////////////////////////////////////////////////////////////////////////////////////////////////////////////////////////////////////////////////////////////////////////AgABAP///////wUAAAACABAAC7mWtTT3Qp1FighBEUwexsEEAAAAAAADAAAAAAADAAAABAADAAEA////////BQAAAAMAEAALEiYpUwO1VEyDx+4y6YtYoAQAAAABAAMAAAAEAAMAAAABAAQAAQD///////8FAAAABAAQAAuzXZ049UbRSZYB6Gl8YRv1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uZa1NPdCnUWKCEERTB7GwQREYXRhAAUAAAAAAk5hbWUADQAAAExpbmtEYXRhTGlzdAAQVmVyc2lvbgAAAAAACUxhc3RXcml0ZQBBMXdHnwEAAAABAP////9hAGEAAAAFX2lkABAAAAAEEiYpUwO1VEyDx+4y6YtYoAREYXRhAAUAAAAAAk5hbWUADQAAAExpbmtEYXRhTGlzdAAQVmVyc2lvbgABAAAACUxhc3RXcml0ZQBBMXdHnwEAAAACAP////9wAHAAAAAFX2lkABAAAAAEs12dOPVG0UmWAehpfGEb9QNEYXRhABYAAAACUGVyc29uYWxJZAABAAAAAAACTmFtZQALAAAAUGVyc29uYWxJZAAQVmVyc2lvbgAAAAAACUxhc3RXcml0ZQBxMX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16492134"/>
  <p:tag name="EMPOWERCHARTSPROPERTIES_B_LENGTH" val="24576"/>
  <p:tag name="DOWN_MIGRATION_INITIAL_LAYOUT_REQUIRED" val="9.2.99"/>
  <p:tag name="RUNTIME_ID" val="cdd9b1bb-8aef-4f28-9e35-50e64e2f1dba"/>
</p:tagLst>
</file>

<file path=ppt/tags/tag14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5gsAAAAAAAAAAAAAIAD///////////////8AAAD///////////////8DAAAAAgD///////8DAAAAAgD///////8DAAAAAgD///////////////////////////////////////////////////////////////////////////////////////////////////////////////////////////////////////////////////////////////////////////////////////////////////////////////////////////////////////////////////////////////////////////////////////////////////////////////////////////////////////////////////////////////////////////////////////////////////////////////////////////////////////////////////////////////////////////////8BACAA////////////////AAAO////////AwAAAAMA////////////////////////////////////////////////////////////////////////////////////////////////////////////////////////////////////////////////////////////////////////////////////////////////////////////////////////////////////////////////////////////////////////////////////////////////////////////////////////////////////////////////////////////////////////////////////////////////////////////////////////////////////////////////////////////////////////////////////////////////////////////////////////AgADAP///////wUAAAACABAAC5Dgbk8qr6tMl6glNszVF5gEAAAAAAADAAAAAAADAAAABAADAAAAAAADAAAABAADAAAAAAADAAAABAADAAEA////////BQAAAAMAEAALQaYo8w9tKEu2dd7m7B65ogQAAAABAAMAAAAEAAMAAAABAAQAAwD///////8FAAAABAAQAAsuHY/UnR9sRrCOlHdcZJNhBAAAAAIAAwAAAAIAAwAAAAMAAwAAAAI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kOBuTyqvq0yXqCU2zNUXmAREYXRhAAUAAAAAAk5hbWUADQAAAExpbmtEYXRhTGlzdAAQVmVyc2lvbgABAAAACUxhc3RXcml0ZQDvMXdHnwEAAAABAP////9hAGEAAAAFX2lkABAAAAAEQaYo8w9tKEu2dd7m7B65ogREYXRhAAUAAAAAAk5hbWUADQAAAExpbmtEYXRhTGlzdAAQVmVyc2lvbgAAAAAACUxhc3RXcml0ZQDvMXdHnwEAAAACAP////9wAHAAAAAFX2lkABAAAAAELh2P1J0fbEawjpR3XGSTYQNEYXRhABYAAAACUGVyc29uYWxJZAABAAAAAAACTmFtZQALAAAAUGVyc29uYWxJZAAQVmVyc2lvbgAAAAAACUxhc3RXcml0ZQAfMn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DAP///////wUAAAACAP///////wUAAAACAP///////////////////////////////////////////////////////////////////////////////////////////////////////////////////////////////////////////////////////////////////////////////////////////////////////////////////////////////////////////////////////////////////////////////////////////////////////////////////////////////////////////////////////////////////////////////////////////////////////////////////////////////////////////////////////////////////////////////wEAIAH///////////////8AAA7///////8FAAAABAD///////////////////////////////////////////////////////////////////////////////////////////////////////////////////////////////////////////////////////////////////////////////////////////////////////////////////////////////////////////////////////////////////////////////////////////////////////////////////////////////////////////////////////////////////////////////////////////////////////////////////////////////////////////////////////////////////////////////////////////////////////////////////////8CAAMBAwAAAAIA////////DgAGTGlua0RhdGFMaXN0XzEEAAAAAAAFAAAAAwAFAAAABAAFAAAAAAD///////8FAAAAAAD///////8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18219290"/>
  <p:tag name="EMPOWERCHARTSPROPERTIES_B_LENGTH" val="24576"/>
  <p:tag name="DOWN_MIGRATION_INITIAL_LAYOUT_REQUIRED" val="9.2.99"/>
  <p:tag name="RUNTIME_ID" val="5ad868c0-7770-4fc7-8314-c54c3a04bf62"/>
</p:tagLst>
</file>

<file path=ppt/tags/tag144.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QBAQEBAQEBAQEBAQEBAQMAAAAAAAAAAwAAAAMAAAAA/////wUA8gsAAAAAAAAAAAAAIAD///////////////8AAAD///////////////8DAAAAAgD///////8DAAAAAwD///////8DAAAAAwD///////////////////////////////////////////////////////////////////////////////////////////////////////////////////////////////////////////////////////////////////////////////////////////////////////////////////////////////////////////////////////////////////////////////////////////////////////////////////////////////////////////////////////////////////////////////////////////////////////////////////////////////////////////////////////////////////////////////8BACAA////////////////AAAO////////AwAAAAQA////////////////////////////////////////////////////////////////////////////////////////////////////////////////////////////////////////////////////////////////////////////////////////////////////////////////////////////////////////////////////////////////////////////////////////////////////////////////////////////////////////////////////////////////////////////////////////////////////////////////////////////////////////////////////////////////////////////////////////////////////////////////////////AgABAP///////wUAAAACABAAC+AR4R+uGhRFkJ8/3fDsmTEEAAAAAAADAAAAAAADAAAAAwADAAMA////////BQAAAAMAEAALMIyXi8cjmEue0EQl0YgXqAQAAAABAAMAAAACAAMAAAAEAAMAAAAAAAMAAAAEAAMAAAAAAP///////wQAAgD///////8FAAAABAAQAAso20fBAh4rTZ9C866TZBIcBAAAAAIAAwAAAAMAAwAAAAE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4BHhH64aFEWQnz/d8OyZMQREYXRhAAUAAAAAAk5hbWUADQAAAExpbmtEYXRhTGlzdAAQVmVyc2lvbgAAAAAACUxhc3RXcml0ZQCHNHdHnwEAAAABAP////9hAGEAAAAFX2lkABAAAAAEMIyXi8cjmEue0EQl0YgXqAREYXRhAAUAAAAAAk5hbWUADQAAAExpbmtEYXRhTGlzdAAQVmVyc2lvbgABAAAACUxhc3RXcml0ZQCHNHdHnwEAAAACAP////9wAHAAAAAFX2lkABAAAAAEKNtHwQIeK02fQvOuk2QSHANEYXRhABYAAAACUGVyc29uYWxJZAABAAAAAAACTmFtZQALAAAAUGVyc29uYWxJZAAQVmVyc2lvbgAAAAAACUxhc3RXcml0ZQCnNH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iCwAAAAAAAAAAAAAgAf///////////////wAAAP///////////////wUAAAACAP///////wUAAAADAP///////wUAAAADAP///////wUAAAAEAP///////////////////////////////////////////////////////////////////////////////////////////////////////////////////////////////////////////////////////////////////////////////////////////////////////////////////////////////////////////////////////////////////////////////////////////////////////////////////////////////////////////////////////////////////////////////////////////////////////////////////////////////////////////////////////////////wEAIAH///////////////8AAA7///////8FAAAABAD///////////////////////////////////////////////////////////////////////////////////////////////////////////////////////////////////////////////////////////////////////////////////////////////////////////////////////////////////////////////////////////////////////////////////////////////////////////////////////////////////////////////////////////////////////////////////////////////////////////////////////////////////////////////////////////////////////////////////////////////////////////////////////8CAAEBAwAAAAIA////////DgAGTGlua0RhdGFMaXN0XzAEAAAAAAAFAAAAAAAFAAAAAwADAAMBAwAAAAMA////////DgAGTGlua0RhdGFMaXN0XzEEAAAAAQAFAAAAAgAFAAAABAAFAAAAAAAFAAAABAAFAAAAAAAFAAAABAAEAAQBAwAAAAQA////////DAAGUGVyc29uYWxJZF8wBAAAAAIABQAAAAMABQAAAAEABQAAAAMA////////BQAAAAM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24548921"/>
  <p:tag name="EMPOWERCHARTSPROPERTIES_B_LENGTH" val="24576"/>
  <p:tag name="DOWN_MIGRATION_INITIAL_LAYOUT_REQUIRED" val="9.2.99"/>
  <p:tag name="RUNTIME_ID" val="eb8b3d1c-9ed3-45b5-a07f-99fbf2ba4df0"/>
</p:tagLst>
</file>

<file path=ppt/tags/tag145.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wUA2gsAAAAAAAAAAAAAIAD///////////////8AAAD///////////////8DAAAABAD///////8DAAAAAgD///////8DAAAAAgD///////8DAAAAAwD///////////////////////////////////////////////////////////////////////////////////////////////////////////////////////////////////////////////////////////////////////////////////////////////////////////////////////////////////////////////////////////////////////////////////////////////////////////////////////////////////////////////////////////////////////////////////////////////////////////////////////////////////////////////////////////////8BACAA////////////////AAAO////////AwAAAAMA////////////////////////////////////////////////////////////////////////////////////////////////////////////////////////////////////////////////////////////////////////////////////////////////////////////////////////////////////////////////////////////////////////////////////////////////////////////////////////////////////////////////////////////////////////////////////////////////////////////////////////////////////////////////////////////////////////////////////////////////////////////////////////AgADAP///////wUAAAACABAAC6AXofdNsu9OtHS2miDiKCMEAAAAAAADAAAABAADAAAAAwADAAAAAAADAAAAAwADAAAAAAADAAAAAwADAAQA////////BQAAAAMAEAALXAzS/rIIhECzFp9CgibtPgQAAAABAAMAAAACAAMAAAABAAMAAAACAP///////wMAAAACAP///////wMAAAAAAP///////wQAAQD///////8FAAAABAAQAAvcB5iq3DKASqXs3ImWX1lU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oBeh902y7060dLaaIOIoIwREYXRhAAUAAAAAAk5hbWUADQAAAExpbmtEYXRhTGlzdAAQVmVyc2lvbgABAAAACUxhc3RXcml0ZQCMN3dHnwEAAAABAP////9hAGEAAAAFX2lkABAAAAAEXAzS/rIIhECzFp9CgibtPgREYXRhAAUAAAAAAk5hbWUADQAAAExpbmtEYXRhTGlzdAAQVmVyc2lvbgAAAAAACUxhc3RXcml0ZQCLN3dHnwEAAAACAP////9wAHAAAAAFX2lkABAAAAAE3AeYqtwygEql7NyJll9ZVANEYXRhABYAAAACUGVyc29uYWxJZAABAAAAAAACTmFtZQALAAAAUGVyc29uYWxJZAAQVmVyc2lvbgAAAAAACUxhc3RXcml0ZQC/N3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iCwAAAAAAAAAAAAAgAf///////////////wAAAP///////////////wUAAAADAP///////wUAAAADAP///////wUAAAADAP///////wUAAAADAP///////////////////////////////////////////////////////////////////////////////////////////////////////////////////////////////////////////////////////////////////////////////////////////////////////////////////////////////////////////////////////////////////////////////////////////////////////////////////////////////////////////////////////////////////////////////////////////////////////////////////////////////////////////////////////////////wEAIAH///////////////8AAA7///////8FAAAABAD///////////////////////////////////////////////////////////////////////////////////////////////////////////////////////////////////////////////////////////////////////////////////////////////////////////////////////////////////////////////////////////////////////////////////////////////////////////////////////////////////////////////////////////////////////////////////////////////////////////////////////////////////////////////////////////////////////////////////////////////////////////////////////8CAAMBAwAAAAIA////////DgAGTGlua0RhdGFMaXN0XzEEAAAAAAAFAAAAAwAFAAAABAAFAAAAAwD///////8FAAAAAwD///////8DAAQBAwAAAAMA////////DgAGTGlua0RhdGFMaXN0XzAEAAAAAQAFAAAAAAAFAAAAAgAFAAAAAAAFAAAAAgAFAAAAAAAFAAAAAgAFAAAAAAD///////8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32483358"/>
  <p:tag name="EMPOWERCHARTSPROPERTIES_B_LENGTH" val="24576"/>
  <p:tag name="DOWN_MIGRATION_INITIAL_LAYOUT_REQUIRED" val="9.2.99"/>
  <p:tag name="RUNTIME_ID" val="228c35b5-479c-4438-b339-06ac3376b4f4"/>
</p:tagLst>
</file>

<file path=ppt/tags/tag146.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gsAAAAAAAAAAAAAIAD///////////////8AAAD///////////////8DAAAAAgD///////8DAAAAAgD///////8DAAAAAgD///////////////////////////////////////////////////////////////////////////////////////////////////////////////////////////////////////////////////////////////////////////////////////////////////////////////////////////////////////////////////////////////////////////////////////////////////////////////////////////////////////////////////////////////////////////////////////////////////////////////////////////////////////////////////////////////////////////////8BACAA////////////////AAAO////////AwAAAAQA////////////////////////////////////////////////////////////////////////////////////////////////////////////////////////////////////////////////////////////////////////////////////////////////////////////////////////////////////////////////////////////////////////////////////////////////////////////////////////////////////////////////////////////////////////////////////////////////////////////////////////////////////////////////////////////////////////////////////////////////////////////////////////AgADAP///////wUAAAACABAAC4Z5pTNpfFRAt0qM0wCBO3wEAAAAAAADAAAAAAADAAAAAwADAAAAAAD///////8DAAAAAAD///////8DAAEA////////BQAAAAMAEAALWodzlh15SEaAHpbdjbYjUAQAAAABAAMAAAACAAMAAAAEAAQAAQD///////8FAAAABAAQAAuapCvN2347Ta7CpLgfRJvS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hnmlM2l8VEC3SozTAIE7fAREYXRhAAUAAAAAAk5hbWUADQAAAExpbmtEYXRhTGlzdAAQVmVyc2lvbgAAAAAACUxhc3RXcml0ZQCpOndHnwEAAAABAP////9hAGEAAAAFX2lkABAAAAAEWodzlh15SEaAHpbdjbYjUAREYXRhAAUAAAAAAk5hbWUADQAAAExpbmtEYXRhTGlzdAAQVmVyc2lvbgABAAAACUxhc3RXcml0ZQCpOndHnwEAAAACAP////9wAHAAAAAFX2lkABAAAAAEmqQrzdt+O02uwqS4H0Sb0gNEYXRhABYAAAACUGVyc29uYWxJZAABAAAAAAACTmFtZQALAAAAUGVyc29uYWxJZAAQVmVyc2lvbgAAAAAACUxhc3RXcml0ZQC5On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CAP///////wUAAAACAP///////wUAAAACAP///////////////////////////////////////////////////////////////////////////////////////////////////////////////////////////////////////////////////////////////////////////////////////////////////////////////////////////////////////////////////////////////////////////////////////////////////////////////////////////////////////////////////////////////////////////////////////////////////////////////////////////////////////////////////////////////////////////////wEAIAH///////////////8AAA7///////8FAAAABAD///////////////////////////////////////////////////////////////////////////////////////////////////////////////////////////////////////////////////////////////////////////////////////////////////////////////////////////////////////////////////////////////////////////////////////////////////////////////////////////////////////////////////////////////////////////////////////////////////////////////////////////////////////////////////////////////////////////////////////////////////////////////////////8CAAMBAwAAAAIA////////DgAGTGlua0RhdGFMaXN0XzAEAAAAAAAFAAAAAAAFAAAAAwAFAAAAAAAFAAAABAAFAAAAAAD///////8DAAEBAwAAAAMA////////DgAGTGlua0RhdGFMaXN0XzEEAAAAAQAFAAAAAgAFAAAABAAEAAIBAwAAAAQA////////DAAGUGVyc29uYWxJZF8wBAAAAAIABQAAAAMABQAAAAE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40249139"/>
  <p:tag name="EMPOWERCHARTSPROPERTIES_B_LENGTH" val="24576"/>
  <p:tag name="DOWN_MIGRATION_INITIAL_LAYOUT_REQUIRED" val="9.2.99"/>
  <p:tag name="RUNTIME_ID" val="aaef1377-c786-4e04-a08d-9dc2cc02f105"/>
</p:tagLst>
</file>

<file path=ppt/tags/tag147.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QBAQEBAQEBAQEBAQEBAQMAAAAAAAAAAwAAAAMAAAAA/////wUA8gsAAAAAAAAAAAAAIAD///////////////8AAAD///////////////8DAAAAAgD///////8DAAAAAwD///////8DAAAAAwD///////////////////////////////////////////////////////////////////////////////////////////////////////////////////////////////////////////////////////////////////////////////////////////////////////////////////////////////////////////////////////////////////////////////////////////////////////////////////////////////////////////////////////////////////////////////////////////////////////////////////////////////////////////////////////////////////////////////8BACAA////////////////AAAO////////AwAAAAQA////////////////////////////////////////////////////////////////////////////////////////////////////////////////////////////////////////////////////////////////////////////////////////////////////////////////////////////////////////////////////////////////////////////////////////////////////////////////////////////////////////////////////////////////////////////////////////////////////////////////////////////////////////////////////////////////////////////////////////////////////////////////////////AgABAP///////wUAAAACABAAC+AR4R+uGhRFkJ8/3fDsmTEEAAAAAAADAAAAAAADAAAAAwADAAMA////////BQAAAAMAEAALMIyXi8cjmEue0EQl0YgXqAQAAAABAAMAAAACAAMAAAAEAAMAAAAAAAMAAAAEAAMAAAAAAP///////wQAAgD///////8FAAAABAAQAAso20fBAh4rTZ9C866TZBIcBAAAAAIAAwAAAAMAAwAAAAE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4BHhH64aFEWQnz/d8OyZMQREYXRhAAUAAAAAAk5hbWUADQAAAExpbmtEYXRhTGlzdAAQVmVyc2lvbgAAAAAACUxhc3RXcml0ZQCHNHdHnwEAAAABAP////9hAGEAAAAFX2lkABAAAAAEMIyXi8cjmEue0EQl0YgXqAREYXRhAAUAAAAAAk5hbWUADQAAAExpbmtEYXRhTGlzdAAQVmVyc2lvbgABAAAACUxhc3RXcml0ZQCHNHdHnwEAAAACAP////9wAHAAAAAFX2lkABAAAAAEKNtHwQIeK02fQvOuk2QSHANEYXRhABYAAAACUGVyc29uYWxJZAABAAAAAAACTmFtZQALAAAAUGVyc29uYWxJZAAQVmVyc2lvbgAAAAAACUxhc3RXcml0ZQCnNH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iCwAAAAAAAAAAAAAgAf///////////////wAAAP///////////////wUAAAACAP///////wUAAAADAP///////wUAAAADAP///////wUAAAAEAP///////////////////////////////////////////////////////////////////////////////////////////////////////////////////////////////////////////////////////////////////////////////////////////////////////////////////////////////////////////////////////////////////////////////////////////////////////////////////////////////////////////////////////////////////////////////////////////////////////////////////////////////////////////////////////////////wEAIAH///////////////8AAA7///////8FAAAABAD///////////////////////////////////////////////////////////////////////////////////////////////////////////////////////////////////////////////////////////////////////////////////////////////////////////////////////////////////////////////////////////////////////////////////////////////////////////////////////////////////////////////////////////////////////////////////////////////////////////////////////////////////////////////////////////////////////////////////////////////////////////////////////8CAAEBAwAAAAIA////////DgAGTGlua0RhdGFMaXN0XzAEAAAAAAAFAAAAAAAFAAAAAwADAAMBAwAAAAMA////////DgAGTGlua0RhdGFMaXN0XzEEAAAAAQAFAAAAAgAFAAAABAAFAAAAAAAFAAAABAAFAAAAAAAFAAAABAAEAAQBAwAAAAQA////////DAAGUGVyc29uYWxJZF8wBAAAAAIABQAAAAMABQAAAAEABQAAAAMA////////BQAAAAM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24548921"/>
  <p:tag name="EMPOWERCHARTSPROPERTIES_B_LENGTH" val="24576"/>
  <p:tag name="DOWN_MIGRATION_INITIAL_LAYOUT_REQUIRED" val="9.2.99"/>
  <p:tag name="RUNTIME_ID" val="3765ecab-72a5-4efd-ae6e-e24e3d9e8cf8"/>
</p:tagLst>
</file>

<file path=ppt/tags/tag148.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MA////////////////////////////////////////////////////////////////////////////////////////////////////////////////////////////////////////////////////////////////////////////////////////////////////////////////////////////////////////////////////////////////////////////////////////////////////////////////////////////////////////////////////////////////////////////////////////////////////////////////////////////////////////////////////////////////////////////////////////////////////////////////////////AgABAP///////wUAAAACABAAC7mWtTT3Qp1FighBEUwexsEEAAAAAAADAAAAAAADAAAABAADAAEA////////BQAAAAMAEAALEiYpUwO1VEyDx+4y6YtYoAQAAAABAAMAAAAEAAMAAAABAAQAAQD///////8FAAAABAAQAAuzXZ049UbRSZYB6Gl8YRv1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uZa1NPdCnUWKCEERTB7GwQREYXRhAAUAAAAAAk5hbWUADQAAAExpbmtEYXRhTGlzdAAQVmVyc2lvbgAAAAAACUxhc3RXcml0ZQBBMXdHnwEAAAABAP////9hAGEAAAAFX2lkABAAAAAEEiYpUwO1VEyDx+4y6YtYoAREYXRhAAUAAAAAAk5hbWUADQAAAExpbmtEYXRhTGlzdAAQVmVyc2lvbgABAAAACUxhc3RXcml0ZQBBMXdHnwEAAAACAP////9wAHAAAAAFX2lkABAAAAAEs12dOPVG0UmWAehpfGEb9QNEYXRhABYAAAACUGVyc29uYWxJZAABAAAAAAACTmFtZQALAAAAUGVyc29uYWxJZAAQVmVyc2lvbgAAAAAACUxhc3RXcml0ZQBxMX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16492134"/>
  <p:tag name="EMPOWERCHARTSPROPERTIES_B_LENGTH" val="24576"/>
  <p:tag name="DOWN_MIGRATION_INITIAL_LAYOUT_REQUIRED" val="9.2.99"/>
  <p:tag name="RUNTIME_ID" val="09b03a1f-a62e-45d5-a2d0-fc0b49bf5712"/>
</p:tagLst>
</file>

<file path=ppt/tags/tag149.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MA////////////////////////////////////////////////////////////////////////////////////////////////////////////////////////////////////////////////////////////////////////////////////////////////////////////////////////////////////////////////////////////////////////////////////////////////////////////////////////////////////////////////////////////////////////////////////////////////////////////////////////////////////////////////////////////////////////////////////////////////////////////////////////AgABAP///////wUAAAACABAAC7mWtTT3Qp1FighBEUwexsEEAAAAAAADAAAAAAADAAAABAADAAEA////////BQAAAAMAEAALEiYpUwO1VEyDx+4y6YtYoAQAAAABAAMAAAAEAAMAAAABAAQAAQD///////8FAAAABAAQAAuzXZ049UbRSZYB6Gl8YRv1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uZa1NPdCnUWKCEERTB7GwQREYXRhAAUAAAAAAk5hbWUADQAAAExpbmtEYXRhTGlzdAAQVmVyc2lvbgAAAAAACUxhc3RXcml0ZQBBMXdHnwEAAAABAP////9hAGEAAAAFX2lkABAAAAAEEiYpUwO1VEyDx+4y6YtYoAREYXRhAAUAAAAAAk5hbWUADQAAAExpbmtEYXRhTGlzdAAQVmVyc2lvbgABAAAACUxhc3RXcml0ZQBBMXdHnwEAAAACAP////9wAHAAAAAFX2lkABAAAAAEs12dOPVG0UmWAehpfGEb9QNEYXRhABYAAAACUGVyc29uYWxJZAABAAAAAAACTmFtZQALAAAAUGVyc29uYWxJZAAQVmVyc2lvbgAAAAAACUxhc3RXcml0ZQBxMX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16492134"/>
  <p:tag name="EMPOWERCHARTSPROPERTIES_B_LENGTH" val="24576"/>
  <p:tag name="DOWN_MIGRATION_INITIAL_LAYOUT_REQUIRED" val="9.2.99"/>
  <p:tag name="RUNTIME_ID" val="c216a321-1133-4912-aa5b-75cc44502995"/>
</p:tagLst>
</file>

<file path=ppt/tags/tag15.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AgD///////8DAAAAAwD///////////////////////////////////////////////////////////////////////////////////////////////////////////////////////////////////////////////////////////////////////////////////////////////////////////////////////////////////////////////////////////////////////////////////////////////////////////////////////////////////////////////////////////////////////////////////////////////////////////////////////////////////////////////////////////////////////////////////////////////8BACAA////////////////AAAO////////AwAAAAMA////////////////////////////////////////////////////////////////////////////////////////////////////////////////////////////////////////////////////////////////////////////////////////////////////////////////////////////////////////////////////////////////////////////////////////////////////////////////////////////////////////////////////////////////////////////////////////////////////////////////////////////////////////////////////////////////////////////////////////////////////////////////////////AgABAP///////wUAAAACABAAC/SpR63Ay65FolsbZotnYWYEAAAAAAADAAAAAAADAAAABAADAAIA////////BQAAAAMAEAALgjSH8rgmn0Gt8CVdddPnAQQAAAABAAMAAAAEAAMAAAABAAMAAAAAAP///////wQAAQD///////8FAAAABAAQAAts2VDT6UIbRYD1TZ8l/IcW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9KlHrcDLrkWiWxtmi2dhZgREYXRhAAUAAAAAAk5hbWUADQAAAExpbmtEYXRhTGlzdAAQVmVyc2lvbgABAAAACUxhc3RXcml0ZQAdOwWtngEAAAABAP////9hAGEAAAAFX2lkABAAAAAEgjSH8rgmn0Gt8CVdddPnAQREYXRhAAUAAAAAAk5hbWUADQAAAExpbmtEYXRhTGlzdAAQVmVyc2lvbgAAAAAACUxhc3RXcml0ZQAcOwWtngEAAAACAP////9wAHAAAAAFX2lkABAAAAAEbNlQ0+lCG0WA9U2fJfyHFgNEYXRhABYAAAACUGVyc29uYWxJZAABAAAAAAACTmFtZQALAAAAUGVyc29uYWxJZAAQVmVyc2lvbgAAAAAACUxhc3RXcml0ZQA1OwWt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DAP///////wUAAAADAP///////////////////////////////////////////////////////////////////////////////////////////////////////////////////////////////////////////////////////////////////////////////////////////////////////////////////////////////////////////////////////////////////////////////////////////////////////////////////////////////////////////////////////////////////////////////////////////////////////////////////////////////////////////////////////////////////////////////////////////////wEAIAH///////////////8AAA7///////8FAAAABAD///////////////////////////////////////////////////////////////////////////////////////////////////////////////////////////////////////////////////////////////////////////////////////////////////////////////////////////////////////////////////////////////////////////////////////////////////////////////////////////////////////////////////////////////////////////////////////////////////////////////////////////////////////////////////////////////////////////////////////////////////////////////////////8CAAEBAwAAAAIA////////DgAGTGlua0RhdGFMaXN0XzEEAAAAAAAFAAAAAwAFAAAABAADAAIBAwAAAAMA////////DgAGTGlua0RhdGFMaXN0XzAEAAAAAQAFAAAAAAAFAAAAAgAFAAAAAAD///////8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60617758376"/>
  <p:tag name="EMPOWERCHARTSPROPERTIES_B_LENGTH" val="24576"/>
  <p:tag name="DOWN_MIGRATION_INITIAL_LAYOUT_REQUIRED" val="9.2.99"/>
  <p:tag name="RUNTIME_ID" val="8441ee45-3251-4292-af63-b5d1477f4ed8"/>
</p:tagLst>
</file>

<file path=ppt/tags/tag150.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MA////////////////////////////////////////////////////////////////////////////////////////////////////////////////////////////////////////////////////////////////////////////////////////////////////////////////////////////////////////////////////////////////////////////////////////////////////////////////////////////////////////////////////////////////////////////////////////////////////////////////////////////////////////////////////////////////////////////////////////////////////////////////////////AgABAP///////wUAAAACABAAC7mWtTT3Qp1FighBEUwexsEEAAAAAAADAAAAAAADAAAABAADAAEA////////BQAAAAMAEAALEiYpUwO1VEyDx+4y6YtYoAQAAAABAAMAAAAEAAMAAAABAAQAAQD///////8FAAAABAAQAAuzXZ049UbRSZYB6Gl8YRv1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uZa1NPdCnUWKCEERTB7GwQREYXRhAAUAAAAAAk5hbWUADQAAAExpbmtEYXRhTGlzdAAQVmVyc2lvbgAAAAAACUxhc3RXcml0ZQBBMXdHnwEAAAABAP////9hAGEAAAAFX2lkABAAAAAEEiYpUwO1VEyDx+4y6YtYoAREYXRhAAUAAAAAAk5hbWUADQAAAExpbmtEYXRhTGlzdAAQVmVyc2lvbgABAAAACUxhc3RXcml0ZQBBMXdHnwEAAAACAP////9wAHAAAAAFX2lkABAAAAAEs12dOPVG0UmWAehpfGEb9QNEYXRhABYAAAACUGVyc29uYWxJZAABAAAAAAACTmFtZQALAAAAUGVyc29uYWxJZAAQVmVyc2lvbgAAAAAACUxhc3RXcml0ZQBxMX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16492134"/>
  <p:tag name="EMPOWERCHARTSPROPERTIES_B_LENGTH" val="24576"/>
  <p:tag name="DOWN_MIGRATION_INITIAL_LAYOUT_REQUIRED" val="9.2.99"/>
  <p:tag name="RUNTIME_ID" val="c2415fe3-52e2-4601-8406-9556a91f5caa"/>
</p:tagLst>
</file>

<file path=ppt/tags/tag151.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MA////////////////////////////////////////////////////////////////////////////////////////////////////////////////////////////////////////////////////////////////////////////////////////////////////////////////////////////////////////////////////////////////////////////////////////////////////////////////////////////////////////////////////////////////////////////////////////////////////////////////////////////////////////////////////////////////////////////////////////////////////////////////////////AgABAP///////wUAAAACABAAC7mWtTT3Qp1FighBEUwexsEEAAAAAAADAAAAAAADAAAABAADAAEA////////BQAAAAMAEAALEiYpUwO1VEyDx+4y6YtYoAQAAAABAAMAAAAEAAMAAAABAAQAAQD///////8FAAAABAAQAAuzXZ049UbRSZYB6Gl8YRv1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uZa1NPdCnUWKCEERTB7GwQREYXRhAAUAAAAAAk5hbWUADQAAAExpbmtEYXRhTGlzdAAQVmVyc2lvbgAAAAAACUxhc3RXcml0ZQBBMXdHnwEAAAABAP////9hAGEAAAAFX2lkABAAAAAEEiYpUwO1VEyDx+4y6YtYoAREYXRhAAUAAAAAAk5hbWUADQAAAExpbmtEYXRhTGlzdAAQVmVyc2lvbgABAAAACUxhc3RXcml0ZQBBMXdHnwEAAAACAP////9wAHAAAAAFX2lkABAAAAAEs12dOPVG0UmWAehpfGEb9QNEYXRhABYAAAACUGVyc29uYWxJZAABAAAAAAACTmFtZQALAAAAUGVyc29uYWxJZAAQVmVyc2lvbgAAAAAACUxhc3RXcml0ZQBxMX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16492134"/>
  <p:tag name="EMPOWERCHARTSPROPERTIES_B_LENGTH" val="24576"/>
  <p:tag name="DOWN_MIGRATION_INITIAL_LAYOUT_REQUIRED" val="9.2.99"/>
  <p:tag name="RUNTIME_ID" val="be8358d8-4b41-48b9-a922-bc0c0bb6055d"/>
</p:tagLst>
</file>

<file path=ppt/tags/tag152.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MA////////////////////////////////////////////////////////////////////////////////////////////////////////////////////////////////////////////////////////////////////////////////////////////////////////////////////////////////////////////////////////////////////////////////////////////////////////////////////////////////////////////////////////////////////////////////////////////////////////////////////////////////////////////////////////////////////////////////////////////////////////////////////////AgABAP///////wUAAAACABAAC7mWtTT3Qp1FighBEUwexsEEAAAAAAADAAAAAAADAAAABAADAAEA////////BQAAAAMAEAALEiYpUwO1VEyDx+4y6YtYoAQAAAABAAMAAAAEAAMAAAABAAQAAQD///////8FAAAABAAQAAuzXZ049UbRSZYB6Gl8YRv1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uZa1NPdCnUWKCEERTB7GwQREYXRhAAUAAAAAAk5hbWUADQAAAExpbmtEYXRhTGlzdAAQVmVyc2lvbgAAAAAACUxhc3RXcml0ZQBBMXdHnwEAAAABAP////9hAGEAAAAFX2lkABAAAAAEEiYpUwO1VEyDx+4y6YtYoAREYXRhAAUAAAAAAk5hbWUADQAAAExpbmtEYXRhTGlzdAAQVmVyc2lvbgABAAAACUxhc3RXcml0ZQBBMXdHnwEAAAACAP////9wAHAAAAAFX2lkABAAAAAEs12dOPVG0UmWAehpfGEb9QNEYXRhABYAAAACUGVyc29uYWxJZAABAAAAAAACTmFtZQALAAAAUGVyc29uYWxJZAAQVmVyc2lvbgAAAAAACUxhc3RXcml0ZQBxMX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16492134"/>
  <p:tag name="EMPOWERCHARTSPROPERTIES_B_LENGTH" val="24576"/>
  <p:tag name="DOWN_MIGRATION_INITIAL_LAYOUT_REQUIRED" val="9.2.99"/>
  <p:tag name="RUNTIME_ID" val="e7391a4c-71a8-4eb2-97c2-4ea66a6175de"/>
</p:tagLst>
</file>

<file path=ppt/tags/tag15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MA////////////////////////////////////////////////////////////////////////////////////////////////////////////////////////////////////////////////////////////////////////////////////////////////////////////////////////////////////////////////////////////////////////////////////////////////////////////////////////////////////////////////////////////////////////////////////////////////////////////////////////////////////////////////////////////////////////////////////////////////////////////////////////AgABAP///////wUAAAACABAAC7mWtTT3Qp1FighBEUwexsEEAAAAAAADAAAAAAADAAAABAADAAEA////////BQAAAAMAEAALEiYpUwO1VEyDx+4y6YtYoAQAAAABAAMAAAAEAAMAAAABAAQAAQD///////8FAAAABAAQAAuzXZ049UbRSZYB6Gl8YRv1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uZa1NPdCnUWKCEERTB7GwQREYXRhAAUAAAAAAk5hbWUADQAAAExpbmtEYXRhTGlzdAAQVmVyc2lvbgAAAAAACUxhc3RXcml0ZQBBMXdHnwEAAAABAP////9hAGEAAAAFX2lkABAAAAAEEiYpUwO1VEyDx+4y6YtYoAREYXRhAAUAAAAAAk5hbWUADQAAAExpbmtEYXRhTGlzdAAQVmVyc2lvbgABAAAACUxhc3RXcml0ZQBBMXdHnwEAAAACAP////9wAHAAAAAFX2lkABAAAAAEs12dOPVG0UmWAehpfGEb9QNEYXRhABYAAAACUGVyc29uYWxJZAABAAAAAAACTmFtZQALAAAAUGVyc29uYWxJZAAQVmVyc2lvbgAAAAAACUxhc3RXcml0ZQBxMX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16492134"/>
  <p:tag name="EMPOWERCHARTSPROPERTIES_B_LENGTH" val="24576"/>
  <p:tag name="DOWN_MIGRATION_INITIAL_LAYOUT_REQUIRED" val="9.2.99"/>
  <p:tag name="RUNTIME_ID" val="a4cd2109-5d92-4fb3-85a3-e3b231537948"/>
</p:tagLst>
</file>

<file path=ppt/tags/tag154.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MA////////////////////////////////////////////////////////////////////////////////////////////////////////////////////////////////////////////////////////////////////////////////////////////////////////////////////////////////////////////////////////////////////////////////////////////////////////////////////////////////////////////////////////////////////////////////////////////////////////////////////////////////////////////////////////////////////////////////////////////////////////////////////////AgABAP///////wUAAAACABAAC7mWtTT3Qp1FighBEUwexsEEAAAAAAADAAAAAAADAAAABAADAAEA////////BQAAAAMAEAALEiYpUwO1VEyDx+4y6YtYoAQAAAABAAMAAAAEAAMAAAABAAQAAQD///////8FAAAABAAQAAuzXZ049UbRSZYB6Gl8YRv1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uZa1NPdCnUWKCEERTB7GwQREYXRhAAUAAAAAAk5hbWUADQAAAExpbmtEYXRhTGlzdAAQVmVyc2lvbgAAAAAACUxhc3RXcml0ZQBBMXdHnwEAAAABAP////9hAGEAAAAFX2lkABAAAAAEEiYpUwO1VEyDx+4y6YtYoAREYXRhAAUAAAAAAk5hbWUADQAAAExpbmtEYXRhTGlzdAAQVmVyc2lvbgABAAAACUxhc3RXcml0ZQBBMXdHnwEAAAACAP////9wAHAAAAAFX2lkABAAAAAEs12dOPVG0UmWAehpfGEb9QNEYXRhABYAAAACUGVyc29uYWxJZAABAAAAAAACTmFtZQALAAAAUGVyc29uYWxJZAAQVmVyc2lvbgAAAAAACUxhc3RXcml0ZQBxMX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16492134"/>
  <p:tag name="EMPOWERCHARTSPROPERTIES_B_LENGTH" val="24576"/>
  <p:tag name="DOWN_MIGRATION_INITIAL_LAYOUT_REQUIRED" val="9.2.99"/>
  <p:tag name="RUNTIME_ID" val="0dd82ab9-a466-4be6-8f55-51a8d86296bb"/>
</p:tagLst>
</file>

<file path=ppt/tags/tag155.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5gsAAAAAAAAAAAAAIAD///////////////8AAAD///////////////8DAAAAAgD///////8DAAAAAgD///////8DAAAAAgD///////////////////////////////////////////////////////////////////////////////////////////////////////////////////////////////////////////////////////////////////////////////////////////////////////////////////////////////////////////////////////////////////////////////////////////////////////////////////////////////////////////////////////////////////////////////////////////////////////////////////////////////////////////////////////////////////////////////8BACAA////////////////AAAO////////AwAAAAMA////////////////////////////////////////////////////////////////////////////////////////////////////////////////////////////////////////////////////////////////////////////////////////////////////////////////////////////////////////////////////////////////////////////////////////////////////////////////////////////////////////////////////////////////////////////////////////////////////////////////////////////////////////////////////////////////////////////////////////////////////////////////////////AgADAP///////wUAAAACABAAC5Dgbk8qr6tMl6glNszVF5gEAAAAAAADAAAAAAADAAAABAADAAAAAAADAAAABAADAAAAAAADAAAABAADAAEA////////BQAAAAMAEAALQaYo8w9tKEu2dd7m7B65ogQAAAABAAMAAAAEAAMAAAABAAQAAwD///////8FAAAABAAQAAsuHY/UnR9sRrCOlHdcZJNhBAAAAAIAAwAAAAIAAwAAAAMAAwAAAAI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kOBuTyqvq0yXqCU2zNUXmAREYXRhAAUAAAAAAk5hbWUADQAAAExpbmtEYXRhTGlzdAAQVmVyc2lvbgABAAAACUxhc3RXcml0ZQDvMXdHnwEAAAABAP////9hAGEAAAAFX2lkABAAAAAEQaYo8w9tKEu2dd7m7B65ogREYXRhAAUAAAAAAk5hbWUADQAAAExpbmtEYXRhTGlzdAAQVmVyc2lvbgAAAAAACUxhc3RXcml0ZQDvMXdHnwEAAAACAP////9wAHAAAAAFX2lkABAAAAAELh2P1J0fbEawjpR3XGSTYQNEYXRhABYAAAACUGVyc29uYWxJZAABAAAAAAACTmFtZQALAAAAUGVyc29uYWxJZAAQVmVyc2lvbgAAAAAACUxhc3RXcml0ZQAfMn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DAP///////wUAAAACAP///////wUAAAACAP///////////////////////////////////////////////////////////////////////////////////////////////////////////////////////////////////////////////////////////////////////////////////////////////////////////////////////////////////////////////////////////////////////////////////////////////////////////////////////////////////////////////////////////////////////////////////////////////////////////////////////////////////////////////////////////////////////////////wEAIAH///////////////8AAA7///////8FAAAABAD///////////////////////////////////////////////////////////////////////////////////////////////////////////////////////////////////////////////////////////////////////////////////////////////////////////////////////////////////////////////////////////////////////////////////////////////////////////////////////////////////////////////////////////////////////////////////////////////////////////////////////////////////////////////////////////////////////////////////////////////////////////////////////8CAAMBAwAAAAIA////////DgAGTGlua0RhdGFMaXN0XzEEAAAAAAAFAAAAAwAFAAAABAAFAAAAAAD///////8FAAAAAAD///////8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18219290"/>
  <p:tag name="EMPOWERCHARTSPROPERTIES_B_LENGTH" val="24576"/>
  <p:tag name="DOWN_MIGRATION_INITIAL_LAYOUT_REQUIRED" val="9.2.99"/>
  <p:tag name="RUNTIME_ID" val="ef6deea7-5b9f-41e4-a0cb-fce4e03912db"/>
</p:tagLst>
</file>

<file path=ppt/tags/tag156.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QBAQEBAQEBAQEBAQEBAQMAAAAAAAAAAwAAAAMAAAAA/////wUA8gsAAAAAAAAAAAAAIAD///////////////8AAAD///////////////8DAAAAAgD///////8DAAAAAwD///////8DAAAAAwD///////////////////////////////////////////////////////////////////////////////////////////////////////////////////////////////////////////////////////////////////////////////////////////////////////////////////////////////////////////////////////////////////////////////////////////////////////////////////////////////////////////////////////////////////////////////////////////////////////////////////////////////////////////////////////////////////////////////8BACAA////////////////AAAO////////AwAAAAQA////////////////////////////////////////////////////////////////////////////////////////////////////////////////////////////////////////////////////////////////////////////////////////////////////////////////////////////////////////////////////////////////////////////////////////////////////////////////////////////////////////////////////////////////////////////////////////////////////////////////////////////////////////////////////////////////////////////////////////////////////////////////////////AgABAP///////wUAAAACABAAC+AR4R+uGhRFkJ8/3fDsmTEEAAAAAAADAAAAAAADAAAAAwADAAMA////////BQAAAAMAEAALMIyXi8cjmEue0EQl0YgXqAQAAAABAAMAAAACAAMAAAAEAAMAAAAAAAMAAAAEAAMAAAAAAP///////wQAAgD///////8FAAAABAAQAAso20fBAh4rTZ9C866TZBIcBAAAAAIAAwAAAAMAAwAAAAE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4BHhH64aFEWQnz/d8OyZMQREYXRhAAUAAAAAAk5hbWUADQAAAExpbmtEYXRhTGlzdAAQVmVyc2lvbgAAAAAACUxhc3RXcml0ZQCHNHdHnwEAAAABAP////9hAGEAAAAFX2lkABAAAAAEMIyXi8cjmEue0EQl0YgXqAREYXRhAAUAAAAAAk5hbWUADQAAAExpbmtEYXRhTGlzdAAQVmVyc2lvbgABAAAACUxhc3RXcml0ZQCHNHdHnwEAAAACAP////9wAHAAAAAFX2lkABAAAAAEKNtHwQIeK02fQvOuk2QSHANEYXRhABYAAAACUGVyc29uYWxJZAABAAAAAAACTmFtZQALAAAAUGVyc29uYWxJZAAQVmVyc2lvbgAAAAAACUxhc3RXcml0ZQCnNH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iCwAAAAAAAAAAAAAgAf///////////////wAAAP///////////////wUAAAACAP///////wUAAAADAP///////wUAAAADAP///////wUAAAAEAP///////////////////////////////////////////////////////////////////////////////////////////////////////////////////////////////////////////////////////////////////////////////////////////////////////////////////////////////////////////////////////////////////////////////////////////////////////////////////////////////////////////////////////////////////////////////////////////////////////////////////////////////////////////////////////////////wEAIAH///////////////8AAA7///////8FAAAABAD///////////////////////////////////////////////////////////////////////////////////////////////////////////////////////////////////////////////////////////////////////////////////////////////////////////////////////////////////////////////////////////////////////////////////////////////////////////////////////////////////////////////////////////////////////////////////////////////////////////////////////////////////////////////////////////////////////////////////////////////////////////////////////8CAAEBAwAAAAIA////////DgAGTGlua0RhdGFMaXN0XzAEAAAAAAAFAAAAAAAFAAAAAwADAAMBAwAAAAMA////////DgAGTGlua0RhdGFMaXN0XzEEAAAAAQAFAAAAAgAFAAAABAAFAAAAAAAFAAAABAAFAAAAAAAFAAAABAAEAAQBAwAAAAQA////////DAAGUGVyc29uYWxJZF8wBAAAAAIABQAAAAMABQAAAAEABQAAAAMA////////BQAAAAM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24548921"/>
  <p:tag name="EMPOWERCHARTSPROPERTIES_B_LENGTH" val="24576"/>
  <p:tag name="DOWN_MIGRATION_INITIAL_LAYOUT_REQUIRED" val="9.2.99"/>
  <p:tag name="RUNTIME_ID" val="095c514a-32ea-4026-b74a-96fc9f2a3027"/>
</p:tagLst>
</file>

<file path=ppt/tags/tag157.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wUA2gsAAAAAAAAAAAAAIAD///////////////8AAAD///////////////8DAAAABAD///////8DAAAAAgD///////8DAAAAAgD///////8DAAAAAwD///////////////////////////////////////////////////////////////////////////////////////////////////////////////////////////////////////////////////////////////////////////////////////////////////////////////////////////////////////////////////////////////////////////////////////////////////////////////////////////////////////////////////////////////////////////////////////////////////////////////////////////////////////////////////////////////8BACAA////////////////AAAO////////AwAAAAMA////////////////////////////////////////////////////////////////////////////////////////////////////////////////////////////////////////////////////////////////////////////////////////////////////////////////////////////////////////////////////////////////////////////////////////////////////////////////////////////////////////////////////////////////////////////////////////////////////////////////////////////////////////////////////////////////////////////////////////////////////////////////////////AgADAP///////wUAAAACABAAC6AXofdNsu9OtHS2miDiKCMEAAAAAAADAAAABAADAAAAAwADAAAAAAADAAAAAwADAAAAAAADAAAAAwADAAQA////////BQAAAAMAEAALXAzS/rIIhECzFp9CgibtPgQAAAABAAMAAAACAAMAAAABAAMAAAACAP///////wMAAAACAP///////wMAAAAAAP///////wQAAQD///////8FAAAABAAQAAvcB5iq3DKASqXs3ImWX1lU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oBeh902y7060dLaaIOIoIwREYXRhAAUAAAAAAk5hbWUADQAAAExpbmtEYXRhTGlzdAAQVmVyc2lvbgABAAAACUxhc3RXcml0ZQCMN3dHnwEAAAABAP////9hAGEAAAAFX2lkABAAAAAEXAzS/rIIhECzFp9CgibtPgREYXRhAAUAAAAAAk5hbWUADQAAAExpbmtEYXRhTGlzdAAQVmVyc2lvbgAAAAAACUxhc3RXcml0ZQCLN3dHnwEAAAACAP////9wAHAAAAAFX2lkABAAAAAE3AeYqtwygEql7NyJll9ZVANEYXRhABYAAAACUGVyc29uYWxJZAABAAAAAAACTmFtZQALAAAAUGVyc29uYWxJZAAQVmVyc2lvbgAAAAAACUxhc3RXcml0ZQC/N3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iCwAAAAAAAAAAAAAgAf///////////////wAAAP///////////////wUAAAADAP///////wUAAAADAP///////wUAAAADAP///////wUAAAADAP///////////////////////////////////////////////////////////////////////////////////////////////////////////////////////////////////////////////////////////////////////////////////////////////////////////////////////////////////////////////////////////////////////////////////////////////////////////////////////////////////////////////////////////////////////////////////////////////////////////////////////////////////////////////////////////////wEAIAH///////////////8AAA7///////8FAAAABAD///////////////////////////////////////////////////////////////////////////////////////////////////////////////////////////////////////////////////////////////////////////////////////////////////////////////////////////////////////////////////////////////////////////////////////////////////////////////////////////////////////////////////////////////////////////////////////////////////////////////////////////////////////////////////////////////////////////////////////////////////////////////////////8CAAMBAwAAAAIA////////DgAGTGlua0RhdGFMaXN0XzEEAAAAAAAFAAAAAwAFAAAABAAFAAAAAwD///////8FAAAAAwD///////8DAAQBAwAAAAMA////////DgAGTGlua0RhdGFMaXN0XzAEAAAAAQAFAAAAAAAFAAAAAgAFAAAAAAAFAAAAAgAFAAAAAAAFAAAAAgAFAAAAAAD///////8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32483358"/>
  <p:tag name="EMPOWERCHARTSPROPERTIES_B_LENGTH" val="24576"/>
  <p:tag name="DOWN_MIGRATION_INITIAL_LAYOUT_REQUIRED" val="9.2.99"/>
  <p:tag name="RUNTIME_ID" val="8855114b-d926-4cc6-8911-978ea16fd716"/>
</p:tagLst>
</file>

<file path=ppt/tags/tag158.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gsAAAAAAAAAAAAAIAD///////////////8AAAD///////////////8DAAAAAgD///////8DAAAAAgD///////8DAAAAAgD///////////////////////////////////////////////////////////////////////////////////////////////////////////////////////////////////////////////////////////////////////////////////////////////////////////////////////////////////////////////////////////////////////////////////////////////////////////////////////////////////////////////////////////////////////////////////////////////////////////////////////////////////////////////////////////////////////////////8BACAA////////////////AAAO////////AwAAAAQA////////////////////////////////////////////////////////////////////////////////////////////////////////////////////////////////////////////////////////////////////////////////////////////////////////////////////////////////////////////////////////////////////////////////////////////////////////////////////////////////////////////////////////////////////////////////////////////////////////////////////////////////////////////////////////////////////////////////////////////////////////////////////////AgADAP///////wUAAAACABAAC4Z5pTNpfFRAt0qM0wCBO3wEAAAAAAADAAAAAAADAAAAAwADAAAAAAD///////8DAAAAAAD///////8DAAEA////////BQAAAAMAEAALWodzlh15SEaAHpbdjbYjUAQAAAABAAMAAAACAAMAAAAEAAQAAQD///////8FAAAABAAQAAuapCvN2347Ta7CpLgfRJvS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hnmlM2l8VEC3SozTAIE7fAREYXRhAAUAAAAAAk5hbWUADQAAAExpbmtEYXRhTGlzdAAQVmVyc2lvbgAAAAAACUxhc3RXcml0ZQCpOndHnwEAAAABAP////9hAGEAAAAFX2lkABAAAAAEWodzlh15SEaAHpbdjbYjUAREYXRhAAUAAAAAAk5hbWUADQAAAExpbmtEYXRhTGlzdAAQVmVyc2lvbgABAAAACUxhc3RXcml0ZQCpOndHnwEAAAACAP////9wAHAAAAAFX2lkABAAAAAEmqQrzdt+O02uwqS4H0Sb0gNEYXRhABYAAAACUGVyc29uYWxJZAABAAAAAAACTmFtZQALAAAAUGVyc29uYWxJZAAQVmVyc2lvbgAAAAAACUxhc3RXcml0ZQC5On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CAP///////wUAAAACAP///////wUAAAACAP///////////////////////////////////////////////////////////////////////////////////////////////////////////////////////////////////////////////////////////////////////////////////////////////////////////////////////////////////////////////////////////////////////////////////////////////////////////////////////////////////////////////////////////////////////////////////////////////////////////////////////////////////////////////////////////////////////////////wEAIAH///////////////8AAA7///////8FAAAABAD///////////////////////////////////////////////////////////////////////////////////////////////////////////////////////////////////////////////////////////////////////////////////////////////////////////////////////////////////////////////////////////////////////////////////////////////////////////////////////////////////////////////////////////////////////////////////////////////////////////////////////////////////////////////////////////////////////////////////////////////////////////////////////8CAAMBAwAAAAIA////////DgAGTGlua0RhdGFMaXN0XzAEAAAAAAAFAAAAAAAFAAAAAwAFAAAAAAAFAAAABAAFAAAAAAD///////8DAAEBAwAAAAMA////////DgAGTGlua0RhdGFMaXN0XzEEAAAAAQAFAAAAAgAFAAAABAAEAAIBAwAAAAQA////////DAAGUGVyc29uYWxJZF8wBAAAAAIABQAAAAMABQAAAAE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40249139"/>
  <p:tag name="EMPOWERCHARTSPROPERTIES_B_LENGTH" val="24576"/>
  <p:tag name="DOWN_MIGRATION_INITIAL_LAYOUT_REQUIRED" val="9.2.99"/>
  <p:tag name="RUNTIME_ID" val="201d68b7-bc2d-4ca5-a08e-b20875230206"/>
</p:tagLst>
</file>

<file path=ppt/tags/tag159.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QBAQEBAQEBAQEBAQEBAQMAAAAAAAAAAwAAAAMAAAAA/////wUA8gsAAAAAAAAAAAAAIAD///////////////8AAAD///////////////8DAAAAAgD///////8DAAAAAwD///////8DAAAAAwD///////////////////////////////////////////////////////////////////////////////////////////////////////////////////////////////////////////////////////////////////////////////////////////////////////////////////////////////////////////////////////////////////////////////////////////////////////////////////////////////////////////////////////////////////////////////////////////////////////////////////////////////////////////////////////////////////////////////8BACAA////////////////AAAO////////AwAAAAQA////////////////////////////////////////////////////////////////////////////////////////////////////////////////////////////////////////////////////////////////////////////////////////////////////////////////////////////////////////////////////////////////////////////////////////////////////////////////////////////////////////////////////////////////////////////////////////////////////////////////////////////////////////////////////////////////////////////////////////////////////////////////////////AgABAP///////wUAAAACABAAC+AR4R+uGhRFkJ8/3fDsmTEEAAAAAAADAAAAAAADAAAAAwADAAMA////////BQAAAAMAEAALMIyXi8cjmEue0EQl0YgXqAQAAAABAAMAAAACAAMAAAAEAAMAAAAAAAMAAAAEAAMAAAAAAP///////wQAAgD///////8FAAAABAAQAAso20fBAh4rTZ9C866TZBIcBAAAAAIAAwAAAAMAAwAAAAE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4BHhH64aFEWQnz/d8OyZMQREYXRhAAUAAAAAAk5hbWUADQAAAExpbmtEYXRhTGlzdAAQVmVyc2lvbgAAAAAACUxhc3RXcml0ZQCHNHdHnwEAAAABAP////9hAGEAAAAFX2lkABAAAAAEMIyXi8cjmEue0EQl0YgXqAREYXRhAAUAAAAAAk5hbWUADQAAAExpbmtEYXRhTGlzdAAQVmVyc2lvbgABAAAACUxhc3RXcml0ZQCHNHdHnwEAAAACAP////9wAHAAAAAFX2lkABAAAAAEKNtHwQIeK02fQvOuk2QSHANEYXRhABYAAAACUGVyc29uYWxJZAABAAAAAAACTmFtZQALAAAAUGVyc29uYWxJZAAQVmVyc2lvbgAAAAAACUxhc3RXcml0ZQCnNH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iCwAAAAAAAAAAAAAgAf///////////////wAAAP///////////////wUAAAACAP///////wUAAAADAP///////wUAAAADAP///////wUAAAAEAP///////////////////////////////////////////////////////////////////////////////////////////////////////////////////////////////////////////////////////////////////////////////////////////////////////////////////////////////////////////////////////////////////////////////////////////////////////////////////////////////////////////////////////////////////////////////////////////////////////////////////////////////////////////////////////////////wEAIAH///////////////8AAA7///////8FAAAABAD///////////////////////////////////////////////////////////////////////////////////////////////////////////////////////////////////////////////////////////////////////////////////////////////////////////////////////////////////////////////////////////////////////////////////////////////////////////////////////////////////////////////////////////////////////////////////////////////////////////////////////////////////////////////////////////////////////////////////////////////////////////////////////8CAAEBAwAAAAIA////////DgAGTGlua0RhdGFMaXN0XzAEAAAAAAAFAAAAAAAFAAAAAwADAAMBAwAAAAMA////////DgAGTGlua0RhdGFMaXN0XzEEAAAAAQAFAAAAAgAFAAAABAAFAAAAAAAFAAAABAAFAAAAAAAFAAAABAAEAAQBAwAAAAQA////////DAAGUGVyc29uYWxJZF8wBAAAAAIABQAAAAMABQAAAAEABQAAAAMA////////BQAAAAM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24548921"/>
  <p:tag name="EMPOWERCHARTSPROPERTIES_B_LENGTH" val="24576"/>
  <p:tag name="DOWN_MIGRATION_INITIAL_LAYOUT_REQUIRED" val="9.2.99"/>
  <p:tag name="RUNTIME_ID" val="4491e01a-a98c-476d-a08e-64bd298b796a"/>
</p:tagLst>
</file>

<file path=ppt/tags/tag16.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wUAzgsAAAAAAAAAAAAAIAD///////////////8AAAD///////////////8DAAAABAD///////8DAAAABAD///////8DAAAAAgD///////8DAAAAAgD///////8DAAAAAgD///////////////////////////////////////////////////////////////////////////////////////////////////////////////////////////////////////////////////////////////////////////////////////////////////////////////////////////////////////////////////////////////////////////////////////////////////////////////////////////////////////////////////////////////////////////////////////////////////////////////////////////////////////////////8BACAA////////////////AAAO////////AwAAAAMA////////////////////////////////////////////////////////////////////////////////////////////////////////////////////////////////////////////////////////////////////////////////////////////////////////////////////////////////////////////////////////////////////////////////////////////////////////////////////////////////////////////////////////////////////////////////////////////////////////////////////////////////////////////////////////////////////////////////////////////////////////////////////////AgAFAP///////wUAAAACABAAC8ADDyhFcM5IsofLRbLZFEkEAAAAAAADAAAABAADAAAAAwADAAAABAADAAAAAwADAAAAAAD///////8DAAAAAAD///////8DAAAAAAD///////8DAAIA////////BQAAAAMAEAALhna0YGwThU+Erwn3HaS/swQAAAABAAMAAAACAAMAAAABAAMAAAACAP///////wQAAgD///////8FAAAABAAQAAucM50i8/C4RJfIx4zwknhXBAAAAAIAAwAAAAAAAw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wAMPKEVwzkiyh8tFstkUSQREYXRhAAUAAAAAAk5hbWUADQAAAExpbmtEYXRhTGlzdAAQVmVyc2lvbgAAAAAACUxhc3RXcml0ZQA6eOKtngEAAAABAP////9hAGEAAAAFX2lkABAAAAAEhna0YGwThU+Erwn3HaS/swREYXRhAAUAAAAAAk5hbWUADQAAAExpbmtEYXRhTGlzdAAQVmVyc2lvbgABAAAACUxhc3RXcml0ZQA7eOKtngEAAAACAP////9wAHAAAAAFX2lkABAAAAAEnDOdIvPwuESXyMeM8JJ4VwNEYXRhABYAAAACUGVyc29uYWxJZAABAAAAAAACTmFtZQALAAAAUGVyc29uYWxJZAAQVmVyc2lvbgAAAAAACUxhc3RXcml0ZQCLeOKt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iCwAAAAAAAAAAAAAgAf///////////////wAAAP///////////////wUAAAACAP///////wUAAAACAP///////wUAAAACAP///////wUAAAACAP///////wUAAAACAP///////////////////////////////////////////////////////////////////////////////////////////////////////////////////////////////////////////////////////////////////////////////////////////////////////////////////////////////////////////////////////////////////////////////////////////////////////////////////////////////////////////////////////////////////////////////////////////////////////////////////////////////////////////////wEAIAH///////////////8AAA7///////8FAAAABAD///////////////////////////////////////////////////////////////////////////////////////////////////////////////////////////////////////////////////////////////////////////////////////////////////////////////////////////////////////////////////////////////////////////////////////////////////////////////////////////////////////////////////////////////////////////////////////////////////////////////////////////////////////////////////////////////////////////////////////////////////////////////////////8CAAUBAwAAAAIA////////DgAGTGlua0RhdGFMaXN0XzAEAAAAAAAFAAAAAAAFAAAAAwAFAAAAAAAFAAAAAwAFAAAAAAD///////8FAAAAAAD///////8FAAAAAAD///////8DAAIBAwAAAAMA////////DgAGTGlua0RhdGFMaXN0XzEEAAAAAQAFAAAAAgAFAAAABAAFAAAAAg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305609375124"/>
  <p:tag name="EMPOWERCHARTSPROPERTIES_B_LENGTH" val="24576"/>
  <p:tag name="DOWN_MIGRATION_INITIAL_LAYOUT_REQUIRED" val="9.2.99"/>
  <p:tag name="RUNTIME_ID" val="5880ba28-6d9b-4702-a534-19947be72f93"/>
</p:tagLst>
</file>

<file path=ppt/tags/tag160.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MA////////////////////////////////////////////////////////////////////////////////////////////////////////////////////////////////////////////////////////////////////////////////////////////////////////////////////////////////////////////////////////////////////////////////////////////////////////////////////////////////////////////////////////////////////////////////////////////////////////////////////////////////////////////////////////////////////////////////////////////////////////////////////////AgABAP///////wUAAAACABAAC7mWtTT3Qp1FighBEUwexsEEAAAAAAADAAAAAAADAAAABAADAAEA////////BQAAAAMAEAALEiYpUwO1VEyDx+4y6YtYoAQAAAABAAMAAAAEAAMAAAABAAQAAQD///////8FAAAABAAQAAuzXZ049UbRSZYB6Gl8YRv1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uZa1NPdCnUWKCEERTB7GwQREYXRhAAUAAAAAAk5hbWUADQAAAExpbmtEYXRhTGlzdAAQVmVyc2lvbgAAAAAACUxhc3RXcml0ZQBBMXdHnwEAAAABAP////9hAGEAAAAFX2lkABAAAAAEEiYpUwO1VEyDx+4y6YtYoAREYXRhAAUAAAAAAk5hbWUADQAAAExpbmtEYXRhTGlzdAAQVmVyc2lvbgABAAAACUxhc3RXcml0ZQBBMXdHnwEAAAACAP////9wAHAAAAAFX2lkABAAAAAEs12dOPVG0UmWAehpfGEb9QNEYXRhABYAAAACUGVyc29uYWxJZAABAAAAAAACTmFtZQALAAAAUGVyc29uYWxJZAAQVmVyc2lvbgAAAAAACUxhc3RXcml0ZQBxMX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16492134"/>
  <p:tag name="EMPOWERCHARTSPROPERTIES_B_LENGTH" val="24576"/>
  <p:tag name="DOWN_MIGRATION_INITIAL_LAYOUT_REQUIRED" val="9.2.99"/>
  <p:tag name="RUNTIME_ID" val="1cb7f0ee-c8f8-44fa-9d39-e738a3d8a0ec"/>
</p:tagLst>
</file>

<file path=ppt/tags/tag161.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MA////////////////////////////////////////////////////////////////////////////////////////////////////////////////////////////////////////////////////////////////////////////////////////////////////////////////////////////////////////////////////////////////////////////////////////////////////////////////////////////////////////////////////////////////////////////////////////////////////////////////////////////////////////////////////////////////////////////////////////////////////////////////////////AgABAP///////wUAAAACABAAC7mWtTT3Qp1FighBEUwexsEEAAAAAAADAAAAAAADAAAABAADAAEA////////BQAAAAMAEAALEiYpUwO1VEyDx+4y6YtYoAQAAAABAAMAAAAEAAMAAAABAAQAAQD///////8FAAAABAAQAAuzXZ049UbRSZYB6Gl8YRv1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uZa1NPdCnUWKCEERTB7GwQREYXRhAAUAAAAAAk5hbWUADQAAAExpbmtEYXRhTGlzdAAQVmVyc2lvbgAAAAAACUxhc3RXcml0ZQBBMXdHnwEAAAABAP////9hAGEAAAAFX2lkABAAAAAEEiYpUwO1VEyDx+4y6YtYoAREYXRhAAUAAAAAAk5hbWUADQAAAExpbmtEYXRhTGlzdAAQVmVyc2lvbgABAAAACUxhc3RXcml0ZQBBMXdHnwEAAAACAP////9wAHAAAAAFX2lkABAAAAAEs12dOPVG0UmWAehpfGEb9QNEYXRhABYAAAACUGVyc29uYWxJZAABAAAAAAACTmFtZQALAAAAUGVyc29uYWxJZAAQVmVyc2lvbgAAAAAACUxhc3RXcml0ZQBxMX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16492134"/>
  <p:tag name="EMPOWERCHARTSPROPERTIES_B_LENGTH" val="24576"/>
  <p:tag name="DOWN_MIGRATION_INITIAL_LAYOUT_REQUIRED" val="9.2.99"/>
  <p:tag name="RUNTIME_ID" val="5f0b3160-4891-4cec-b3c7-aaf93f4437f3"/>
</p:tagLst>
</file>

<file path=ppt/tags/tag162.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MA////////////////////////////////////////////////////////////////////////////////////////////////////////////////////////////////////////////////////////////////////////////////////////////////////////////////////////////////////////////////////////////////////////////////////////////////////////////////////////////////////////////////////////////////////////////////////////////////////////////////////////////////////////////////////////////////////////////////////////////////////////////////////////AgABAP///////wUAAAACABAAC7mWtTT3Qp1FighBEUwexsEEAAAAAAADAAAAAAADAAAABAADAAEA////////BQAAAAMAEAALEiYpUwO1VEyDx+4y6YtYoAQAAAABAAMAAAAEAAMAAAABAAQAAQD///////8FAAAABAAQAAuzXZ049UbRSZYB6Gl8YRv1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uZa1NPdCnUWKCEERTB7GwQREYXRhAAUAAAAAAk5hbWUADQAAAExpbmtEYXRhTGlzdAAQVmVyc2lvbgAAAAAACUxhc3RXcml0ZQBBMXdHnwEAAAABAP////9hAGEAAAAFX2lkABAAAAAEEiYpUwO1VEyDx+4y6YtYoAREYXRhAAUAAAAAAk5hbWUADQAAAExpbmtEYXRhTGlzdAAQVmVyc2lvbgABAAAACUxhc3RXcml0ZQBBMXdHnwEAAAACAP////9wAHAAAAAFX2lkABAAAAAEs12dOPVG0UmWAehpfGEb9QNEYXRhABYAAAACUGVyc29uYWxJZAABAAAAAAACTmFtZQALAAAAUGVyc29uYWxJZAAQVmVyc2lvbgAAAAAACUxhc3RXcml0ZQBxMX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16492134"/>
  <p:tag name="EMPOWERCHARTSPROPERTIES_B_LENGTH" val="24576"/>
  <p:tag name="DOWN_MIGRATION_INITIAL_LAYOUT_REQUIRED" val="9.2.99"/>
  <p:tag name="RUNTIME_ID" val="55150c41-931a-4e19-aad0-f5776f1f251a"/>
</p:tagLst>
</file>

<file path=ppt/tags/tag16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MA////////////////////////////////////////////////////////////////////////////////////////////////////////////////////////////////////////////////////////////////////////////////////////////////////////////////////////////////////////////////////////////////////////////////////////////////////////////////////////////////////////////////////////////////////////////////////////////////////////////////////////////////////////////////////////////////////////////////////////////////////////////////////////AgABAP///////wUAAAACABAAC7mWtTT3Qp1FighBEUwexsEEAAAAAAADAAAAAAADAAAABAADAAEA////////BQAAAAMAEAALEiYpUwO1VEyDx+4y6YtYoAQAAAABAAMAAAAEAAMAAAABAAQAAQD///////8FAAAABAAQAAuzXZ049UbRSZYB6Gl8YRv1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uZa1NPdCnUWKCEERTB7GwQREYXRhAAUAAAAAAk5hbWUADQAAAExpbmtEYXRhTGlzdAAQVmVyc2lvbgAAAAAACUxhc3RXcml0ZQBBMXdHnwEAAAABAP////9hAGEAAAAFX2lkABAAAAAEEiYpUwO1VEyDx+4y6YtYoAREYXRhAAUAAAAAAk5hbWUADQAAAExpbmtEYXRhTGlzdAAQVmVyc2lvbgABAAAACUxhc3RXcml0ZQBBMXdHnwEAAAACAP////9wAHAAAAAFX2lkABAAAAAEs12dOPVG0UmWAehpfGEb9QNEYXRhABYAAAACUGVyc29uYWxJZAABAAAAAAACTmFtZQALAAAAUGVyc29uYWxJZAAQVmVyc2lvbgAAAAAACUxhc3RXcml0ZQBxMX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16492134"/>
  <p:tag name="EMPOWERCHARTSPROPERTIES_B_LENGTH" val="24576"/>
  <p:tag name="DOWN_MIGRATION_INITIAL_LAYOUT_REQUIRED" val="9.2.99"/>
  <p:tag name="RUNTIME_ID" val="7b40f941-b0d1-459b-be88-fda098b1c54f"/>
</p:tagLst>
</file>

<file path=ppt/tags/tag164.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MA////////////////////////////////////////////////////////////////////////////////////////////////////////////////////////////////////////////////////////////////////////////////////////////////////////////////////////////////////////////////////////////////////////////////////////////////////////////////////////////////////////////////////////////////////////////////////////////////////////////////////////////////////////////////////////////////////////////////////////////////////////////////////////AgABAP///////wUAAAACABAAC7mWtTT3Qp1FighBEUwexsEEAAAAAAADAAAAAAADAAAABAADAAEA////////BQAAAAMAEAALEiYpUwO1VEyDx+4y6YtYoAQAAAABAAMAAAAEAAMAAAABAAQAAQD///////8FAAAABAAQAAuzXZ049UbRSZYB6Gl8YRv1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uZa1NPdCnUWKCEERTB7GwQREYXRhAAUAAAAAAk5hbWUADQAAAExpbmtEYXRhTGlzdAAQVmVyc2lvbgAAAAAACUxhc3RXcml0ZQBBMXdHnwEAAAABAP////9hAGEAAAAFX2lkABAAAAAEEiYpUwO1VEyDx+4y6YtYoAREYXRhAAUAAAAAAk5hbWUADQAAAExpbmtEYXRhTGlzdAAQVmVyc2lvbgABAAAACUxhc3RXcml0ZQBBMXdHnwEAAAACAP////9wAHAAAAAFX2lkABAAAAAEs12dOPVG0UmWAehpfGEb9QNEYXRhABYAAAACUGVyc29uYWxJZAABAAAAAAACTmFtZQALAAAAUGVyc29uYWxJZAAQVmVyc2lvbgAAAAAACUxhc3RXcml0ZQBxMX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16492134"/>
  <p:tag name="EMPOWERCHARTSPROPERTIES_B_LENGTH" val="24576"/>
  <p:tag name="DOWN_MIGRATION_INITIAL_LAYOUT_REQUIRED" val="9.2.99"/>
  <p:tag name="RUNTIME_ID" val="3ad97617-b863-44ef-b5d2-1f4eecccd7fa"/>
</p:tagLst>
</file>

<file path=ppt/tags/tag165.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MA////////////////////////////////////////////////////////////////////////////////////////////////////////////////////////////////////////////////////////////////////////////////////////////////////////////////////////////////////////////////////////////////////////////////////////////////////////////////////////////////////////////////////////////////////////////////////////////////////////////////////////////////////////////////////////////////////////////////////////////////////////////////////////AgABAP///////wUAAAACABAAC7mWtTT3Qp1FighBEUwexsEEAAAAAAADAAAAAAADAAAABAADAAEA////////BQAAAAMAEAALEiYpUwO1VEyDx+4y6YtYoAQAAAABAAMAAAAEAAMAAAABAAQAAQD///////8FAAAABAAQAAuzXZ049UbRSZYB6Gl8YRv1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uZa1NPdCnUWKCEERTB7GwQREYXRhAAUAAAAAAk5hbWUADQAAAExpbmtEYXRhTGlzdAAQVmVyc2lvbgAAAAAACUxhc3RXcml0ZQBBMXdHnwEAAAABAP////9hAGEAAAAFX2lkABAAAAAEEiYpUwO1VEyDx+4y6YtYoAREYXRhAAUAAAAAAk5hbWUADQAAAExpbmtEYXRhTGlzdAAQVmVyc2lvbgABAAAACUxhc3RXcml0ZQBBMXdHnwEAAAACAP////9wAHAAAAAFX2lkABAAAAAEs12dOPVG0UmWAehpfGEb9QNEYXRhABYAAAACUGVyc29uYWxJZAABAAAAAAACTmFtZQALAAAAUGVyc29uYWxJZAAQVmVyc2lvbgAAAAAACUxhc3RXcml0ZQBxMX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16492134"/>
  <p:tag name="EMPOWERCHARTSPROPERTIES_B_LENGTH" val="24576"/>
  <p:tag name="DOWN_MIGRATION_INITIAL_LAYOUT_REQUIRED" val="9.2.99"/>
  <p:tag name="RUNTIME_ID" val="344b2d9a-6fbf-4aaa-b773-804d03dcea8b"/>
</p:tagLst>
</file>

<file path=ppt/tags/tag166.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MBAQEBAQEBAQEBAQEBAQMAAAAAAAAAAwAAAAMAAAAA/////wUAFgwAAAAAAAAAAAAAIAD///////////////8AAAD///////////////8DAAAAAgD///////////////////////////////////////////////////////////////////////////////////////////////////////////////////////////////////////////////////////////////////////////////////////////////////////////////////////////////////////////////////////////////////////////////////////////////////////////////////////////////////////////////////////////////////////////////////////////////////////////////////////////////////////////////////////////////////////////////////////////////////////////////8BACAA////////////////AAAO////////AwAAAAMA////////////////////////////////////////////////////////////////////////////////////////////////////////////////////////////////////////////////////////////////////////////////////////////////////////////////////////////////////////////////////////////////////////////////////////////////////////////////////////////////////////////////////////////////////////////////////////////////////////////////////////////////////////////////////////////////////////////////////////////////////////////////////////AgABAP///////wUAAAACABAAC4wLQCi7OuZBmKItATTjlHAEAAAAAAADAAAAAAADAAAABAADAAEA////////BQAAAAMAEAALi4kJpUaaZUmOuCGO2K1X1wQAAAABAAMAAAAEAAMAAAABAAQAAQD///////8FAAAABAAQAAu/wVIvHB8VSIdOwev2ln0C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jAtAKLs65kGYoi0BNOOUcAREYXRhAAUAAAAAAk5hbWUADQAAAExpbmtEYXRhTGlzdAAQVmVyc2lvbgABAAAACUxhc3RXcml0ZQAN5XpHnwEAAAABAP////9hAGEAAAAFX2lkABAAAAAEi4kJpUaaZUmOuCGO2K1X1wREYXRhAAUAAAAAAk5hbWUADQAAAExpbmtEYXRhTGlzdAAQVmVyc2lvbgAAAAAACUxhc3RXcml0ZQAN5XpHnwEAAAACAP////9wAHAAAAAFX2lkABAAAAAEv8FSLxwfFUiHTsHr9pZ9AgNEYXRhABYAAAACUGVyc29uYWxJZAABAAAAAAACTmFtZQALAAAAUGVyc29uYWxJZAAQVmVyc2lvbgAAAAAACUxhc3RXcml0ZQA15Xp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DAP///////wUAAAAEAP///////wUAAAAEAP///////////////////////////////////////////////////////////////////////////////////////////////////////////////////////////////////////////////////////////////////////////////////////////////////////////////////////////////////////////////////////////////////////////////////////////////////////////////////////////////////////////////////////////////////////////////////////////////////////////////////////////////////////////////////////////////////////////////wEAIAH///////////////8AAA7///////8FAAAABAD///////////////////////////////////////////////////////////////////////////////////////////////////////////////////////////////////////////////////////////////////////////////////////////////////////////////////////////////////////////////////////////////////////////////////////////////////////////////////////////////////////////////////////////////////////////////////////////////////////////////////////////////////////////////////////////////////////////////////////////////////////////////////////8CAAEBAwAAAAIA////////DgAGTGlua0RhdGFMaXN0XzEEAAAAAAAFAAAAAwAFAAAABAADAAEBAwAAAAMA////////DgAGTGlua0RhdGFMaXN0XzAEAAAAAQAFAAAAAAAFAAAAAgAEAAMBAwAAAAQA////////DAAGUGVyc29uYWxJZF8wBAAAAAIABQAAAAIABQAAAAE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4642625217"/>
  <p:tag name="EMPOWERCHARTSPROPERTIES_B_LENGTH" val="24576"/>
  <p:tag name="DOWN_MIGRATION_INITIAL_LAYOUT_REQUIRED" val="9.2.99"/>
  <p:tag name="RUNTIME_ID" val="3e94c6a3-2177-4f14-a9e8-be87c7f2e571"/>
</p:tagLst>
</file>

<file path=ppt/tags/tag167.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8gsAAAAAAAAAAAAAIAD///////////////8AAAD///////////////8DAAAABAD///////8DAAAAAgD///////8DAAAAAwD///////////////////////////////////////////////////////////////////////////////////////////////////////////////////////////////////////////////////////////////////////////////////////////////////////////////////////////////////////////////////////////////////////////////////////////////////////////////////////////////////////////////////////////////////////////////////////////////////////////////////////////////////////////////////////////////////////////////8BACAA////////////////AAAO////////AwAAAAMA////////////////////////////////////////////////////////////////////////////////////////////////////////////////////////////////////////////////////////////////////////////////////////////////////////////////////////////////////////////////////////////////////////////////////////////////////////////////////////////////////////////////////////////////////////////////////////////////////////////////////////////////////////////////////////////////////////////////////////////////////////////////////////AgACAP///////wUAAAACABAACzJ1GGUnR7xHjGPh4loLSbUEAAAAAAADAAAABAADAAAAAwADAAAAAAADAAAAAwADAAMA////////BQAAAAMAEAAL1w74fV7Y9Ee2dYP+rXwRGgQAAAABAAMAAAACAAMAAAABAAMAAAACAP///////wMAAAAAAP///////wQAAQD///////8FAAAABAAQAAsVMs8/7q6yRZ5JGoAxkO2C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MnUYZSdHvEeMY+HiWgtJtQREYXRhAAUAAAAAAk5hbWUADQAAAExpbmtEYXRhTGlzdAAQVmVyc2lvbgABAAAACUxhc3RXcml0ZQDqBHtHnwEAAAABAP////9hAGEAAAAFX2lkABAAAAAE1w74fV7Y9Ee2dYP+rXwRGgREYXRhAAUAAAAAAk5hbWUADQAAAExpbmtEYXRhTGlzdAAQVmVyc2lvbgAAAAAACUxhc3RXcml0ZQDaBHtHnwEAAAACAP////9wAHAAAAAFX2lkABAAAAAEFTLPP+6uskWeSRqAMZDtggNEYXRhABYAAAACUGVyc29uYWxJZAABAAAAAAACTmFtZQALAAAAUGVyc29uYWxJZAAQVmVyc2lvbgAAAAAACUxhc3RXcml0ZQAKBXt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DAP///////wUAAAADAP///////wUAAAADAP///////////////////////////////////////////////////////////////////////////////////////////////////////////////////////////////////////////////////////////////////////////////////////////////////////////////////////////////////////////////////////////////////////////////////////////////////////////////////////////////////////////////////////////////////////////////////////////////////////////////////////////////////////////////////////////////////////////////wEAIAH///////////////8AAA7///////8FAAAABAD///////////////////////////////////////////////////////////////////////////////////////////////////////////////////////////////////////////////////////////////////////////////////////////////////////////////////////////////////////////////////////////////////////////////////////////////////////////////////////////////////////////////////////////////////////////////////////////////////////////////////////////////////////////////////////////////////////////////////////////////////////////////////////8CAAIBAwAAAAIA////////DgAGTGlua0RhdGFMaXN0XzEEAAAAAAAFAAAAAwAFAAAABAAFAAAAAwD///////8DAAMBAwAAAAMA////////DgAGTGlua0RhdGFMaXN0XzAEAAAAAQAFAAAAAAAFAAAAAgAFAAAAAAAFAAAAAgAFAAAAAAD///////8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4724259825"/>
  <p:tag name="EMPOWERCHARTSPROPERTIES_B_LENGTH" val="24576"/>
  <p:tag name="DOWN_MIGRATION_INITIAL_LAYOUT_REQUIRED" val="9.2.99"/>
  <p:tag name="RUNTIME_ID" val="54129918-fd3f-4c9e-92f9-46ddd5e7539a"/>
</p:tagLst>
</file>

<file path=ppt/tags/tag168.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QBAQEBAQEBAQEBAQEBAQMAAAAAAAAAAwAAAAMAAAAA/////wUA8gsAAAAAAAAAAAAAIAD///////////////8AAAD///////////////8DAAAAAgD///////8DAAAAAwD///////8DAAAAAwD///////////////////////////////////////////////////////////////////////////////////////////////////////////////////////////////////////////////////////////////////////////////////////////////////////////////////////////////////////////////////////////////////////////////////////////////////////////////////////////////////////////////////////////////////////////////////////////////////////////////////////////////////////////////////////////////////////////////8BACAA////////////////AAAO////////AwAAAAQA////////////////////////////////////////////////////////////////////////////////////////////////////////////////////////////////////////////////////////////////////////////////////////////////////////////////////////////////////////////////////////////////////////////////////////////////////////////////////////////////////////////////////////////////////////////////////////////////////////////////////////////////////////////////////////////////////////////////////////////////////////////////////////AgABAP///////wUAAAACABAAC+AR4R+uGhRFkJ8/3fDsmTEEAAAAAAADAAAAAAADAAAAAwADAAMA////////BQAAAAMAEAALMIyXi8cjmEue0EQl0YgXqAQAAAABAAMAAAACAAMAAAAEAAMAAAAAAAMAAAAEAAMAAAAAAP///////wQAAgD///////8FAAAABAAQAAso20fBAh4rTZ9C866TZBIcBAAAAAIAAwAAAAMAAwAAAAE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4BHhH64aFEWQnz/d8OyZMQREYXRhAAUAAAAAAk5hbWUADQAAAExpbmtEYXRhTGlzdAAQVmVyc2lvbgAAAAAACUxhc3RXcml0ZQCHNHdHnwEAAAABAP////9hAGEAAAAFX2lkABAAAAAEMIyXi8cjmEue0EQl0YgXqAREYXRhAAUAAAAAAk5hbWUADQAAAExpbmtEYXRhTGlzdAAQVmVyc2lvbgABAAAACUxhc3RXcml0ZQCHNHdHnwEAAAACAP////9wAHAAAAAFX2lkABAAAAAEKNtHwQIeK02fQvOuk2QSHANEYXRhABYAAAACUGVyc29uYWxJZAABAAAAAAACTmFtZQALAAAAUGVyc29uYWxJZAAQVmVyc2lvbgAAAAAACUxhc3RXcml0ZQCnNH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iCwAAAAAAAAAAAAAgAf///////////////wAAAP///////////////wUAAAACAP///////wUAAAADAP///////wUAAAADAP///////wUAAAAEAP///////////////////////////////////////////////////////////////////////////////////////////////////////////////////////////////////////////////////////////////////////////////////////////////////////////////////////////////////////////////////////////////////////////////////////////////////////////////////////////////////////////////////////////////////////////////////////////////////////////////////////////////////////////////////////////////wEAIAH///////////////8AAA7///////8FAAAABAD///////////////////////////////////////////////////////////////////////////////////////////////////////////////////////////////////////////////////////////////////////////////////////////////////////////////////////////////////////////////////////////////////////////////////////////////////////////////////////////////////////////////////////////////////////////////////////////////////////////////////////////////////////////////////////////////////////////////////////////////////////////////////////8CAAEBAwAAAAIA////////DgAGTGlua0RhdGFMaXN0XzAEAAAAAAAFAAAAAAAFAAAAAwADAAMBAwAAAAMA////////DgAGTGlua0RhdGFMaXN0XzEEAAAAAQAFAAAAAgAFAAAABAAFAAAAAAAFAAAABAAFAAAAAAAFAAAABAAEAAQBAwAAAAQA////////DAAGUGVyc29uYWxJZF8wBAAAAAIABQAAAAMABQAAAAEABQAAAAMA////////BQAAAAM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24548921"/>
  <p:tag name="EMPOWERCHARTSPROPERTIES_B_LENGTH" val="24576"/>
  <p:tag name="DOWN_MIGRATION_INITIAL_LAYOUT_REQUIRED" val="9.2.99"/>
  <p:tag name="RUNTIME_ID" val="c2a3b638-c16a-4060-ba13-80dfd2e75f95"/>
</p:tagLst>
</file>

<file path=ppt/tags/tag169.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QBAQEBAQEBAQEBAQEBAQMAAAAAAAAAAwAAAAMAAAAA/////wUA8gsAAAAAAAAAAAAAIAD///////////////8AAAD///////////////8DAAAAAgD///////8DAAAAAwD///////8DAAAAAwD///////////////////////////////////////////////////////////////////////////////////////////////////////////////////////////////////////////////////////////////////////////////////////////////////////////////////////////////////////////////////////////////////////////////////////////////////////////////////////////////////////////////////////////////////////////////////////////////////////////////////////////////////////////////////////////////////////////////8BACAA////////////////AAAO////////AwAAAAQA////////////////////////////////////////////////////////////////////////////////////////////////////////////////////////////////////////////////////////////////////////////////////////////////////////////////////////////////////////////////////////////////////////////////////////////////////////////////////////////////////////////////////////////////////////////////////////////////////////////////////////////////////////////////////////////////////////////////////////////////////////////////////////AgABAP///////wUAAAACABAAC+AR4R+uGhRFkJ8/3fDsmTEEAAAAAAADAAAAAAADAAAAAwADAAMA////////BQAAAAMAEAALMIyXi8cjmEue0EQl0YgXqAQAAAABAAMAAAACAAMAAAAEAAMAAAAAAAMAAAAEAAMAAAAAAP///////wQAAgD///////8FAAAABAAQAAso20fBAh4rTZ9C866TZBIcBAAAAAIAAwAAAAMAAwAAAAE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4BHhH64aFEWQnz/d8OyZMQREYXRhAAUAAAAAAk5hbWUADQAAAExpbmtEYXRhTGlzdAAQVmVyc2lvbgAAAAAACUxhc3RXcml0ZQCHNHdHnwEAAAABAP////9hAGEAAAAFX2lkABAAAAAEMIyXi8cjmEue0EQl0YgXqAREYXRhAAUAAAAAAk5hbWUADQAAAExpbmtEYXRhTGlzdAAQVmVyc2lvbgABAAAACUxhc3RXcml0ZQCHNHdHnwEAAAACAP////9wAHAAAAAFX2lkABAAAAAEKNtHwQIeK02fQvOuk2QSHANEYXRhABYAAAACUGVyc29uYWxJZAABAAAAAAACTmFtZQALAAAAUGVyc29uYWxJZAAQVmVyc2lvbgAAAAAACUxhc3RXcml0ZQCnNHd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iCwAAAAAAAAAAAAAgAf///////////////wAAAP///////////////wUAAAACAP///////wUAAAADAP///////wUAAAADAP///////wUAAAAEAP///////////////////////////////////////////////////////////////////////////////////////////////////////////////////////////////////////////////////////////////////////////////////////////////////////////////////////////////////////////////////////////////////////////////////////////////////////////////////////////////////////////////////////////////////////////////////////////////////////////////////////////////////////////////////////////////wEAIAH///////////////8AAA7///////8FAAAABAD///////////////////////////////////////////////////////////////////////////////////////////////////////////////////////////////////////////////////////////////////////////////////////////////////////////////////////////////////////////////////////////////////////////////////////////////////////////////////////////////////////////////////////////////////////////////////////////////////////////////////////////////////////////////////////////////////////////////////////////////////////////////////////8CAAEBAwAAAAIA////////DgAGTGlua0RhdGFMaXN0XzAEAAAAAAAFAAAAAAAFAAAAAwADAAMBAwAAAAMA////////DgAGTGlua0RhdGFMaXN0XzEEAAAAAQAFAAAAAgAFAAAABAAFAAAAAAAFAAAABAAFAAAAAAAFAAAABAAEAAQBAwAAAAQA////////DAAGUGVyc29uYWxJZF8wBAAAAAIABQAAAAMABQAAAAEABQAAAAMA////////BQAAAAM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2072224548921"/>
  <p:tag name="EMPOWERCHARTSPROPERTIES_B_LENGTH" val="24576"/>
  <p:tag name="DOWN_MIGRATION_INITIAL_LAYOUT_REQUIRED" val="9.2.99"/>
  <p:tag name="RUNTIME_ID" val="1debf08c-6a1b-4730-8ccf-49da2ef943ff"/>
</p:tagLst>
</file>

<file path=ppt/tags/tag17.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BAD///////////////////////////////////////////////////////////////////////////////////////////////////////////////////////////////////////////////////////////////////////////////////////////////////////////////////////////////////////////////////////////////////////////////////////////////////////////////////////////////////////////////////////////////////////////////////////////////////////////////////////////////////////////////////////////////////////////////////////////////////////////////8BACAA////////////////AAAO////////AwAAAAMA////////////////////////////////////////////////////////////////////////////////////////////////////////////////////////////////////////////////////////////////////////////////////////////////////////////////////////////////////////////////////////////////////////////////////////////////////////////////////////////////////////////////////////////////////////////////////////////////////////////////////////////////////////////////////////////////////////////////////////////////////////////////////////AgABAP///////wUAAAACABAACzQw+thI2R9LiesgnCLXVC8EAAAAAAADAAAABAADAAAAAwADAAEA////////BQAAAAMAEAALgHF37TG60EGc8U+gtJ7ukgQAAAABAAMAAAACAAMAAAABAAQAAQD///////8FAAAABAAQAAvtF6NPgmMvRqj4G3mNLjqm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NDD62EjZH0uJ6yCcItdULwREYXRhAAUAAAAAAk5hbWUADQAAAExpbmtEYXRhTGlzdAAQVmVyc2lvbgAAAAAACUxhc3RXcml0ZQDFcOKtngEAAAABAP////9hAGEAAAAFX2lkABAAAAAEgHF37TG60EGc8U+gtJ7ukgREYXRhAAUAAAAAAk5hbWUADQAAAExpbmtEYXRhTGlzdAAQVmVyc2lvbgABAAAACUxhc3RXcml0ZQDGcOKtngEAAAACAP////9wAHAAAAAFX2lkABAAAAAE7RejT4JjL0ao+Bt5jS46pgNEYXRhABYAAAACUGVyc29uYWxJZAABAAAAAAACTmFtZQALAAAAUGVyc29uYWxJZAAQVmVyc2lvbgAAAAAACUxhc3RXcml0ZQDhcOKt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305589720070"/>
  <p:tag name="EMPOWERCHARTSPROPERTIES_B_LENGTH" val="24576"/>
  <p:tag name="DOWN_MIGRATION_INITIAL_LAYOUT_REQUIRED" val="9.2.99"/>
  <p:tag name="RUNTIME_ID" val="21b9f67c-e78b-473c-bd43-4ece2b945059"/>
</p:tagLst>
</file>

<file path=ppt/tags/tag170.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wUA5gsAAAAAAAAAAAAAIAD///////////////8AAAD///////////////8DAAAAAgD///////8DAAAAAgD///////8DAAAAAgD///////8DAAAAAgD///////8DAAAAAgD///////////////////////////////////////////////////////////////////////////////////////////////////////////////////////////////////////////////////////////////////////////////////////////////////////////////////////////////////////////////////////////////////////////////////////////////////////////////////////////////////////////////////////////////////////////////////////////////////////////////////////////////////////////////8BACAA////////////////AAAO////////AwAAAAMA////////////////////////////////////////////////////////////////////////////////////////////////////////////////////////////////////////////////////////////////////////////////////////////////////////////////////////////////////////////////////////////////////////////////////////////////////////////////////////////////////////////////////////////////////////////////////////////////////////////////////////////////////////////////////////////////////////////////////////////////////////////////////////AgAFAP///////wUAAAACABAAC1ogDZ1P81NEv46brR4BVlEEAAAAAAADAAAAAAADAAAABAADAAAAAAD///////8DAAAAAAD///////8DAAAAAAD///////8DAAAAAAD///////8DAAEA////////BQAAAAMAEAALvgNq7F8QrUORJfm/jzkS4gQAAAABAAMAAAAEAAMAAAABAAQAAQD///////8FAAAABAAQAAt6m86+eTNQQLpu9YCl4B0k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WiANnU/zU0S/jputHgFWUQREYXRhAAUAAAAAAk5hbWUADQAAAExpbmtEYXRhTGlzdAAQVmVyc2lvbgABAAAACUxhc3RXcml0ZQAPUfKxngEAAAABAP////9hAGEAAAAFX2lkABAAAAAEvgNq7F8QrUORJfm/jzkS4gREYXRhAAUAAAAAAk5hbWUADQAAAExpbmtEYXRhTGlzdAAQVmVyc2lvbgAAAAAACUxhc3RXcml0ZQAPUfKxngEAAAACAP////9wAHAAAAAFX2lkABAAAAAEepvOvnkzUEC6bvWApeAdJANEYXRhABYAAAACUGVyc29uYWxJZAABAAAAAAACTmFtZQALAAAAUGVyc29uYWxJZAAQVmVyc2lvbgAAAAAACUxhc3RXcml0ZQA3UfKx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WCwAAAAAAAAAAAAAgAf///////////////wAAAP///////////////wUAAAADAP///////wUAAAACAP///////wUAAAACAP///////wUAAAACAP///////wUAAAACAP///////////////////////////////////////////////////////////////////////////////////////////////////////////////////////////////////////////////////////////////////////////////////////////////////////////////////////////////////////////////////////////////////////////////////////////////////////////////////////////////////////////////////////////////////////////////////////////////////////////////////////////////////////////////wEAIAH///////////////8AAA7///////8FAAAABAD///////////////////////////////////////////////////////////////////////////////////////////////////////////////////////////////////////////////////////////////////////////////////////////////////////////////////////////////////////////////////////////////////////////////////////////////////////////////////////////////////////////////////////////////////////////////////////////////////////////////////////////////////////////////////////////////////////////////////////////////////////////////////////8CAAUBAwAAAAIA////////DgAGTGlua0RhdGFMaXN0XzEEAAAAAAAFAAAAAwAFAAAABAAFAAAAAAAFAAAABAAFAAAAAAAFAAAABAAFAAAAAAD///////8FAAAAAAD///////8DAAEBAwAAAAMA////////DgAGTGlua0RhdGFMaXN0XzAEAAAAAQAFAAAAAAAFAAAAAgAEAAMBAwAAAAQA////////DAAGUGVyc29uYWxJZF8wBAAAAAIABQAAAAIABQAAAAEABQAAAAI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987083043882"/>
  <p:tag name="EMPOWERCHARTSPROPERTIES_B_LENGTH" val="24576"/>
  <p:tag name="DOWN_MIGRATION_INITIAL_LAYOUT_REQUIRED" val="9.2.99"/>
  <p:tag name="RUNTIME_ID" val="25c90593-0c13-4e3b-896a-dec5bf2595f3"/>
</p:tagLst>
</file>

<file path=ppt/tags/tag171.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QA////////////////////////////////////////////////////////////////////////////////////////////////////////////////////////////////////////////////////////////////////////////////////////////////////////////////////////////////////////////////////////////////////////////////////////////////////////////////////////////////////////////////////////////////////////////////////////////////////////////////////////////////////////////////////////////////////////////////////////////////////////////////////////AgABAP///////wUAAAACABAACwxTrphQsKNOqGfb+NPjh5YEAAAAAAADAAAAAAADAAAAAwADAAEA////////BQAAAAMAEAAL+UNMnXBz5UukzBpt045BaAQAAAABAAMAAAACAAMAAAAEAAQAAQD///////8FAAAABAAQAAsVfkTI2pg4R5WK7BS06Tg2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DFOumFCwo06oZ9v40+OHlgREYXRhAAUAAAAAAk5hbWUADQAAAExpbmtEYXRhTGlzdAAQVmVyc2lvbgAAAAAACUxhc3RXcml0ZQBuLPKxngEAAAABAP////9hAGEAAAAFX2lkABAAAAAE+UNMnXBz5UukzBpt045BaAREYXRhAAUAAAAAAk5hbWUADQAAAExpbmtEYXRhTGlzdAAQVmVyc2lvbgABAAAACUxhc3RXcml0ZQBuLPKxngEAAAACAP////9wAHAAAAAFX2lkABAAAAAEFX5EyNqYOEeViuwUtOk4NgNEYXRhABYAAAACUGVyc29uYWxJZAABAAAAAAACTmFtZQALAAAAUGVyc29uYWxJZAAQVmVyc2lvbgAAAAAACUxhc3RXcml0ZQB+LPKx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986989098034"/>
  <p:tag name="EMPOWERCHARTSPROPERTIES_B_LENGTH" val="24576"/>
  <p:tag name="DOWN_MIGRATION_INITIAL_LAYOUT_REQUIRED" val="9.2.99"/>
  <p:tag name="RUNTIME_ID" val="ba078a8d-756b-45be-8746-09d3f499b000"/>
</p:tagLst>
</file>

<file path=ppt/tags/tag172.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AgD///////8DAAAAAwD///////////////////////////////////////////////////////////////////////////////////////////////////////////////////////////////////////////////////////////////////////////////////////////////////////////////////////////////////////////////////////////////////////////////////////////////////////////////////////////////////////////////////////////////////////////////////////////////////////////////////////////////////////////////////////////////////////////////////////////////8BACAA////////////////AAAO////////AwAAAAQA////////////////////////////////////////////////////////////////////////////////////////////////////////////////////////////////////////////////////////////////////////////////////////////////////////////////////////////////////////////////////////////////////////////////////////////////////////////////////////////////////////////////////////////////////////////////////////////////////////////////////////////////////////////////////////////////////////////////////////////////////////////////////////AgABAP///////wUAAAACABAAC4b7yzbFi7pEvemuowqoZrgEAAAAAAADAAAAAAADAAAAAwADAAIA////////BQAAAAMAEAALbmHgSsmuo0mFvP0/NyA/AQQAAAABAAMAAAACAAMAAAAEAAMAAAAAAP///////wQAAQD///////8FAAAABAAQAAvdsWStEpi4RZRd0OXCm8Nt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hvvLNsWLukS96a6jCqhmuAREYXRhAAUAAAAAAk5hbWUADQAAAExpbmtEYXRhTGlzdAAQVmVyc2lvbgABAAAACUxhc3RXcml0ZQBqUfKxngEAAAABAP////9hAGEAAAAFX2lkABAAAAAEbmHgSsmuo0mFvP0/NyA/AQREYXRhAAUAAAAAAk5hbWUADQAAAExpbmtEYXRhTGlzdAAQVmVyc2lvbgAAAAAACUxhc3RXcml0ZQBqUfKxngEAAAACAP////9wAHAAAAAFX2lkABAAAAAE3bFkrRKYuEWUXdDlwpvDbQNEYXRhABYAAAACUGVyc29uYWxJZAABAAAAAAACTmFtZQALAAAAUGVyc29uYWxJZAAQVmVyc2lvbgAAAAAACUxhc3RXcml0ZQB2UfKx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DAP///////wUAAAADAP///////////////////////////////////////////////////////////////////////////////////////////////////////////////////////////////////////////////////////////////////////////////////////////////////////////////////////////////////////////////////////////////////////////////////////////////////////////////////////////////////////////////////////////////////////////////////////////////////////////////////////////////////////////////////////////////////////////////////////////////wEAIAH///////////////8AAA7///////8FAAAABAD///////////////////////////////////////////////////////////////////////////////////////////////////////////////////////////////////////////////////////////////////////////////////////////////////////////////////////////////////////////////////////////////////////////////////////////////////////////////////////////////////////////////////////////////////////////////////////////////////////////////////////////////////////////////////////////////////////////////////////////////////////////////////////8CAAEBAwAAAAIA////////DgAGTGlua0RhdGFMaXN0XzEEAAAAAAAFAAAAAwAFAAAABAADAAIBAwAAAAMA////////DgAGTGlua0RhdGFMaXN0XzAEAAAAAQAFAAAAAAAFAAAAAgAFAAAAAAD///////8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987083746969"/>
  <p:tag name="EMPOWERCHARTSPROPERTIES_B_LENGTH" val="24576"/>
  <p:tag name="DOWN_MIGRATION_INITIAL_LAYOUT_REQUIRED" val="9.2.99"/>
  <p:tag name="RUNTIME_ID" val="b394c3c1-7ff9-4aae-8884-a9dfb5323672"/>
</p:tagLst>
</file>

<file path=ppt/tags/tag17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8gsAAAAAAAAAAAAAIAD///////////////8AAAD///////////////8DAAAAAgD///////8DAAAAAgD///////8DAAAAAgD///////////////////////////////////////////////////////////////////////////////////////////////////////////////////////////////////////////////////////////////////////////////////////////////////////////////////////////////////////////////////////////////////////////////////////////////////////////////////////////////////////////////////////////////////////////////////////////////////////////////////////////////////////////////////////////////////////////////8BACAA////////////////AAAO////////AwAAAAMA////////////////////////////////////////////////////////////////////////////////////////////////////////////////////////////////////////////////////////////////////////////////////////////////////////////////////////////////////////////////////////////////////////////////////////////////////////////////////////////////////////////////////////////////////////////////////////////////////////////////////////////////////////////////////////////////////////////////////////////////////////////////////////AgADAP///////wUAAAACABAAC5ilOIM5at5JhniBB28jt/cEAAAAAAADAAAAAAADAAAABAADAAAAAAADAAAAAwADAAAAAAD///////8DAAIA////////BQAAAAMAEAALGl0K2SH1hkW1J750w++5dgQAAAABAAMAAAAEAAMAAAABAAMAAAACAP///////wQAAQD///////8FAAAABAAQAAsS7tKpfKXyQqPC1g5ReHyE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mKU4gzlq3kmGeIEHbyO39wREYXRhAAUAAAAAAk5hbWUADQAAAExpbmtEYXRhTGlzdAAQVmVyc2lvbgAAAAAACUxhc3RXcml0ZQC9LPKxngEAAAABAP////9hAGEAAAAFX2lkABAAAAAEGl0K2SH1hkW1J750w++5dgREYXRhAAUAAAAAAk5hbWUADQAAAExpbmtEYXRhTGlzdAAQVmVyc2lvbgABAAAACUxhc3RXcml0ZQC9LPKxngEAAAACAP////9wAHAAAAAFX2lkABAAAAAEEu7SqXyl8kKjwtYOUXh8hANEYXRhABYAAAACUGVyc29uYWxJZAABAAAAAAACTmFtZQALAAAAUGVyc29uYWxJZAAQVmVyc2lvbgAAAAAACUxhc3RXcml0ZQDNLPKx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CAP///////wUAAAACAP///////wUAAAACAP///////////////////////////////////////////////////////////////////////////////////////////////////////////////////////////////////////////////////////////////////////////////////////////////////////////////////////////////////////////////////////////////////////////////////////////////////////////////////////////////////////////////////////////////////////////////////////////////////////////////////////////////////////////////////////////////////////////////wEAIAH///////////////8AAA7///////8FAAAABAD///////////////////////////////////////////////////////////////////////////////////////////////////////////////////////////////////////////////////////////////////////////////////////////////////////////////////////////////////////////////////////////////////////////////////////////////////////////////////////////////////////////////////////////////////////////////////////////////////////////////////////////////////////////////////////////////////////////////////////////////////////////////////////8CAAMBAwAAAAIA////////DgAGTGlua0RhdGFMaXN0XzAEAAAAAAAFAAAAAAAFAAAAAwAFAAAAAAAFAAAAAwAFAAAAAAD///////8DAAIBAwAAAAMA////////DgAGTGlua0RhdGFMaXN0XzEEAAAAAQAFAAAAAgAFAAAABAAFAAAAAg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986989730614"/>
  <p:tag name="EMPOWERCHARTSPROPERTIES_B_LENGTH" val="24576"/>
  <p:tag name="DOWN_MIGRATION_INITIAL_LAYOUT_REQUIRED" val="9.2.99"/>
  <p:tag name="RUNTIME_ID" val="fb815f4c-de97-41d9-a207-4caacbc03ed4"/>
</p:tagLst>
</file>

<file path=ppt/tags/tag174.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MBAQEBAQEBAQEBAQEBAQMAAAAAAAAAAwAAAAMAAAAA/////wUAqgsAAAAAAAAAAAAAIAD///////////////8AAAD///////////////8DAAAABAD///////8DAAAABAD///////8DAAAABAD///////8DAAAABAD///////8DAAAABAD///////8DAAAABAD///////////////////////////////////////////////////////////////////////////////////////////////////////////////////////////////////////////////////////////////////////////////////////////////////////////////////////////////////////////////////////////////////////////////////////////////////////////////////////////////////////////////////////////////////////////////////////////////////////////////////////////////8BACAA////////////////AAAO////////AwAAAAMA////////////////////////////////////////////////////////////////////////////////////////////////////////////////////////////////////////////////////////////////////////////////////////////////////////////////////////////////////////////////////////////////////////////////////////////////////////////////////////////////////////////////////////////////////////////////////////////////////////////////////////////////////////////////////////////////////////////////////////////////////////////////////////AgADAP///////wUAAAACABAACx4Ery/U0h5Jm7xIkpC/iuEEAAAAAAADAAAABAADAAAAAwADAAAABAADAAAAAwADAAAABAADAAAAAwADAAMA////////BQAAAAMAEAALeNOOpSJEdk+dyK/CXL7hcgQAAAABAAMAAAACAAMAAAABAAMAAAACAP///////wMAAAACAP///////wQABgD///////8FAAAABAAQAAuCx30pT3svQ4guBacWYfPxBAAAAAIAAwAAAAAAAwAAAAIAAwAAAAAAAwAAAAIAAwAAAAAAAwAAAAIAAwAAAAAA////////AwAAAAA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HgSvL9TSHkmbvEiSkL+K4QREYXRhAAUAAAAAAk5hbWUADQAAAExpbmtEYXRhTGlzdAAQVmVyc2lvbgABAAAACUxhc3RXcml0ZQDfw+uxngEAAAABAP////9hAGEAAAAFX2lkABAAAAAEeNOOpSJEdk+dyK/CXL7hcgREYXRhAAUAAAAAAk5hbWUADQAAAExpbmtEYXRhTGlzdAAQVmVyc2lvbgAAAAAACUxhc3RXcml0ZQDfw+uxngEAAAACAP////9wAHAAAAAFX2lkABAAAAAEgsd9KU97L0OILgWnFmHz8QNEYXRhABYAAAACUGVyc29uYWxJZAABAAAAAAACTmFtZQALAAAAUGVyc29uYWxJZAAQVmVyc2lvbgAAAAAACUxhc3RXcml0ZQANxOux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WCwAAAAAAAAAAAAAgAf///////////////wAAAP///////////////wUAAAADAP///////wUAAAADAP///////wUAAAADAP///////////////////////////////////////////////////////////////////////////////////////////////////////////////////////////////////////////////////////////////////////////////////////////////////////////////////////////////////////////////////////////////////////////////////////////////////////////////////////////////////////////////////////////////////////////////////////////////////////////////////////////////////////////////////////////////////////////////wEAIAH///////////////8AAA7///////8FAAAABAD///////////////////////////////////////////////////////////////////////////////////////////////////////////////////////////////////////////////////////////////////////////////////////////////////////////////////////////////////////////////////////////////////////////////////////////////////////////////////////////////////////////////////////////////////////////////////////////////////////////////////////////////////////////////////////////////////////////////////////////////////////////////////////8CAAMBAwAAAAIA////////DgAGTGlua0RhdGFMaXN0XzEEAAAAAAAFAAAAAwAFAAAABAAFAAAAAwAFAAAABAAFAAAAAwAFAAAABAADAAMBAwAAAAMA////////DgAGTGlua0RhdGFMaXN0XzAEAAAAAQAFAAAAAAAFAAAAAgAFAAAAAAAFAAAAAgAFAAAAAAAFAAAAAgAEAAMBAwAAAAQA////////DAAGUGVyc29uYWxJZF8wBAAAAAIABQAAAAIABQAAAAEABQAAAAI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982789569593"/>
  <p:tag name="EMPOWERCHARTSPROPERTIES_B_LENGTH" val="24576"/>
  <p:tag name="DOWN_MIGRATION_INITIAL_LAYOUT_REQUIRED" val="9.2.99"/>
  <p:tag name="RUNTIME_ID" val="55f7ec9a-d224-4bfe-aa2a-93e125d34d21"/>
</p:tagLst>
</file>

<file path=ppt/tags/tag175.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AgD///////8DAAAAAwD///////////////////////////////////////////////////////////////////////////////////////////////////////////////////////////////////////////////////////////////////////////////////////////////////////////////////////////////////////////////////////////////////////////////////////////////////////////////////////////////////////////////////////////////////////////////////////////////////////////////////////////////////////////////////////////////////////////////////////////////8BACAA////////////////AAAO////////AwAAAAQA////////////////////////////////////////////////////////////////////////////////////////////////////////////////////////////////////////////////////////////////////////////////////////////////////////////////////////////////////////////////////////////////////////////////////////////////////////////////////////////////////////////////////////////////////////////////////////////////////////////////////////////////////////////////////////////////////////////////////////////////////////////////////////AgABAP///////wUAAAACABAACwnJvTfDaTdEtpOKCTplmxwEAAAAAAADAAAAAAADAAAAAwADAAIA////////BQAAAAMAEAALxxlSiIkKgEqzceRAstxAbgQAAAABAAMAAAACAAMAAAAEAAMAAAAAAP///////wQAAQD///////8FAAAABAAQAAt9GGelDzd+RaL5BrA40sK5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Ccm9N8NpN0S2k4oJOmWbHAREYXRhAAUAAAAAAk5hbWUADQAAAExpbmtEYXRhTGlzdAAQVmVyc2lvbgAAAAAACUxhc3RXcml0ZQCKp+uxngEAAAABAP////9hAGEAAAAFX2lkABAAAAAExxlSiIkKgEqzceRAstxAbgREYXRhAAUAAAAAAk5hbWUADQAAAExpbmtEYXRhTGlzdAAQVmVyc2lvbgABAAAACUxhc3RXcml0ZQCbp+uxngEAAAACAP////9wAHAAAAAFX2lkABAAAAAEfRhnpQ83fkWi+QawONLCuQNEYXRhABYAAAACUGVyc29uYWxJZAABAAAAAAACTmFtZQALAAAAUGVyc29uYWxJZAAQVmVyc2lvbgAAAAAACUxhc3RXcml0ZQDJp+ux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CAP///////wUAAAADAP///////////////////////////////////////////////////////////////////////////////////////////////////////////////////////////////////////////////////////////////////////////////////////////////////////////////////////////////////////////////////////////////////////////////////////////////////////////////////////////////////////////////////////////////////////////////////////////////////////////////////////////////////////////////////////////////////////////////////////////////wEAIAH///////////////8AAA7///////8FAAAABAD///////////////////////////////////////////////////////////////////////////////////////////////////////////////////////////////////////////////////////////////////////////////////////////////////////////////////////////////////////////////////////////////////////////////////////////////////////////////////////////////////////////////////////////////////////////////////////////////////////////////////////////////////////////////////////////////////////////////////////////////////////////////////////8CAAEBAwAAAAIA////////DgAGTGlua0RhdGFMaXN0XzAEAAAAAAAFAAAAAAAFAAAAAwADAAIBAwAAAAMA////////DgAGTGlua0RhdGFMaXN0XzEEAAAAAQAFAAAAAgAFAAAABAAFAAAAAAAFAAAABAAEAAIBAwAAAAQA////////DAAGUGVyc29uYWxJZF8wBAAAAAIABQAAAAMABQAAAAEABQ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982717055335"/>
  <p:tag name="EMPOWERCHARTSPROPERTIES_B_LENGTH" val="24576"/>
  <p:tag name="DOWN_MIGRATION_INITIAL_LAYOUT_REQUIRED" val="9.2.99"/>
  <p:tag name="RUNTIME_ID" val="8a1653ea-188d-4528-a4e2-5efdbe091c0b"/>
</p:tagLst>
</file>

<file path=ppt/tags/tag176.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8gsAAAAAAAAAAAAAIAD///////////////8AAAD///////////////8DAAAAAgD///////8DAAAAAgD///////8DAAAAAgD///////////////////////////////////////////////////////////////////////////////////////////////////////////////////////////////////////////////////////////////////////////////////////////////////////////////////////////////////////////////////////////////////////////////////////////////////////////////////////////////////////////////////////////////////////////////////////////////////////////////////////////////////////////////////////////////////////////////8BACAA////////////////AAAO////////AwAAAAMA////////////////////////////////////////////////////////////////////////////////////////////////////////////////////////////////////////////////////////////////////////////////////////////////////////////////////////////////////////////////////////////////////////////////////////////////////////////////////////////////////////////////////////////////////////////////////////////////////////////////////////////////////////////////////////////////////////////////////////////////////////////////////////AgADAP///////wUAAAACABAAC9IRnRHoVEdKjwCJMYhvzTsEAAAAAAADAAAAAAADAAAABAADAAAAAAADAAAAAwADAAAAAAD///////8DAAIA////////BQAAAAMAEAALE8+qhtgmOE2v+a7f8V1LKgQAAAABAAMAAAAEAAMAAAABAAMAAAACAP///////wQAAQD///////8FAAAABAAQAAud+gBq1ciEQ7JJ3E7oa29M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0hGdEehUR0qPAIkxiG/NOwREYXRhAAUAAAAAAk5hbWUADQAAAExpbmtEYXRhTGlzdAAQVmVyc2lvbgABAAAACUxhc3RXcml0ZQBNqEBhnwEAAAABAP////9hAGEAAAAFX2lkABAAAAAEE8+qhtgmOE2v+a7f8V1LKgREYXRhAAUAAAAAAk5hbWUADQAAAExpbmtEYXRhTGlzdAAQVmVyc2lvbgAAAAAACUxhc3RXcml0ZQBNqEBhnwEAAAACAP////9wAHAAAAAFX2lkABAAAAAEnfoAatXIhEOySdxO6GtvTANEYXRhABYAAAACUGVyc29uYWxJZAABAAAAAAACTmFtZQALAAAAUGVyc29uYWxJZAAQVmVyc2lvbgAAAAAACUxhc3RXcml0ZQBcqEB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DAP///////wUAAAADAP///////wUAAAACAP///////////////////////////////////////////////////////////////////////////////////////////////////////////////////////////////////////////////////////////////////////////////////////////////////////////////////////////////////////////////////////////////////////////////////////////////////////////////////////////////////////////////////////////////////////////////////////////////////////////////////////////////////////////////////////////////////////////////wEAIAH///////////////8AAA7///////8FAAAABAD///////////////////////////////////////////////////////////////////////////////////////////////////////////////////////////////////////////////////////////////////////////////////////////////////////////////////////////////////////////////////////////////////////////////////////////////////////////////////////////////////////////////////////////////////////////////////////////////////////////////////////////////////////////////////////////////////////////////////////////////////////////////////////8CAAMBAwAAAAIA////////DgAGTGlua0RhdGFMaXN0XzEEAAAAAAAFAAAAAwAFAAAABAAFAAAAAwD///////8FAAAAAAD///////8DAAIBAwAAAAMA////////DgAGTGlua0RhdGFMaXN0XzAEAAAAAQAFAAAAAAAFAAAAAg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6398552295788"/>
  <p:tag name="EMPOWERCHARTSPROPERTIES_B_LENGTH" val="24576"/>
  <p:tag name="DOWN_MIGRATION_INITIAL_LAYOUT_REQUIRED" val="9.2.99"/>
  <p:tag name="RUNTIME_ID" val="cf2c7549-2109-4db7-a57b-f1a5c1299661"/>
</p:tagLst>
</file>

<file path=ppt/tags/tag177.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YBAQEBAQEBAQEBAQEBAQMAAAAAAAAAAwAAAAMAAAAA/////wUA5gsAAAAAAAAAAAAAIAD///////////////8AAAD///////////////8DAAAABAD///////8DAAAABAD///////8DAAAAAgD///////////////////////////////////////////////////////////////////////////////////////////////////////////////////////////////////////////////////////////////////////////////////////////////////////////////////////////////////////////////////////////////////////////////////////////////////////////////////////////////////////////////////////////////////////////////////////////////////////////////////////////////////////////////////////////////////////////////8BACAA////////////////AAAO////////AwAAAAMA////////////////////////////////////////////////////////////////////////////////////////////////////////////////////////////////////////////////////////////////////////////////////////////////////////////////////////////////////////////////////////////////////////////////////////////////////////////////////////////////////////////////////////////////////////////////////////////////////////////////////////////////////////////////////////////////////////////////////////////////////////////////////////AgADAP///////wUAAAACABAACyxjhVk63DxOqVLN5+SvfdwEAAAAAAADAAAABAADAAAAAwADAAAABAADAAAAAwADAAAAAAD///////8DAAIA////////BQAAAAMAEAALO5A5z+uHQ0SItgvrB3gplAQAAAABAAMAAAACAAMAAAABAAMAAAACAP///////wQAAgD///////8FAAAABAAQAAthf7gO1/pGTaIcAIpNS2yVBAAAAAIAAwAAAAAAAw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LGOFWTrcPE6pUs3n5K993AREYXRhAAUAAAAAAk5hbWUADQAAAExpbmtEYXRhTGlzdAAQVmVyc2lvbgABAAAACUxhc3RXcml0ZQA+i0BhnwEAAAABAP////9hAGEAAAAFX2lkABAAAAAEO5A5z+uHQ0SItgvrB3gplAREYXRhAAUAAAAAAk5hbWUADQAAAExpbmtEYXRhTGlzdAAQVmVyc2lvbgAAAAAACUxhc3RXcml0ZQA+i0BhnwEAAAACAP////9wAHAAAAAFX2lkABAAAAAEYX+4Dtf6Rk2iHACKTUtslQNEYXRhABYAAAACUGVyc29uYWxJZAABAAAAAAACTmFtZQALAAAAUGVyc29uYWxJZAAQVmVyc2lvbgAAAAAACUxhc3RXcml0ZQBOi0Bh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C+CwAAAAAAAAAAAAAgAf///////////////wAAAP///////////////wUAAAADAP///////wUAAAADAP///////wUAAAACAP///////wUAAAAEAP///////wUAAAAEAP///////wUAAAAEAP///////////////////////////////////////////////////////////////////////////////////////////////////////////////////////////////////////////////////////////////////////////////////////////////////////////////////////////////////////////////////////////////////////////////////////////////////////////////////////////////////////////////////////////////////////////////////////////////////////////////////////////////wEAIAH///////////////8AAA7///////8FAAAABAD///////////////////////////////////////////////////////////////////////////////////////////////////////////////////////////////////////////////////////////////////////////////////////////////////////////////////////////////////////////////////////////////////////////////////////////////////////////////////////////////////////////////////////////////////////////////////////////////////////////////////////////////////////////////////////////////////////////////////////////////////////////////////////8CAAMBAwAAAAIA////////DgAGTGlua0RhdGFMaXN0XzEEAAAAAAAFAAAAAwAFAAAABAAFAAAAAwAFAAAABAAFAAAAAAAFAAAABAADAAIBAwAAAAMA////////DgAGTGlua0RhdGFMaXN0XzAEAAAAAQAFAAAAAAAFAAAAAgAFAAAAAAAFAAAAAgAEAAYBAwAAAAQA////////DAAGUGVyc29uYWxJZF8wBAAAAAIABQAAAAIABQAAAAEABQAAAAIA////////BQAAAAIA////////BQAAAAA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6398477965337"/>
  <p:tag name="EMPOWERCHARTSPROPERTIES_B_LENGTH" val="24576"/>
  <p:tag name="DOWN_MIGRATION_INITIAL_LAYOUT_REQUIRED" val="9.2.99"/>
  <p:tag name="RUNTIME_ID" val="2ae316ea-7cbb-4e54-83bd-ef2005e95cb0"/>
</p:tagLst>
</file>

<file path=ppt/tags/tag178.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zgsAAAAAAAAAAAAAIAD///////////////8AAAD///////////////8DAAAAAgD///////8DAAAAAgD///////8DAAAAAgD///////////////////////////////////////////////////////////////////////////////////////////////////////////////////////////////////////////////////////////////////////////////////////////////////////////////////////////////////////////////////////////////////////////////////////////////////////////////////////////////////////////////////////////////////////////////////////////////////////////////////////////////////////////////////////////////////////////////8BACAA////////////////AAAO////////AwAAAAMA////////////////////////////////////////////////////////////////////////////////////////////////////////////////////////////////////////////////////////////////////////////////////////////////////////////////////////////////////////////////////////////////////////////////////////////////////////////////////////////////////////////////////////////////////////////////////////////////////////////////////////////////////////////////////////////////////////////////////////////////////////////////////////AgADAP///////wUAAAACABAACwmQ6y4tHIZHnKraEClItX8EAAAAAAADAAAAAAADAAAABAADAAAAAAADAAAABAADAAAAAAADAAAABAADAAMA////////BQAAAAMAEAALz6tx99FiIEuK9SvwO+D4lgQAAAABAAMAAAAEAAMAAAABAAMAAAAEAP///////wMAAAAEAP///////wQAAwD///////8FAAAABAAQAAuhpkRbRVOtS4CcXGUNRk+lBAAAAAIAAwAAAAIAAwAAAAMAAwAAAAIAAwAAAAM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CZDrLi0chkecqtoQKUi1fwREYXRhAAUAAAAAAk5hbWUADQAAAExpbmtEYXRhTGlzdAAQVmVyc2lvbgABAAAACUxhc3RXcml0ZQANqroqnQEAAAABAP////9hAGEAAAAFX2lkABAAAAAEz6tx99FiIEuK9SvwO+D4lgREYXRhAAUAAAAAAk5hbWUADQAAAExpbmtEYXRhTGlzdAAQVmVyc2lvbgAAAAAACUxhc3RXcml0ZQDkqboqnQEAAAACAP////9wAHAAAAAFX2lkABAAAAAEoaZEW0VTrUuAnFxlDUZPpQNEYXRhABYAAAACUGVyc29uYWxJZAABAAAAAAACTmFtZQALAAAAUGVyc29uYWxJZAAQVmVyc2lvbgAAAAAACUxhc3RXcml0ZQCMqroq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DAP///////wUAAAADAP///////wUAAAADAP///////////////////////////////////////////////////////////////////////////////////////////////////////////////////////////////////////////////////////////////////////////////////////////////////////////////////////////////////////////////////////////////////////////////////////////////////////////////////////////////////////////////////////////////////////////////////////////////////////////////////////////////////////////////////////////////////////////////wEAIAH///////////////8AAA7///////8FAAAABAD///////////////////////////////////////////////////////////////////////////////////////////////////////////////////////////////////////////////////////////////////////////////////////////////////////////////////////////////////////////////////////////////////////////////////////////////////////////////////////////////////////////////////////////////////////////////////////////////////////////////////////////////////////////////////////////////////////////////////////////////////////////////////////8CAAMBAwAAAAIA////////DgAGTGlua0RhdGFMaXN0XzEEAAAAAAAFAAAAAwAFAAAABAAFAAAAAwD///////8FAAAAAwD///////8DAAMBAwAAAAMA////////DgAGTGlua0RhdGFMaXN0XzAEAAAAAQAFAAAAAAAFAAAAAgAFAAAAAAAFAAAAAg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01351697089663"/>
  <p:tag name="EMPOWERCHARTSPROPERTIES_B_LENGTH" val="24576"/>
  <p:tag name="DOWN_MIGRATION_INITIAL_LAYOUT_REQUIRED" val="9.2.99"/>
  <p:tag name="RUNTIME_ID" val="be8eead6-4eca-453c-bd75-4435b4d4e67c"/>
</p:tagLst>
</file>

<file path=ppt/tags/tag179.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wBAQEBAQEBAQEBAQEBAQMAAAAAAAAAAwAAAAMAAAAA/////wUA8gsAAAAAAAAAAAAAIAD///////////////8AAAD///////////////8DAAAAAgD///////8DAAAAAgD///////8DAAAAAgD///////8DAAAAAgD///////////////////////////////////////////////////////////////////////////////////////////////////////////////////////////////////////////////////////////////////////////////////////////////////////////////////////////////////////////////////////////////////////////////////////////////////////////////////////////////////////////////////////////////////////////////////////////////////////////////////////////////////////////////////////////////8BACAA////////////////AAAO////////AwAAAAQA////////////////////////////////////////////////////////////////////////////////////////////////////////////////////////////////////////////////////////////////////////////////////////////////////////////////////////////////////////////////////////////////////////////////////////////////////////////////////////////////////////////////////////////////////////////////////////////////////////////////////////////////////////////////////////////////////////////////////////////////////////////////////////AgAEAP///////wUAAAACABAACzULqAiji4ZHseaaIDy4rR0EAAAAAAADAAAAAAADAAAAAwADAAAAAAD///////8DAAAAAAD///////8DAAAAAAD///////8DAAEA////////BQAAAAMAEAALr02I5uPrwkCHznf04ofJpwQAAAABAAMAAAACAAMAAAAEAAQAAQD///////8FAAAABAAQAAvH6TDrs+NyQaEMGRqh+rWT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NQuoCKOLhkex5pogPLitHQREYXRhAAUAAAAAAk5hbWUADQAAAExpbmtEYXRhTGlzdAAQVmVyc2lvbgAAAAAACUxhc3RXcml0ZQDpWwgwnQEAAAABAP////9hAGEAAAAFX2lkABAAAAAEr02I5uPrwkCHznf04ofJpwREYXRhAAUAAAAAAk5hbWUADQAAAExpbmtEYXRhTGlzdAAQVmVyc2lvbgABAAAACUxhc3RXcml0ZQAsXAgwnQEAAAACAP////9wAHAAAAAFX2lkABAAAAAEx+kw67PjckGhDBkaofq1kwNEYXRhABYAAAACUGVyc29uYWxJZAABAAAAAAACTmFtZQALAAAAUGVyc29uYWxJZAAQVmVyc2lvbgAAAAAACUxhc3RXcml0ZQC0XAgw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BqCwAAAAAAAAAAAAAgAf///////////////wAAAP///////////////wUAAAACAP///////wUAAAACAP///////wUAAAACAP///////wUAAAACAP///////wUAAAACAP///////wUAAAACAP///////wUAAAACAP///////wUAAAACAP///////wUAAAACAP///////wUAAAACAP///////wUAAAACAP///////wUAAAACAP///////////////////////////////////////////////////////////////////////////////////////////////////////////////////////////////////////////////////////////////////////////////////////////////////////////////////////////////////////////////////////////////////////////////////////////////////////////////////////////////wEAIAH///////////////8AAA7///////8FAAAABAD///////////////////////////////////////////////////////////////////////////////////////////////////////////////////////////////////////////////////////////////////////////////////////////////////////////////////////////////////////////////////////////////////////////////////////////////////////////////////////////////////////////////////////////////////////////////////////////////////////////////////////////////////////////////////////////////////////////////////////////////////////////////////////8CAAwBAwAAAAIA////////DgAGTGlua0RhdGFMaXN0XzAEAAAAAAAFAAAAAAAFAAAAAwAFAAAAAAAFAAAAAwAFAAAAAAAFAAAAAwAFAAAAAAD///////8FAAAAAAD///////8FAAAAAAD///////8FAAAAAAD///////8FAAAAAAD///////8FAAAAAAD///////8FAAAAAAD///////8FAAAAAAD///////8FAAAAAAD///////8DAAMBAwAAAAMA////////DgAGTGlua0RhdGFMaXN0XzEEAAAAAQAFAAAAAgAFAAAABAAFAAAAAgAFAAAABAAFAAAAAgAFAAAABAAEAAMBAwAAAAQA////////DAAGUGVyc29uYWxJZF8wBAAAAAIABQAAAAMABQAAAAEABQAAAAMA////////BQ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02241476659510"/>
  <p:tag name="EMPOWERCHARTSPROPERTIES_B_LENGTH" val="24576"/>
  <p:tag name="DOWN_MIGRATION_INITIAL_LAYOUT_REQUIRED" val="9.2.99"/>
  <p:tag name="RUNTIME_ID" val="cd79c25c-4f25-4507-a18d-9c49353656dc"/>
</p:tagLst>
</file>

<file path=ppt/tags/tag18.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gsAAAAAAAAAAAAAIAD///////////////8AAAD///////////////8DAAAABAD///////8DAAAABAD///////////////////////////////////////////////////////////////////////////////////////////////////////////////////////////////////////////////////////////////////////////////////////////////////////////////////////////////////////////////////////////////////////////////////////////////////////////////////////////////////////////////////////////////////////////////////////////////////////////////////////////////////////////////////////////////////////////////////////////////8BACAA////////////////AAAO////////AwAAAAMA////////////////////////////////////////////////////////////////////////////////////////////////////////////////////////////////////////////////////////////////////////////////////////////////////////////////////////////////////////////////////////////////////////////////////////////////////////////////////////////////////////////////////////////////////////////////////////////////////////////////////////////////////////////////////////////////////////////////////////////////////////////////////////AgABAP///////wUAAAACABAAC5YeWNcODMlFh4loSG29RL8EAAAAAAADAAAABAADAAAAAwADAAIA////////BQAAAAMAEAALCpHC5FXm8ECpz51MRolczgQAAAABAAMAAAACAAMAAAABAAMAAAAEAP///////wQAAgD///////8FAAAABAAQAAs/G72GhyzRSIzViWMMYb3SBAAAAAIAAwAAAAAAAwAAAAIAAwAAAAA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lh5Y1w4MyUWHiWhIbb1EvwREYXRhAAUAAAAAAk5hbWUADQAAAExpbmtEYXRhTGlzdAAQVmVyc2lvbgAAAAAACUxhc3RXcml0ZQBuIpTQngEAAAABAP////9hAGEAAAAFX2lkABAAAAAECpHC5FXm8ECpz51MRolczgREYXRhAAUAAAAAAk5hbWUADQAAAExpbmtEYXRhTGlzdAAQVmVyc2lvbgABAAAACUxhc3RXcml0ZQCFIpTQngEAAAACAP////9wAHAAAAAFX2lkABAAAAAEPxu9hocs0UiM1YljDGG90gNEYXRhABYAAAACUGVyc29uYWxJZAABAAAAAAACTmFtZQALAAAAUGVyc29uYWxJZAAQVmVyc2lvbgAAAAAACUxhc3RXcml0ZQDlIpT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DAP///////////////////////////////////////////////////////////////////////////////////////////////////////////////////////////////////////////////////////////////////////////////////////////////////////////////////////////////////////////////////////////////////////////////////////////////////////////////////////////////////////////////////////////////////////////////////////////////////////////////////////////////////////////////////////////////////////////////////////////////wEAIAH///////////////8AAA7///////8FAAAABAD///////////////////////////////////////////////////////////////////////////////////////////////////////////////////////////////////////////////////////////////////////////////////////////////////////////////////////////////////////////////////////////////////////////////////////////////////////////////////////////////////////////////////////////////////////////////////////////////////////////////////////////////////////////////////////////////////////////////////////////////////////////////////////8CAAEBAwAAAAIA////////DgAGTGlua0RhdGFMaXN0XzAEAAAAAAAFAAAAAAAFAAAAAwADAAIBAwAAAAMA////////DgAGTGlua0RhdGFMaXN0XzEEAAAAAQAFAAAAAgAFAAAABAAFAAAAAA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6297643468"/>
  <p:tag name="EMPOWERCHARTSPROPERTIES_B_LENGTH" val="24576"/>
  <p:tag name="DOWN_MIGRATION_INITIAL_LAYOUT_REQUIRED" val="9.2.99"/>
  <p:tag name="RUNTIME_ID" val="d381021b-5a07-43b7-b788-0ef1b1a770a5"/>
</p:tagLst>
</file>

<file path=ppt/tags/tag180.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goBAQEBAQEBAQEBAQEBAQMAAAAAAAAAAwAAAAMAAAAA/////wUAqgsAAAAAAAAAAAAAIAD///////////////8AAAD///////////////8DAAAAAgD///////8DAAAAAwD///////8DAAAAAwD///////8DAAAAAwD///////8DAAAAAwD///////8DAAAAAwD///////8DAAAAAwD///////8DAAAAAwD///////8DAAAAAwD///////8DAAAAAwD///////////////////////////////////////////////////////////////////////////////////////////////////////////////////////////////////////////////////////////////////////////////////////////////////////////////////////////////////////////////////////////////////////////////////////////////////////////////////////////////////////////////////////////////8BACAA////////////////AAAO////////AwAAAAQA////////////////////////////////////////////////////////////////////////////////////////////////////////////////////////////////////////////////////////////////////////////////////////////////////////////////////////////////////////////////////////////////////////////////////////////////////////////////////////////////////////////////////////////////////////////////////////////////////////////////////////////////////////////////////////////////////////////////////////////////////////////////////////AgABAP///////wUAAAACABAACxsw5RSdpuxOiMzMFZH4Q0AEAAAAAAADAAAAAAADAAAAAwADAAoA////////BQAAAAMAEAAL7L1WJvGPeUqm4guz4jMFOwQAAAABAAMAAAACAAMAAAAEAAMAAAAAAP///////wMAAAAAAP///////wMAAAAAAP///////wMAAAAAAP///////wMAAAAAAP///////wMAAAAAAP///////wMAAAAAAP///////wMAAAAAAP///////wMAAAAAAP///////wQAAQD///////8FAAAABAAQAAuAvBm0lyz4Q4iuDqD4Px98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GzDlFJ2m7E6IzMwVkfhDQAREYXRhAAUAAAAAAk5hbWUADQAAAExpbmtEYXRhTGlzdAAQVmVyc2lvbgAAAAAACUxhc3RXcml0ZQD3PgswnQEAAAABAP////9hAGEAAAAFX2lkABAAAAAE7L1WJvGPeUqm4guz4jMFOwREYXRhAAUAAAAAAk5hbWUADQAAAExpbmtEYXRhTGlzdAAQVmVyc2lvbgABAAAACUxhc3RXcml0ZQD4PgswnQEAAAACAP////9wAHAAAAAFX2lkABAAAAAEgLwZtJcs+EOIrg6g+D8ffANEYXRhABYAAAACUGVyc29uYWxJZAABAAAAAAACTmFtZQALAAAAUGVyc29uYWxJZAAQVmVyc2lvbgAAAAAACUxhc3RXcml0ZQAQPwsw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CyCwAAAAAAAAAAAAAgAf///////////////wAAAP///////////////wUAAAACAP///////wUAAAADAP///////wUAAAADAP///////wUAAAADAP///////wUAAAADAP///////wUAAAADAP///////wUAAAADAP///////wUAAAADAP///////wUAAAADAP///////wUAAAADAP///////////////////////////////////////////////////////////////////////////////////////////////////////////////////////////////////////////////////////////////////////////////////////////////////////////////////////////////////////////////////////////////////////////////////////////////////////////////////////////////////////////////////////////////wEAIAH///////////////8AAA7///////8FAAAABAD///////////////////////////////////////////////////////////////////////////////////////////////////////////////////////////////////////////////////////////////////////////////////////////////////////////////////////////////////////////////////////////////////////////////////////////////////////////////////////////////////////////////////////////////////////////////////////////////////////////////////////////////////////////////////////////////////////////////////////////////////////////////////////8CAAEBAwAAAAIA////////DgAGTGlua0RhdGFMaXN0XzAEAAAAAAAFAAAAAAAFAAAAAwADAAoBAwAAAAMA////////DgAGTGlua0RhdGFMaXN0XzEEAAAAAQAFAAAAAgAFAAAABAAFAAAAAAD///////8FAAAAAAD///////8FAAAAAAD///////8FAAAAAAD///////8FAAAAAAD///////8FAAAAAAD///////8FAAAAAAD///////8FAAAAAAD///////8FAAAAAA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02243366800072"/>
  <p:tag name="EMPOWERCHARTSPROPERTIES_B_LENGTH" val="24576"/>
  <p:tag name="DOWN_MIGRATION_INITIAL_LAYOUT_REQUIRED" val="9.2.99"/>
  <p:tag name="RUNTIME_ID" val="1c0e513c-173e-4b2d-ac40-43f1e43084ee"/>
</p:tagLst>
</file>

<file path=ppt/tags/tag181.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wBAQEBAQEBAQEBAQEBAQMAAAAAAAAAAwAAAAMAAAAA/////wUA8gsAAAAAAAAAAAAAIAD///////////////8AAAD///////////////8DAAAAAgD///////8DAAAAAgD///////8DAAAAAgD///////8DAAAAAgD///////////////////////////////////////////////////////////////////////////////////////////////////////////////////////////////////////////////////////////////////////////////////////////////////////////////////////////////////////////////////////////////////////////////////////////////////////////////////////////////////////////////////////////////////////////////////////////////////////////////////////////////////////////////////////////////8BACAA////////////////AAAO////////AwAAAAQA////////////////////////////////////////////////////////////////////////////////////////////////////////////////////////////////////////////////////////////////////////////////////////////////////////////////////////////////////////////////////////////////////////////////////////////////////////////////////////////////////////////////////////////////////////////////////////////////////////////////////////////////////////////////////////////////////////////////////////////////////////////////////////AgAEAP///////wUAAAACABAACzULqAiji4ZHseaaIDy4rR0EAAAAAAADAAAAAAADAAAAAwADAAAAAAD///////8DAAAAAAD///////8DAAAAAAD///////8DAAEA////////BQAAAAMAEAALr02I5uPrwkCHznf04ofJpwQAAAABAAMAAAACAAMAAAAEAAQAAQD///////8FAAAABAAQAAvH6TDrs+NyQaEMGRqh+rWT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NQuoCKOLhkex5pogPLitHQREYXRhAAUAAAAAAk5hbWUADQAAAExpbmtEYXRhTGlzdAAQVmVyc2lvbgAAAAAACUxhc3RXcml0ZQDpWwgwnQEAAAABAP////9hAGEAAAAFX2lkABAAAAAEr02I5uPrwkCHznf04ofJpwREYXRhAAUAAAAAAk5hbWUADQAAAExpbmtEYXRhTGlzdAAQVmVyc2lvbgABAAAACUxhc3RXcml0ZQAsXAgwnQEAAAACAP////9wAHAAAAAFX2lkABAAAAAEx+kw67PjckGhDBkaofq1kwNEYXRhABYAAAACUGVyc29uYWxJZAABAAAAAAACTmFtZQALAAAAUGVyc29uYWxJZAAQVmVyc2lvbgAAAAAACUxhc3RXcml0ZQC0XAgw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BqCwAAAAAAAAAAAAAgAf///////////////wAAAP///////////////wUAAAACAP///////wUAAAACAP///////wUAAAACAP///////wUAAAACAP///////wUAAAACAP///////wUAAAACAP///////wUAAAACAP///////wUAAAACAP///////wUAAAACAP///////wUAAAACAP///////wUAAAACAP///////wUAAAACAP///////////////////////////////////////////////////////////////////////////////////////////////////////////////////////////////////////////////////////////////////////////////////////////////////////////////////////////////////////////////////////////////////////////////////////////////////////////////////////////////wEAIAH///////////////8AAA7///////8FAAAABAD///////////////////////////////////////////////////////////////////////////////////////////////////////////////////////////////////////////////////////////////////////////////////////////////////////////////////////////////////////////////////////////////////////////////////////////////////////////////////////////////////////////////////////////////////////////////////////////////////////////////////////////////////////////////////////////////////////////////////////////////////////////////////////8CAAwBAwAAAAIA////////DgAGTGlua0RhdGFMaXN0XzAEAAAAAAAFAAAAAAAFAAAAAwAFAAAAAAAFAAAAAwAFAAAAAAAFAAAAAwAFAAAAAAD///////8FAAAAAAD///////8FAAAAAAD///////8FAAAAAAD///////8FAAAAAAD///////8FAAAAAAD///////8FAAAAAAD///////8FAAAAAAD///////8FAAAAAAD///////8DAAMBAwAAAAMA////////DgAGTGlua0RhdGFMaXN0XzEEAAAAAQAFAAAAAgAFAAAABAAFAAAAAgAFAAAABAAFAAAAAgAFAAAABAAEAAMBAwAAAAQA////////DAAGUGVyc29uYWxJZF8wBAAAAAIABQAAAAMABQAAAAEABQAAAAMA////////BQ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02241476659510"/>
  <p:tag name="EMPOWERCHARTSPROPERTIES_B_LENGTH" val="24576"/>
  <p:tag name="DOWN_MIGRATION_INITIAL_LAYOUT_REQUIRED" val="9.2.99"/>
  <p:tag name="RUNTIME_ID" val="c905ef93-2261-42b7-9fb0-d28be809416c"/>
</p:tagLst>
</file>

<file path=ppt/tags/tag182.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goBAQEBAQEBAQEBAQEBAQMAAAAAAAAAAwAAAAMAAAAA/////wUAqgsAAAAAAAAAAAAAIAD///////////////8AAAD///////////////8DAAAAAgD///////8DAAAAAwD///////8DAAAAAwD///////8DAAAAAwD///////8DAAAAAwD///////8DAAAAAwD///////8DAAAAAwD///////8DAAAAAwD///////8DAAAAAwD///////8DAAAAAwD///////////////////////////////////////////////////////////////////////////////////////////////////////////////////////////////////////////////////////////////////////////////////////////////////////////////////////////////////////////////////////////////////////////////////////////////////////////////////////////////////////////////////////////////8BACAA////////////////AAAO////////AwAAAAQA////////////////////////////////////////////////////////////////////////////////////////////////////////////////////////////////////////////////////////////////////////////////////////////////////////////////////////////////////////////////////////////////////////////////////////////////////////////////////////////////////////////////////////////////////////////////////////////////////////////////////////////////////////////////////////////////////////////////////////////////////////////////////////AgABAP///////wUAAAACABAACxsw5RSdpuxOiMzMFZH4Q0AEAAAAAAADAAAAAAADAAAAAwADAAoA////////BQAAAAMAEAAL7L1WJvGPeUqm4guz4jMFOwQAAAABAAMAAAACAAMAAAAEAAMAAAAAAP///////wMAAAAAAP///////wMAAAAAAP///////wMAAAAAAP///////wMAAAAAAP///////wMAAAAAAP///////wMAAAAAAP///////wMAAAAAAP///////wMAAAAAAP///////wQAAQD///////8FAAAABAAQAAuAvBm0lyz4Q4iuDqD4Px98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GzDlFJ2m7E6IzMwVkfhDQAREYXRhAAUAAAAAAk5hbWUADQAAAExpbmtEYXRhTGlzdAAQVmVyc2lvbgAAAAAACUxhc3RXcml0ZQD3PgswnQEAAAABAP////9hAGEAAAAFX2lkABAAAAAE7L1WJvGPeUqm4guz4jMFOwREYXRhAAUAAAAAAk5hbWUADQAAAExpbmtEYXRhTGlzdAAQVmVyc2lvbgABAAAACUxhc3RXcml0ZQD4PgswnQEAAAACAP////9wAHAAAAAFX2lkABAAAAAEgLwZtJcs+EOIrg6g+D8ffANEYXRhABYAAAACUGVyc29uYWxJZAABAAAAAAACTmFtZQALAAAAUGVyc29uYWxJZAAQVmVyc2lvbgAAAAAACUxhc3RXcml0ZQAQPwsw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CyCwAAAAAAAAAAAAAgAf///////////////wAAAP///////////////wUAAAACAP///////wUAAAADAP///////wUAAAADAP///////wUAAAADAP///////wUAAAADAP///////wUAAAADAP///////wUAAAADAP///////wUAAAADAP///////wUAAAADAP///////wUAAAADAP///////////////////////////////////////////////////////////////////////////////////////////////////////////////////////////////////////////////////////////////////////////////////////////////////////////////////////////////////////////////////////////////////////////////////////////////////////////////////////////////////////////////////////////////wEAIAH///////////////8AAA7///////8FAAAABAD///////////////////////////////////////////////////////////////////////////////////////////////////////////////////////////////////////////////////////////////////////////////////////////////////////////////////////////////////////////////////////////////////////////////////////////////////////////////////////////////////////////////////////////////////////////////////////////////////////////////////////////////////////////////////////////////////////////////////////////////////////////////////////8CAAEBAwAAAAIA////////DgAGTGlua0RhdGFMaXN0XzAEAAAAAAAFAAAAAAAFAAAAAwADAAoBAwAAAAMA////////DgAGTGlua0RhdGFMaXN0XzEEAAAAAQAFAAAAAgAFAAAABAAFAAAAAAD///////8FAAAAAAD///////8FAAAAAAD///////8FAAAAAAD///////8FAAAAAAD///////8FAAAAAAD///////8FAAAAAAD///////8FAAAAAAD///////8FAAAAAA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02243366800072"/>
  <p:tag name="EMPOWERCHARTSPROPERTIES_B_LENGTH" val="24576"/>
  <p:tag name="DOWN_MIGRATION_INITIAL_LAYOUT_REQUIRED" val="9.2.99"/>
  <p:tag name="RUNTIME_ID" val="e6744c36-c441-4b00-b581-03d607abf8e2"/>
</p:tagLst>
</file>

<file path=ppt/tags/tag18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goBAQEBAQEBAQEBAQEBAQMAAAAAAAAAAwAAAAMAAAAA/////wUAqgsAAAAAAAAAAAAAIAD///////////////8AAAD///////////////8DAAAAAgD///////8DAAAAAwD///////8DAAAAAwD///////8DAAAAAwD///////8DAAAAAwD///////8DAAAAAwD///////8DAAAAAwD///////8DAAAAAwD///////8DAAAAAwD///////8DAAAAAwD///////////////////////////////////////////////////////////////////////////////////////////////////////////////////////////////////////////////////////////////////////////////////////////////////////////////////////////////////////////////////////////////////////////////////////////////////////////////////////////////////////////////////////////////8BACAA////////////////AAAO////////AwAAAAQA////////////////////////////////////////////////////////////////////////////////////////////////////////////////////////////////////////////////////////////////////////////////////////////////////////////////////////////////////////////////////////////////////////////////////////////////////////////////////////////////////////////////////////////////////////////////////////////////////////////////////////////////////////////////////////////////////////////////////////////////////////////////////////AgABAP///////wUAAAACABAACxsw5RSdpuxOiMzMFZH4Q0AEAAAAAAADAAAAAAADAAAAAwADAAoA////////BQAAAAMAEAAL7L1WJvGPeUqm4guz4jMFOwQAAAABAAMAAAACAAMAAAAEAAMAAAAAAP///////wMAAAAAAP///////wMAAAAAAP///////wMAAAAAAP///////wMAAAAAAP///////wMAAAAAAP///////wMAAAAAAP///////wMAAAAAAP///////wMAAAAAAP///////wQAAQD///////8FAAAABAAQAAuAvBm0lyz4Q4iuDqD4Px98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GzDlFJ2m7E6IzMwVkfhDQAREYXRhAAUAAAAAAk5hbWUADQAAAExpbmtEYXRhTGlzdAAQVmVyc2lvbgAAAAAACUxhc3RXcml0ZQD3PgswnQEAAAABAP////9hAGEAAAAFX2lkABAAAAAE7L1WJvGPeUqm4guz4jMFOwREYXRhAAUAAAAAAk5hbWUADQAAAExpbmtEYXRhTGlzdAAQVmVyc2lvbgABAAAACUxhc3RXcml0ZQD4PgswnQEAAAACAP////9wAHAAAAAFX2lkABAAAAAEgLwZtJcs+EOIrg6g+D8ffANEYXRhABYAAAACUGVyc29uYWxJZAABAAAAAAACTmFtZQALAAAAUGVyc29uYWxJZAAQVmVyc2lvbgAAAAAACUxhc3RXcml0ZQAQPwsw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CyCwAAAAAAAAAAAAAgAf///////////////wAAAP///////////////wUAAAACAP///////wUAAAADAP///////wUAAAADAP///////wUAAAADAP///////wUAAAADAP///////wUAAAADAP///////wUAAAADAP///////wUAAAADAP///////wUAAAADAP///////wUAAAADAP///////////////////////////////////////////////////////////////////////////////////////////////////////////////////////////////////////////////////////////////////////////////////////////////////////////////////////////////////////////////////////////////////////////////////////////////////////////////////////////////////////////////////////////////wEAIAH///////////////8AAA7///////8FAAAABAD///////////////////////////////////////////////////////////////////////////////////////////////////////////////////////////////////////////////////////////////////////////////////////////////////////////////////////////////////////////////////////////////////////////////////////////////////////////////////////////////////////////////////////////////////////////////////////////////////////////////////////////////////////////////////////////////////////////////////////////////////////////////////////8CAAEBAwAAAAIA////////DgAGTGlua0RhdGFMaXN0XzAEAAAAAAAFAAAAAAAFAAAAAwADAAoBAwAAAAMA////////DgAGTGlua0RhdGFMaXN0XzEEAAAAAQAFAAAAAgAFAAAABAAFAAAAAAD///////8FAAAAAAD///////8FAAAAAAD///////8FAAAAAAD///////8FAAAAAAD///////8FAAAAAAD///////8FAAAAAAD///////8FAAAAAAD///////8FAAAAAA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02243366800072"/>
  <p:tag name="EMPOWERCHARTSPROPERTIES_B_LENGTH" val="24576"/>
  <p:tag name="DOWN_MIGRATION_INITIAL_LAYOUT_REQUIRED" val="9.2.99"/>
  <p:tag name="RUNTIME_ID" val="1001b802-2e99-4910-89ce-e50ce4cebd46"/>
</p:tagLst>
</file>

<file path=ppt/tags/tag184.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goBAQEBAQEBAQEBAQEBAQMAAAAAAAAAAwAAAAMAAAAA/////wUAqgsAAAAAAAAAAAAAIAD///////////////8AAAD///////////////8DAAAAAgD///////8DAAAAAwD///////8DAAAAAwD///////8DAAAAAwD///////8DAAAAAwD///////8DAAAAAwD///////8DAAAAAwD///////8DAAAAAwD///////8DAAAAAwD///////8DAAAAAwD///////////////////////////////////////////////////////////////////////////////////////////////////////////////////////////////////////////////////////////////////////////////////////////////////////////////////////////////////////////////////////////////////////////////////////////////////////////////////////////////////////////////////////////////8BACAA////////////////AAAO////////AwAAAAQA////////////////////////////////////////////////////////////////////////////////////////////////////////////////////////////////////////////////////////////////////////////////////////////////////////////////////////////////////////////////////////////////////////////////////////////////////////////////////////////////////////////////////////////////////////////////////////////////////////////////////////////////////////////////////////////////////////////////////////////////////////////////////////AgABAP///////wUAAAACABAACxsw5RSdpuxOiMzMFZH4Q0AEAAAAAAADAAAAAAADAAAAAwADAAoA////////BQAAAAMAEAAL7L1WJvGPeUqm4guz4jMFOwQAAAABAAMAAAACAAMAAAAEAAMAAAAAAP///////wMAAAAAAP///////wMAAAAAAP///////wMAAAAAAP///////wMAAAAAAP///////wMAAAAAAP///////wMAAAAAAP///////wMAAAAAAP///////wMAAAAAAP///////wQAAQD///////8FAAAABAAQAAuAvBm0lyz4Q4iuDqD4Px98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GzDlFJ2m7E6IzMwVkfhDQAREYXRhAAUAAAAAAk5hbWUADQAAAExpbmtEYXRhTGlzdAAQVmVyc2lvbgAAAAAACUxhc3RXcml0ZQD3PgswnQEAAAABAP////9hAGEAAAAFX2lkABAAAAAE7L1WJvGPeUqm4guz4jMFOwREYXRhAAUAAAAAAk5hbWUADQAAAExpbmtEYXRhTGlzdAAQVmVyc2lvbgABAAAACUxhc3RXcml0ZQD4PgswnQEAAAACAP////9wAHAAAAAFX2lkABAAAAAEgLwZtJcs+EOIrg6g+D8ffANEYXRhABYAAAACUGVyc29uYWxJZAABAAAAAAACTmFtZQALAAAAUGVyc29uYWxJZAAQVmVyc2lvbgAAAAAACUxhc3RXcml0ZQAQPwsw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CyCwAAAAAAAAAAAAAgAf///////////////wAAAP///////////////wUAAAACAP///////wUAAAADAP///////wUAAAADAP///////wUAAAADAP///////wUAAAADAP///////wUAAAADAP///////wUAAAADAP///////wUAAAADAP///////wUAAAADAP///////wUAAAADAP///////////////////////////////////////////////////////////////////////////////////////////////////////////////////////////////////////////////////////////////////////////////////////////////////////////////////////////////////////////////////////////////////////////////////////////////////////////////////////////////////////////////////////////////wEAIAH///////////////8AAA7///////8FAAAABAD///////////////////////////////////////////////////////////////////////////////////////////////////////////////////////////////////////////////////////////////////////////////////////////////////////////////////////////////////////////////////////////////////////////////////////////////////////////////////////////////////////////////////////////////////////////////////////////////////////////////////////////////////////////////////////////////////////////////////////////////////////////////////////8CAAEBAwAAAAIA////////DgAGTGlua0RhdGFMaXN0XzAEAAAAAAAFAAAAAAAFAAAAAwADAAoBAwAAAAMA////////DgAGTGlua0RhdGFMaXN0XzEEAAAAAQAFAAAAAgAFAAAABAAFAAAAAAD///////8FAAAAAAD///////8FAAAAAAD///////8FAAAAAAD///////8FAAAAAAD///////8FAAAAAAD///////8FAAAAAAD///////8FAAAAAAD///////8FAAAAAA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02243366800072"/>
  <p:tag name="EMPOWERCHARTSPROPERTIES_B_LENGTH" val="24576"/>
  <p:tag name="DOWN_MIGRATION_INITIAL_LAYOUT_REQUIRED" val="9.2.99"/>
  <p:tag name="RUNTIME_ID" val="f08ffaff-9ff3-4e31-8571-4359d253f9c6"/>
</p:tagLst>
</file>

<file path=ppt/tags/tag185.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MBAQEBAQEBAQEBAQEBAQMAAAAAAAAAAwAAAAMAAAAA/////wUACgwAAAAAAAAAAAAAIAD///////////////8AAAD///////////////8DAAAAAgD///////8DAAAAAgD///////////////////////////////////////////////////////////////////////////////////////////////////////////////////////////////////////////////////////////////////////////////////////////////////////////////////////////////////////////////////////////////////////////////////////////////////////////////////////////////////////////////////////////////////////////////////////////////////////////////////////////////////////////////////////////////////////////////////////////////8BACAA////////////////AAAO////////AwAAAAQA////////////////////////////////////////////////////////////////////////////////////////////////////////////////////////////////////////////////////////////////////////////////////////////////////////////////////////////////////////////////////////////////////////////////////////////////////////////////////////////////////////////////////////////////////////////////////////////////////////////////////////////////////////////////////////////////////////////////////////////////////////////////////////AgACAP///////wUAAAACABAACweaTyY7sK9MuY5tuY5lF80EAAAAAAADAAAAAAADAAAAAwADAAAAAAD///////8DAAEA////////BQAAAAMAEAALgMXYLJDdWUm/zNLLOkp3kwQAAAABAAMAAAACAAMAAAAEAAQAAQD///////8FAAAABAAQAAvGGquNRxNyRoCQY2TMPkZr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B5pPJjuwr0y5jm25jmUXzQREYXRhAAUAAAAAAk5hbWUADQAAAExpbmtEYXRhTGlzdAAQVmVyc2lvbgABAAAACUxhc3RXcml0ZQCuC53QngEAAAABAP////9hAGEAAAAFX2lkABAAAAAEgMXYLJDdWUm/zNLLOkp3kwREYXRhAAUAAAAAAk5hbWUADQAAAExpbmtEYXRhTGlzdAAQVmVyc2lvbgAAAAAACUxhc3RXcml0ZQCrC53QngEAAAACAP////9wAHAAAAAFX2lkABAAAAAExhqrjUcTckaAkGNkzD5GawNEYXRhABYAAAACUGVyc29uYWxJZAABAAAAAAACTmFtZQALAAAAUGVyc29uYWxJZAAQVmVyc2lvbgAAAAAACUxhc3RXcml0ZQDEC53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DAP///////wUAAAACAP///////wUAAAAEAP///////////////////////////////////////////////////////////////////////////////////////////////////////////////////////////////////////////////////////////////////////////////////////////////////////////////////////////////////////////////////////////////////////////////////////////////////////////////////////////////////////////////////////////////////////////////////////////////////////////////////////////////////////////////////////////////////////////////wEAIAH///////////////8AAA7///////8FAAAABAD///////////////////////////////////////////////////////////////////////////////////////////////////////////////////////////////////////////////////////////////////////////////////////////////////////////////////////////////////////////////////////////////////////////////////////////////////////////////////////////////////////////////////////////////////////////////////////////////////////////////////////////////////////////////////////////////////////////////////////////////////////////////////////8CAAIBAwAAAAIA////////DgAGTGlua0RhdGFMaXN0XzEEAAAAAAAFAAAAAwAFAAAABAAFAAAAAAAFAAAABAADAAEBAwAAAAMA////////DgAGTGlua0RhdGFMaXN0XzAEAAAAAQAFAAAAAAAFAAAAAgAEAAMBAwAAAAQA////////DAAGUGVyc29uYWxJZF8wBAAAAAIABQAAAAIABQAAAAEABQAAAAI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32136633241"/>
  <p:tag name="EMPOWERCHARTSPROPERTIES_B_LENGTH" val="24576"/>
  <p:tag name="DOWN_MIGRATION_INITIAL_LAYOUT_REQUIRED" val="9.2.99"/>
  <p:tag name="RUNTIME_ID" val="141e1f5f-75c8-4162-9e68-f390eb0bbaa2"/>
</p:tagLst>
</file>

<file path=ppt/tags/tag19.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gsAAAAAAAAAAAAAIAD///////////////8AAAD///////////////8DAAAAAgD///////8DAAAAAgD///////////////////////////////////////////////////////////////////////////////////////////////////////////////////////////////////////////////////////////////////////////////////////////////////////////////////////////////////////////////////////////////////////////////////////////////////////////////////////////////////////////////////////////////////////////////////////////////////////////////////////////////////////////////////////////////////////////////////////////////8BACAA////////////////AAAO////////AwAAAAQA////////////////////////////////////////////////////////////////////////////////////////////////////////////////////////////////////////////////////////////////////////////////////////////////////////////////////////////////////////////////////////////////////////////////////////////////////////////////////////////////////////////////////////////////////////////////////////////////////////////////////////////////////////////////////////////////////////////////////////////////////////////////////////AgACAP///////wUAAAACABAAC/2jSIgib+lEvXlYVAEJ918EAAAAAAADAAAAAAADAAAAAwADAAAAAAADAAAAAwADAAIA////////BQAAAAMAEAALOoAJyVYiF0WTDsPKlO1MVAQAAAABAAMAAAACAAMAAAAEAAMAAAACAP///////wQAAQD///////8FAAAABAAQAAvEIMzz1dnDRrXRzaNrxtKh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aNIiCJv6US9eVhUAQn3XwREYXRhAAUAAAAAAk5hbWUADQAAAExpbmtEYXRhTGlzdAAQVmVyc2lvbgABAAAACUxhc3RXcml0ZQBCI5TQngEAAAABAP////9hAGEAAAAFX2lkABAAAAAEOoAJyVYiF0WTDsPKlO1MVAREYXRhAAUAAAAAAk5hbWUADQAAAExpbmtEYXRhTGlzdAAQVmVyc2lvbgAAAAAACUxhc3RXcml0ZQBBI5TQngEAAAACAP////9wAHAAAAAFX2lkABAAAAAExCDM89XZw0a10c2ja8bSoQNEYXRhABYAAAACUGVyc29uYWxJZAABAAAAAAACTmFtZQALAAAAUGVyc29uYWxJZAAQVmVyc2lvbgAAAAAACUxhc3RXcml0ZQBjI5T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DAP///////wUAAAADAP///////////////////////////////////////////////////////////////////////////////////////////////////////////////////////////////////////////////////////////////////////////////////////////////////////////////////////////////////////////////////////////////////////////////////////////////////////////////////////////////////////////////////////////////////////////////////////////////////////////////////////////////////////////////////////////////////////////////////////////////wEAIAH///////////////8AAA7///////8FAAAABAD///////////////////////////////////////////////////////////////////////////////////////////////////////////////////////////////////////////////////////////////////////////////////////////////////////////////////////////////////////////////////////////////////////////////////////////////////////////////////////////////////////////////////////////////////////////////////////////////////////////////////////////////////////////////////////////////////////////////////////////////////////////////////////8CAAIBAwAAAAIA////////DgAGTGlua0RhdGFMaXN0XzEEAAAAAAAFAAAAAwAFAAAABAAFAAAAAwD///////8DAAIBAwAAAAMA////////DgAGTGlua0RhdGFMaXN0XzAEAAAAAQAFAAAAAAAFAAAAAg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6298980676"/>
  <p:tag name="EMPOWERCHARTSPROPERTIES_B_LENGTH" val="24576"/>
  <p:tag name="DOWN_MIGRATION_INITIAL_LAYOUT_REQUIRED" val="9.2.99"/>
  <p:tag name="RUNTIME_ID" val="8acb1a5d-5789-4dc2-bdeb-ba0b5be13e89"/>
</p:tagLst>
</file>

<file path=ppt/tags/tag2.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wUBAQEBAQEBAQEBAQEBAQMAAAAAAAAAAwAAAAMAAAAA/////wUAqgsAAAAAAAAAAAAAIAD///////////////8AAAD///////////////8DAAAAAgD///////8DAAAAAgD///////8DAAAABAD///////8DAAAABAD///////8DAAAABAD///////8DAAAABAD///////8DAAAABAD///////////////////////////////////////////////////////////////////////////////////////////////////////////////////////////////////////////////////////////////////////////////////////////////////////////////////////////////////////////////////////////////////////////////////////////////////////////////////////////////////////////////////////////////////////////////////////////////////////////////8BACAA////////////////AAAO////////AwAAAAMA////////////////////////////////////////////////////////////////////////////////////////////////////////////////////////////////////////////////////////////////////////////////////////////////////////////////////////////////////////////////////////////////////////////////////////////////////////////////////////////////////////////////////////////////////////////////////////////////////////////////////////////////////////////////////////////////////////////////////////////////////////////////////////AgACAP///////wUAAAACABAAC8bAY2T4ZQ1HmlIXSiE442MEAAAAAAADAAAAAAADAAAABAADAAAAAAADAAAABAADAAMA////////BQAAAAMAEAALGJMB2bvh1k+W/kx5bkkDnQQAAAABAAMAAAAEAAMAAAABAAMAAAAEAP///////wMAAAAEAP///////wQABwD///////8FAAAABAAQAAsZlzygGqFURob14rkLlzwJBAAAAAIAAwAAAAIAAwAAAAMAAwAAAAIAAwAAAAMAAwAAAAAAAwAAAAMAAwAAAAAA////////AwAAAAAA////////AwAAAAA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xsBjZPhlDUeaUhdKITjjYwREYXRhAAUAAAAAAk5hbWUADQAAAExpbmtEYXRhTGlzdAAQVmVyc2lvbgAAAAAACUxhc3RXcml0ZQDnRcOtngEAAAABAP////9hAGEAAAAFX2lkABAAAAAEGJMB2bvh1k+W/kx5bkkDnQREYXRhAAUAAAAAAk5hbWUADQAAAExpbmtEYXRhTGlzdAAQVmVyc2lvbgABAAAACUxhc3RXcml0ZQDzRcOtngEAAAACAP////9wAHAAAAAFX2lkABAAAAAEGZc8oBqhVEaG9eK5C5c8CQNEYXRhABYAAAACUGVyc29uYWxJZAABAAAAAAACTmFtZQALAAAAUGVyc29uYWxJZAAQVmVyc2lvbgAAAAAACUxhc3RXcml0ZQA6RsOt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KCwAAAAAAAAAAAAAgAf///////////////wAAAP///////////////wUAAAACAP///////wUAAAACAP///////wUAAAADAP///////wUAAAAEAP///////wUAAAAEAP///////////////////////////////////////////////////////////////////////////////////////////////////////////////////////////////////////////////////////////////////////////////////////////////////////////////////////////////////////////////////////////////////////////////////////////////////////////////////////////////////////////////////////////////////////////////////////////////////////////////////////////////////////////////wEAIAH///////////////8AAA7///////8FAAAABAD///////////////////////////////////////////////////////////////////////////////////////////////////////////////////////////////////////////////////////////////////////////////////////////////////////////////////////////////////////////////////////////////////////////////////////////////////////////////////////////////////////////////////////////////////////////////////////////////////////////////////////////////////////////////////////////////////////////////////////////////////////////////////////8CAAIBAwAAAAIA////////DgAGTGlua0RhdGFMaXN0XzAEAAAAAAAFAAAAAAAFAAAAAwAFAAAAAAAFAAAAAwADAAMBAwAAAAMA////////DgAGTGlua0RhdGFMaXN0XzEEAAAAAQAFAAAAAgAFAAAABAAFAAAAAgAFAAAABAAFAAAAAAAFAAAABAAEAAUBAwAAAAQA////////DAAGUGVyc29uYWxJZF8wBAAAAAIABQAAAAMABQAAAAEABQAAAAMA////////BQAAAAM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285164464496"/>
  <p:tag name="EMPOWERCHARTSPROPERTIES_B_LENGTH" val="24576"/>
  <p:tag name="DOWN_MIGRATION_INITIAL_LAYOUT_REQUIRED" val="9.2.99"/>
  <p:tag name="RUNTIME_ID" val="401968c8-1c0d-4622-826d-7c133bf257e6"/>
</p:tagLst>
</file>

<file path=ppt/tags/tag20.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gsAAAAAAAAAAAAAIAD///////////////8AAAD///////////////8DAAAABAD///////8DAAAAAgD///////////////////////////////////////////////////////////////////////////////////////////////////////////////////////////////////////////////////////////////////////////////////////////////////////////////////////////////////////////////////////////////////////////////////////////////////////////////////////////////////////////////////////////////////////////////////////////////////////////////////////////////////////////////////////////////////////////////////////////////8BACAA////////////////AAAO////////AwAAAAMA////////////////////////////////////////////////////////////////////////////////////////////////////////////////////////////////////////////////////////////////////////////////////////////////////////////////////////////////////////////////////////////////////////////////////////////////////////////////////////////////////////////////////////////////////////////////////////////////////////////////////////////////////////////////////////////////////////////////////////////////////////////////////////AgACAP///////wUAAAACABAACyANz5kCL9lNubOBOoZVFAwEAAAAAAADAAAABAADAAAAAwADAAAAAAADAAAAAwADAAIA////////BQAAAAMAEAALeAuN4pPi/0yuHC1H3XIdJgQAAAABAAMAAAACAAMAAAABAAMAAAACAP///////wQAAQD///////8FAAAABAAQAAuqiTUXINDORZRxwwSSMCht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IA3PmQIv2U25s4E6hlUUDAREYXRhAAUAAAAAAk5hbWUADQAAAExpbmtEYXRhTGlzdAAQVmVyc2lvbgABAAAACUxhc3RXcml0ZQC4I5TQngEAAAABAP////9hAGEAAAAFX2lkABAAAAAEeAuN4pPi/0yuHC1H3XIdJgREYXRhAAUAAAAAAk5hbWUADQAAAExpbmtEYXRhTGlzdAAQVmVyc2lvbgAAAAAACUxhc3RXcml0ZQC3I5TQngEAAAACAP////9wAHAAAAAFX2lkABAAAAAEqok1FyDQzkWUccMEkjAobQNEYXRhABYAAAACUGVyc29uYWxJZAABAAAAAAACTmFtZQALAAAAUGVyc29uYWxJZAAQVmVyc2lvbgAAAAAACUxhc3RXcml0ZQDVI5T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DAP///////wUAAAADAP///////////////////////////////////////////////////////////////////////////////////////////////////////////////////////////////////////////////////////////////////////////////////////////////////////////////////////////////////////////////////////////////////////////////////////////////////////////////////////////////////////////////////////////////////////////////////////////////////////////////////////////////////////////////////////////////////////////////////////////////wEAIAH///////////////8AAA7///////8FAAAABAD///////////////////////////////////////////////////////////////////////////////////////////////////////////////////////////////////////////////////////////////////////////////////////////////////////////////////////////////////////////////////////////////////////////////////////////////////////////////////////////////////////////////////////////////////////////////////////////////////////////////////////////////////////////////////////////////////////////////////////////////////////////////////////8CAAIBAwAAAAIA////////DgAGTGlua0RhdGFMaXN0XzEEAAAAAAAFAAAAAwAFAAAABAAFAAAAAwAFAAAABAADAAIBAwAAAAMA////////DgAGTGlua0RhdGFMaXN0XzAEAAAAAQAFAAAAAAAFAAAAAgAFAAAAAAAFAAAAAgAEAAIBAwAAAAQA////////DAAGUGVyc29uYWxJZF8wBAAAAAIABQAAAAIABQAAAAE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6299999218"/>
  <p:tag name="EMPOWERCHARTSPROPERTIES_B_LENGTH" val="24576"/>
  <p:tag name="DOWN_MIGRATION_INITIAL_LAYOUT_REQUIRED" val="9.2.99"/>
  <p:tag name="RUNTIME_ID" val="f23e3dd5-623b-4eb8-80f1-b51253774fcb"/>
</p:tagLst>
</file>

<file path=ppt/tags/tag21.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wUA5gsAAAAAAAAAAAAAIAD///////////////8AAAD///////////////8DAAAABAD///////8DAAAAAwD///////8DAAAAAwD///////8DAAAAAwD///////8DAAAAAwD///////////////////////////////////////////////////////////////////////////////////////////////////////////////////////////////////////////////////////////////////////////////////////////////////////////////////////////////////////////////////////////////////////////////////////////////////////////////////////////////////////////////////////////////////////////////////////////////////////////////////////////////////////////////8BACAA////////////////AAAO////////AwAAAAMA////////////////////////////////////////////////////////////////////////////////////////////////////////////////////////////////////////////////////////////////////////////////////////////////////////////////////////////////////////////////////////////////////////////////////////////////////////////////////////////////////////////////////////////////////////////////////////////////////////////////////////////////////////////////////////////////////////////////////////////////////////////////////////AgABAP///////wUAAAACABAAC7pCU4ogmO1PoDCSLi9K2L4EAAAAAAADAAAABAADAAAAAwADAAUA////////BQAAAAMAEAALE6dEzIdJxkyVteu3wy2eMwQAAAABAAMAAAACAAMAAAABAAMAAAAAAP///////wMAAAAAAP///////wMAAAAAAP///////wMAAAAAAP///////wQAAQD///////8FAAAABAAQAAu+gWpM0CVWSqdUOTzGhB2c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ukJTiiCY7U+gMJIuL0rYvgREYXRhAAUAAAAAAk5hbWUADQAAAExpbmtEYXRhTGlzdAAQVmVyc2lvbgABAAAACUxhc3RXcml0ZQAEJJTQngEAAAABAP////9hAGEAAAAFX2lkABAAAAAEE6dEzIdJxkyVteu3wy2eMwREYXRhAAUAAAAAAk5hbWUADQAAAExpbmtEYXRhTGlzdAAQVmVyc2lvbgAAAAAACUxhc3RXcml0ZQAEJJTQngEAAAACAP////9wAHAAAAAFX2lkABAAAAAEvoFqTNAlVkqnVDk8xoQdnANEYXRhABYAAAACUGVyc29uYWxJZAABAAAAAAACTmFtZQALAAAAUGVyc29uYWxJZAAQVmVyc2lvbgAAAAAACUxhc3RXcml0ZQA8JJT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DAP///////wUAAAADAP///////wUAAAADAP///////wUAAAADAP///////wUAAAADAP///////////////////////////////////////////////////////////////////////////////////////////////////////////////////////////////////////////////////////////////////////////////////////////////////////////////////////////////////////////////////////////////////////////////////////////////////////////////////////////////////////////////////////////////////////////////////////////////////////////////////////////////////////////////wEAIAH///////////////8AAA7///////8FAAAABAD///////////////////////////////////////////////////////////////////////////////////////////////////////////////////////////////////////////////////////////////////////////////////////////////////////////////////////////////////////////////////////////////////////////////////////////////////////////////////////////////////////////////////////////////////////////////////////////////////////////////////////////////////////////////////////////////////////////////////////////////////////////////////////8CAAEBAwAAAAIA////////DgAGTGlua0RhdGFMaXN0XzEEAAAAAAAFAAAAAwAFAAAABAADAAUBAwAAAAMA////////DgAGTGlua0RhdGFMaXN0XzAEAAAAAQAFAAAAAAAFAAAAAgAFAAAAAAD///////8FAAAAAAD///////8FAAAAAAD///////8FAAAAAAD///////8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6301047072"/>
  <p:tag name="EMPOWERCHARTSPROPERTIES_B_LENGTH" val="24576"/>
  <p:tag name="DOWN_MIGRATION_INITIAL_LAYOUT_REQUIRED" val="9.2.99"/>
  <p:tag name="RUNTIME_ID" val="527404a7-82ab-4bac-aa33-dfdd7ebb1635"/>
</p:tagLst>
</file>

<file path=ppt/tags/tag22.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IBAQEBAQEBAQEBAQEBAQMAAAAAAAAAAwAAAAMAAAAA/////wUA8gsAAAAAAAAAAAAAIAD///////////////8AAAD///////////////8DAAAAAgD///////8DAAAABAD///////8DAAAABAD///////////////////////////////////////////////////////////////////////////////////////////////////////////////////////////////////////////////////////////////////////////////////////////////////////////////////////////////////////////////////////////////////////////////////////////////////////////////////////////////////////////////////////////////////////////////////////////////////////////////////////////////////////////////////////////////////////////////8BACAA////////////////AAAO////////AwAAAAMA////////////////////////////////////////////////////////////////////////////////////////////////////////////////////////////////////////////////////////////////////////////////////////////////////////////////////////////////////////////////////////////////////////////////////////////////////////////////////////////////////////////////////////////////////////////////////////////////////////////////////////////////////////////////////////////////////////////////////////////////////////////////////////AgABAP///////wUAAAACABAAC8or6nZ8KzFKtuwjhDCsDvIEAAAAAAADAAAAAAADAAAABAADAAIA////////BQAAAAMAEAAL34PzzulqQUK30KpsIn9CKQQAAAABAAMAAAAEAAMAAAABAAMAAAAEAP///////wQAAwD///////8FAAAABAAQAAtcVfGvxNbzR5c4Spf3y65PBAAAAAIAAwAAAAIAAwAAAAMAAwAAAAAAAwAAAAM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yivqdnwrMUq27COEMKwO8gREYXRhAAUAAAAAAk5hbWUADQAAAExpbmtEYXRhTGlzdAAQVmVyc2lvbgAAAAAACUxhc3RXcml0ZQB4JJTQngEAAAABAP////9hAGEAAAAFX2lkABAAAAAE34PzzulqQUK30KpsIn9CKQREYXRhAAUAAAAAAk5hbWUADQAAAExpbmtEYXRhTGlzdAAQVmVyc2lvbgABAAAACUxhc3RXcml0ZQB6JJTQngEAAAACAP////9wAHAAAAAFX2lkABAAAAAEXFXxr8TW80eXOEqX98uuTwNEYXRhABYAAAACUGVyc29uYWxJZAABAAAAAAACTmFtZQALAAAAUGVyc29uYWxJZAAQVmVyc2lvbgAAAAAACUxhc3RXcml0ZQC3JJT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DAP///////////////////////////////////////////////////////////////////////////////////////////////////////////////////////////////////////////////////////////////////////////////////////////////////////////////////////////////////////////////////////////////////////////////////////////////////////////////////////////////////////////////////////////////////////////////////////////////////////////////////////////////////////////////////////////////////////////////////////////////wEAIAH///////////////8AAA7///////8FAAAABAD///////////////////////////////////////////////////////////////////////////////////////////////////////////////////////////////////////////////////////////////////////////////////////////////////////////////////////////////////////////////////////////////////////////////////////////////////////////////////////////////////////////////////////////////////////////////////////////////////////////////////////////////////////////////////////////////////////////////////////////////////////////////////////8CAAEBAwAAAAIA////////DgAGTGlua0RhdGFMaXN0XzAEAAAAAAAFAAAAAAAFAAAAAwADAAIBAwAAAAMA////////DgAGTGlua0RhdGFMaXN0XzEEAAAAAQAFAAAAAgAFAAAABAAFAAAAAA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6302271404"/>
  <p:tag name="EMPOWERCHARTSPROPERTIES_B_LENGTH" val="24576"/>
  <p:tag name="DOWN_MIGRATION_INITIAL_LAYOUT_REQUIRED" val="9.2.99"/>
  <p:tag name="RUNTIME_ID" val="c5cf5cac-5ec4-43be-bc35-c8522392d2b7"/>
</p:tagLst>
</file>

<file path=ppt/tags/tag2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EBAQEBAQEBAQEBAQEBAQMAAAAAAAAAAwAAAAMAAAAA/////wUACgwAAAAAAAAAAAAAIAD///////////////8AAAD///////////////8DAAAAAgD///////8DAAAABAD///////////////////////////////////////////////////////////////////////////////////////////////////////////////////////////////////////////////////////////////////////////////////////////////////////////////////////////////////////////////////////////////////////////////////////////////////////////////////////////////////////////////////////////////////////////////////////////////////////////////////////////////////////////////////////////////////////////////////////////////8BACAA////////////////AAAO////////AwAAAAMA////////////////////////////////////////////////////////////////////////////////////////////////////////////////////////////////////////////////////////////////////////////////////////////////////////////////////////////////////////////////////////////////////////////////////////////////////////////////////////////////////////////////////////////////////////////////////////////////////////////////////////////////////////////////////////////////////////////////////////////////////////////////////////AgABAP///////wUAAAACABAAC2qMbR8dqxBMrsSY+qoL4cAEAAAAAAADAAAAAAADAAAABAADAAEA////////BQAAAAMAEAALdIykflabMkKYdW1AUCF07wQAAAABAAMAAAAEAAMAAAABAAQAAgD///////8FAAAABAAQAAsMh8s8wU6WQKlK1oGl0oVVBAAAAAIAAwAAAAIAAwAAAAM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aoxtHx2rEEyuxJj6qgvhwAREYXRhAAUAAAAAAk5hbWUADQAAAExpbmtEYXRhTGlzdAAQVmVyc2lvbgABAAAACUxhc3RXcml0ZQDsJJTQngEAAAABAP////9hAGEAAAAFX2lkABAAAAAEdIykflabMkKYdW1AUCF07wREYXRhAAUAAAAAAk5hbWUADQAAAExpbmtEYXRhTGlzdAAQVmVyc2lvbgAAAAAACUxhc3RXcml0ZQDsJJTQngEAAAACAP////9wAHAAAAAFX2lkABAAAAAEDIfLPMFOlkCpStaBpdKFVQNEYXRhABYAAAACUGVyc29uYWxJZAABAAAAAAACTmFtZQALAAAAUGVyc29uYWxJZAAQVmVyc2lvbgAAAAAACUxhc3RXcml0ZQAKJZT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DAP///////////////////////////////////////////////////////////////////////////////////////////////////////////////////////////////////////////////////////////////////////////////////////////////////////////////////////////////////////////////////////////////////////////////////////////////////////////////////////////////////////////////////////////////////////////////////////////////////////////////////////////////////////////////////////////////////////////////////////////////////////////////wEAIAH///////////////8AAA7///////8FAAAABAD///////////////////////////////////////////////////////////////////////////////////////////////////////////////////////////////////////////////////////////////////////////////////////////////////////////////////////////////////////////////////////////////////////////////////////////////////////////////////////////////////////////////////////////////////////////////////////////////////////////////////////////////////////////////////////////////////////////////////////////////////////////////////////8CAAEBAwAAAAIA////////DgAGTGlua0RhdGFMaXN0XzEEAAAAAAAFAAAAAwAFAAAABAA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6303110960"/>
  <p:tag name="EMPOWERCHARTSPROPERTIES_B_LENGTH" val="24576"/>
  <p:tag name="DOWN_MIGRATION_INITIAL_LAYOUT_REQUIRED" val="9.2.99"/>
  <p:tag name="RUNTIME_ID" val="c2feba8a-5e50-40ff-a895-884ddd0def09"/>
</p:tagLst>
</file>

<file path=ppt/tags/tag24.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2gsAAAAAAAAAAAAAIAD///////////////8AAAD///////////////8DAAAABAD///////8DAAAABAD///////8DAAAABAD///////////////////////////////////////////////////////////////////////////////////////////////////////////////////////////////////////////////////////////////////////////////////////////////////////////////////////////////////////////////////////////////////////////////////////////////////////////////////////////////////////////////////////////////////////////////////////////////////////////////////////////////////////////////////////////////////////////////8BACAA////////////////AAAO////////AwAAAAMA////////////////////////////////////////////////////////////////////////////////////////////////////////////////////////////////////////////////////////////////////////////////////////////////////////////////////////////////////////////////////////////////////////////////////////////////////////////////////////////////////////////////////////////////////////////////////////////////////////////////////////////////////////////////////////////////////////////////////////////////////////////////////////AgADAP///////wUAAAACABAAC+V4r3WfB3NHlJfuq5z9/KsEAAAAAAADAAAABAADAAAAAwADAAAABAADAAAAAwADAAAABAD///////8DAAIA////////BQAAAAMAEAAL19ifvFlwMk6HCWH44lJlpQQAAAABAAMAAAACAAMAAAABAAMAAAACAP///////wQAAwD///////8FAAAABAAQAAtdhDRML28ZSoT+WOx7iJu8BAAAAAIAAwAAAAAAAwAAAAIAAwAAAAAAAw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5XivdZ8Hc0eUl+6rnP38qwREYXRhAAUAAAAAAk5hbWUADQAAAExpbmtEYXRhTGlzdAAQVmVyc2lvbgAAAAAACUxhc3RXcml0ZQBCJZTQngEAAAABAP////9hAGEAAAAFX2lkABAAAAAE19ifvFlwMk6HCWH44lJlpQREYXRhAAUAAAAAAk5hbWUADQAAAExpbmtEYXRhTGlzdAAQVmVyc2lvbgABAAAACUxhc3RXcml0ZQBDJZTQngEAAAACAP////9wAHAAAAAFX2lkABAAAAAEXYQ0TC9vGUqE/ljse4ibvANEYXRhABYAAAACUGVyc29uYWxJZAABAAAAAAACTmFtZQALAAAAUGVyc29uYWxJZAAQVmVyc2lvbgAAAAAACUxhc3RXcml0ZQBjJZT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CAP///////wUAAAACAP///////wUAAAACAP///////////////////////////////////////////////////////////////////////////////////////////////////////////////////////////////////////////////////////////////////////////////////////////////////////////////////////////////////////////////////////////////////////////////////////////////////////////////////////////////////////////////////////////////////////////////////////////////////////////////////////////////////////////////////////////////////////////////wEAIAH///////////////8AAA7///////8FAAAABAD///////////////////////////////////////////////////////////////////////////////////////////////////////////////////////////////////////////////////////////////////////////////////////////////////////////////////////////////////////////////////////////////////////////////////////////////////////////////////////////////////////////////////////////////////////////////////////////////////////////////////////////////////////////////////////////////////////////////////////////////////////////////////////8CAAMBAwAAAAIA////////DgAGTGlua0RhdGFMaXN0XzAEAAAAAAAFAAAAAAAFAAAAAwAFAAAAAAAFAAAAAwAFAAAAAAD///////8DAAIBAwAAAAMA////////DgAGTGlua0RhdGFMaXN0XzEEAAAAAQAFAAAAAgAFAAAABAAFAAAAAg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6303987932"/>
  <p:tag name="EMPOWERCHARTSPROPERTIES_B_LENGTH" val="24576"/>
  <p:tag name="DOWN_MIGRATION_INITIAL_LAYOUT_REQUIRED" val="9.2.99"/>
  <p:tag name="RUNTIME_ID" val="36255210-d0b8-4b4e-b398-493e4b648d76"/>
</p:tagLst>
</file>

<file path=ppt/tags/tag25.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QBAQEBAQEBAQEBAQEBAQMAAAAAAAAAAwAAAAMAAAAA/////wUAwgsAAAAAAAAAAAAAIAD///////////////8AAAD///////////////8DAAAABAD///////8DAAAABAD///////8DAAAABAD///////8DAAAABAD///////8DAAAABAD///////////////////////////////////////////////////////////////////////////////////////////////////////////////////////////////////////////////////////////////////////////////////////////////////////////////////////////////////////////////////////////////////////////////////////////////////////////////////////////////////////////////////////////////////////////////////////////////////////////////////////////////////////////////8BACAA////////////////AAAO////////AwAAAAMA////////////////////////////////////////////////////////////////////////////////////////////////////////////////////////////////////////////////////////////////////////////////////////////////////////////////////////////////////////////////////////////////////////////////////////////////////////////////////////////////////////////////////////////////////////////////////////////////////////////////////////////////////////////////////////////////////////////////////////////////////////////////////////AgABAP///////wUAAAACABAAC7RudYJpxYZAvJ3fdM2ehGUEAAAAAAADAAAABAADAAAAAwADAAQA////////BQAAAAMAEAALqqQpiYI+QEGZO1ssfg35QwQAAAABAAMAAAACAAMAAAABAAMAAAAEAP///////wMAAAAEAP///////wMAAAAEAP///////wQABQD///////8FAAAABAAQAAubu5t2UNHbTaZOEO1YutobBAAAAAIAAwAAAAAAAwAAAAIAAwAAAAAAAwAAAAMAAwAAAAAAAwAAAAMAAwAAAAAAAwAAAAM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tG51gmnFhkC8nd90zZ6EZQREYXRhAAUAAAAAAk5hbWUADQAAAExpbmtEYXRhTGlzdAAQVmVyc2lvbgAAAAAACUxhc3RXcml0ZQCbJZTQngEAAAABAP////9hAGEAAAAFX2lkABAAAAAEqqQpiYI+QEGZO1ssfg35QwREYXRhAAUAAAAAAk5hbWUADQAAAExpbmtEYXRhTGlzdAAQVmVyc2lvbgABAAAACUxhc3RXcml0ZQCcJZTQngEAAAACAP////9wAHAAAAAFX2lkABAAAAAEm7ubdlDR202mThDtWLraGwNEYXRhABYAAAACUGVyc29uYWxJZAABAAAAAAACTmFtZQALAAAAUGVyc29uYWxJZAAQVmVyc2lvbgAAAAAACUxhc3RXcml0ZQDAJZT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CAP///////wUAAAADAP///////wUAAAADAP///////wUAAAADAP///////////////////////////////////////////////////////////////////////////////////////////////////////////////////////////////////////////////////////////////////////////////////////////////////////////////////////////////////////////////////////////////////////////////////////////////////////////////////////////////////////////////////////////////////////////////////////////////////////////////////////////////////////////////////////////////wEAIAH///////////////8AAA7///////8FAAAABAD///////////////////////////////////////////////////////////////////////////////////////////////////////////////////////////////////////////////////////////////////////////////////////////////////////////////////////////////////////////////////////////////////////////////////////////////////////////////////////////////////////////////////////////////////////////////////////////////////////////////////////////////////////////////////////////////////////////////////////////////////////////////////////8CAAEBAwAAAAIA////////DgAGTGlua0RhdGFMaXN0XzAEAAAAAAAFAAAAAAAFAAAAAwADAAQBAwAAAAMA////////DgAGTGlua0RhdGFMaXN0XzEEAAAAAQAFAAAAAgAFAAAABAAFAAAAAAAFAAAABAAFAAAAAAD///////8FAAAAAAD///////8EAAIBAwAAAAQA////////DAAGUGVyc29uYWxJZF8wBAAAAAIABQAAAAMABQAAAAEABQ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6304945782"/>
  <p:tag name="EMPOWERCHARTSPROPERTIES_B_LENGTH" val="24576"/>
  <p:tag name="DOWN_MIGRATION_INITIAL_LAYOUT_REQUIRED" val="9.2.99"/>
  <p:tag name="RUNTIME_ID" val="3c428889-d9ab-454f-9a8d-23e9dd759f42"/>
</p:tagLst>
</file>

<file path=ppt/tags/tag26.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IBAQEBAQEBAQEBAQEBAQMAAAAAAAAAAwAAAAMAAAAA/////wUAFgwAAAAAAAAAAAAAIAD///////////////8AAAD///////////////8DAAAAAgD///////////////////////////////////////////////////////////////////////////////////////////////////////////////////////////////////////////////////////////////////////////////////////////////////////////////////////////////////////////////////////////////////////////////////////////////////////////////////////////////////////////////////////////////////////////////////////////////////////////////////////////////////////////////////////////////////////////////////////////////////////////////8BACAA////////////////AAAO////////AwAAAAMA////////////////////////////////////////////////////////////////////////////////////////////////////////////////////////////////////////////////////////////////////////////////////////////////////////////////////////////////////////////////////////////////////////////////////////////////////////////////////////////////////////////////////////////////////////////////////////////////////////////////////////////////////////////////////////////////////////////////////////////////////////////////////////AgABAP///////wUAAAACABAAC/GOH1djSQ1Co3RwN8FVTnYEAAAAAAADAAAAAAADAAAABAADAAEA////////BQAAAAMAEAALp8O4qr0350ya0j9xDFJ8SgQAAAABAAMAAAAEAAMAAAABAAQAAQD///////8FAAAABAAQAAumUnFzfdqUTovQlAYDiuO8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8Y4fV2NJDUKjdHA3wVVOdgREYXRhAAUAAAAAAk5hbWUADQAAAExpbmtEYXRhTGlzdAAQVmVyc2lvbgAAAAAACUxhc3RXcml0ZQBGC53QngEAAAABAP////9hAGEAAAAFX2lkABAAAAAEp8O4qr0350ya0j9xDFJ8SgREYXRhAAUAAAAAAk5hbWUADQAAAExpbmtEYXRhTGlzdAAQVmVyc2lvbgABAAAACUxhc3RXcml0ZQBHC53QngEAAAACAP////9wAHAAAAAFX2lkABAAAAAEplJxc33alE6L0JQGA4rjvANEYXRhABYAAAACUGVyc29uYWxJZAABAAAAAAACTmFtZQALAAAAUGVyc29uYWxJZAAQVmVyc2lvbgAAAAAACUxhc3RXcml0ZQB4C53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EAP///////////////////////////////////////////////////////////////////////////////////////////////////////////////////////////////////////////////////////////////////////////////////////////////////////////////////////////////////////////////////////////////////////////////////////////////////////////////////////////////////////////////////////////////////////////////////////////////////////////////////////////////////////////////////////////////////////////////////////////////wEAIAH///////////////8AAA7///////8FAAAABAD///////////////////////////////////////////////////////////////////////////////////////////////////////////////////////////////////////////////////////////////////////////////////////////////////////////////////////////////////////////////////////////////////////////////////////////////////////////////////////////////////////////////////////////////////////////////////////////////////////////////////////////////////////////////////////////////////////////////////////////////////////////////////////8CAAEBAwAAAAIA////////DgAGTGlua0RhdGFMaXN0XzAEAAAAAAAFAAAAAAAFAAAAAwADAAEBAwAAAAMA////////DgAGTGlua0RhdGFMaXN0XzEEAAAAAQAFAAAAAgAFAAAABAAEAAIBAwAAAAQA////////DAAGUGVyc29uYWxJZF8wBAAAAAIABQAAAAMABQAAAAE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32135817946"/>
  <p:tag name="EMPOWERCHARTSPROPERTIES_B_LENGTH" val="24576"/>
  <p:tag name="DOWN_MIGRATION_INITIAL_LAYOUT_REQUIRED" val="9.2.99"/>
  <p:tag name="RUNTIME_ID" val="cd29b096-ffef-4c6f-9e8f-4fb3e82d98c2"/>
</p:tagLst>
</file>

<file path=ppt/tags/tag27.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wUA5gsAAAAAAAAAAAAAIAD///////////////8AAAD///////////////8DAAAAAgD///////8DAAAABAD///////8DAAAAAwD///////8DAAAAAwD///////////////////////////////////////////////////////////////////////////////////////////////////////////////////////////////////////////////////////////////////////////////////////////////////////////////////////////////////////////////////////////////////////////////////////////////////////////////////////////////////////////////////////////////////////////////////////////////////////////////////////////////////////////////////////////////8BACAA////////////////AAAO////////AwAAAAMA////////////////////////////////////////////////////////////////////////////////////////////////////////////////////////////////////////////////////////////////////////////////////////////////////////////////////////////////////////////////////////////////////////////////////////////////////////////////////////////////////////////////////////////////////////////////////////////////////////////////////////////////////////////////////////////////////////////////////////////////////////////////////////AgABAP///////wUAAAACABAAC86xFQJe5shGo60VFLc1kfUEAAAAAAADAAAAAAADAAAABAADAAQA////////BQAAAAMAEAALORE03qYg70OizQNZbBpRiQQAAAABAAMAAAAEAAMAAAABAAMAAAAEAP///////wMAAAAAAP///////wMAAAAAAP///////wQAAgD///////8FAAAABAAQAAvdp8gdtirNS55cshNcMfuJBAAAAAIAAwAAAAIAAwAAAAMAAwAAAAA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zrEVAl7myEajrRUUtzWR9QREYXRhAAUAAAAAAk5hbWUADQAAAExpbmtEYXRhTGlzdAAQVmVyc2lvbgAAAAAACUxhc3RXcml0ZQBhi5nQngEAAAABAP////9hAGEAAAAFX2lkABAAAAAEORE03qYg70OizQNZbBpRiQREYXRhAAUAAAAAAk5hbWUADQAAAExpbmtEYXRhTGlzdAAQVmVyc2lvbgABAAAACUxhc3RXcml0ZQBhi5nQngEAAAACAP////9wAHAAAAAFX2lkABAAAAAE3afIHbYqzUueXLITXDH7iQNEYXRhABYAAAACUGVyc29uYWxJZAABAAAAAAACTmFtZQALAAAAUGVyc29uYWxJZAAQVmVyc2lvbgAAAAAACUxhc3RXcml0ZQCPi5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CAP///////wUAAAADAP///////wUAAAADAP///////wUAAAADAP///////////////////////////////////////////////////////////////////////////////////////////////////////////////////////////////////////////////////////////////////////////////////////////////////////////////////////////////////////////////////////////////////////////////////////////////////////////////////////////////////////////////////////////////////////////////////////////////////////////////////////////////////////////////////////////////wEAIAH///////////////8AAA7///////8FAAAABAD///////////////////////////////////////////////////////////////////////////////////////////////////////////////////////////////////////////////////////////////////////////////////////////////////////////////////////////////////////////////////////////////////////////////////////////////////////////////////////////////////////////////////////////////////////////////////////////////////////////////////////////////////////////////////////////////////////////////////////////////////////////////////////8CAAEBAwAAAAIA////////DgAGTGlua0RhdGFMaXN0XzAEAAAAAAAFAAAAAAAFAAAAAwADAAQBAwAAAAMA////////DgAGTGlua0RhdGFMaXN0XzEEAAAAAQAFAAAAAgAFAAAABAAFAAAAAAD///////8FAAAAAAD///////8FAAAAAA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42350096"/>
  <p:tag name="EMPOWERCHARTSPROPERTIES_B_LENGTH" val="24576"/>
  <p:tag name="DOWN_MIGRATION_INITIAL_LAYOUT_REQUIRED" val="9.2.99"/>
  <p:tag name="RUNTIME_ID" val="4ca9f2f7-3416-459a-8956-afe5c62339e0"/>
</p:tagLst>
</file>

<file path=ppt/tags/tag28.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MBAQEBAQEBAQEBAQEBAQMAAAAAAAAAAwAAAAMAAAAA/////wUACgwAAAAAAAAAAAAAIAD///////////////8AAAD///////////////8DAAAABAD///////8DAAAABAD///////////////////////////////////////////////////////////////////////////////////////////////////////////////////////////////////////////////////////////////////////////////////////////////////////////////////////////////////////////////////////////////////////////////////////////////////////////////////////////////////////////////////////////////////////////////////////////////////////////////////////////////////////////////////////////////////////////////////////////////8BACAA////////////////AAAO////////AwAAAAMA////////////////////////////////////////////////////////////////////////////////////////////////////////////////////////////////////////////////////////////////////////////////////////////////////////////////////////////////////////////////////////////////////////////////////////////////////////////////////////////////////////////////////////////////////////////////////////////////////////////////////////////////////////////////////////////////////////////////////////////////////////////////////////AgABAP///////wUAAAACABAAC/aGpCFh5PhLrDxTGok45MEEAAAAAAADAAAABAADAAAAAwADAAEA////////BQAAAAMAEAALaEjITvpgokGe7ctrVeVtogQAAAABAAMAAAACAAMAAAABAAQAAgD///////8FAAAABAAQAAtKan4aEKPqQIMHF2DgZfrRBAAAAAIAAwAAAAAAAwAAAAI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9oakIWHk+EusPFMaiTjkwQREYXRhAAUAAAAAAk5hbWUADQAAAExpbmtEYXRhTGlzdAAQVmVyc2lvbgABAAAACUxhc3RXcml0ZQDDi5nQngEAAAABAP////9hAGEAAAAFX2lkABAAAAAEaEjITvpgokGe7ctrVeVtogREYXRhAAUAAAAAAk5hbWUADQAAAExpbmtEYXRhTGlzdAAQVmVyc2lvbgAAAAAACUxhc3RXcml0ZQDCi5nQngEAAAACAP////9wAHAAAAAFX2lkABAAAAAESmp+GhCj6kCDBxdg4GX60QNEYXRhABYAAAACUGVyc29uYWxJZAABAAAAAAACTmFtZQALAAAAUGVyc29uYWxJZAAQVmVyc2lvbgAAAAAACUxhc3RXcml0ZQDmi5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DAP///////wUAAAAEAP///////wUAAAAEAP///////////////////////////////////////////////////////////////////////////////////////////////////////////////////////////////////////////////////////////////////////////////////////////////////////////////////////////////////////////////////////////////////////////////////////////////////////////////////////////////////////////////////////////////////////////////////////////////////////////////////////////////////////////////////////////////////////////////wEAIAH///////////////8AAA7///////8FAAAABAD///////////////////////////////////////////////////////////////////////////////////////////////////////////////////////////////////////////////////////////////////////////////////////////////////////////////////////////////////////////////////////////////////////////////////////////////////////////////////////////////////////////////////////////////////////////////////////////////////////////////////////////////////////////////////////////////////////////////////////////////////////////////////////8CAAEBAwAAAAIA////////DgAGTGlua0RhdGFMaXN0XzEEAAAAAAAFAAAAAwAFAAAABAADAAEBAwAAAAMA////////DgAGTGlua0RhdGFMaXN0XzAEAAAAAQAFAAAAAAAFAAAAAgAEAAMBAwAAAAQA////////DAAGUGVyc29uYWxJZF8wBAAAAAIABQAAAAIABQAAAAE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43182339"/>
  <p:tag name="EMPOWERCHARTSPROPERTIES_B_LENGTH" val="24576"/>
  <p:tag name="DOWN_MIGRATION_INITIAL_LAYOUT_REQUIRED" val="9.2.99"/>
  <p:tag name="RUNTIME_ID" val="023be43f-9ca1-4715-99fc-d46aeda19795"/>
</p:tagLst>
</file>

<file path=ppt/tags/tag29.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wUAzgsAAAAAAAAAAAAAIAD///////////////8AAAD///////////////8DAAAAAgD///////8DAAAAAgD///////8DAAAAAwD///////8DAAAAAwD///////8DAAAAAwD///////////////////////////////////////////////////////////////////////////////////////////////////////////////////////////////////////////////////////////////////////////////////////////////////////////////////////////////////////////////////////////////////////////////////////////////////////////////////////////////////////////////////////////////////////////////////////////////////////////////////////////////////////////////8BACAA////////////////AAAO////////AwAAAAQA////////////////////////////////////////////////////////////////////////////////////////////////////////////////////////////////////////////////////////////////////////////////////////////////////////////////////////////////////////////////////////////////////////////////////////////////////////////////////////////////////////////////////////////////////////////////////////////////////////////////////////////////////////////////////////////////////////////////////////////////////////////////////////AgACAP///////wUAAAACABAACxe8ZGoFN05PvEIJ0kzgpUQEAAAAAAADAAAAAAADAAAAAwADAAAAAAADAAAAAwADAAUA////////BQAAAAMAEAAL/tPOjUYwKkCbIURc0/DqawQAAAABAAMAAAACAAMAAAAEAAMAAAACAAMAAAAEAAMAAAAAAP///////wMAAAAAAP///////wMAAAAAAP///////wQAAgD///////8FAAAABAAQAAtROJfPlfdaRptpAa8ZsI2IBAAAAAIAAwAAAAMAAwAAAAE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F7xkagU3Tk+8QgnSTOClRAREYXRhAAUAAAAAAk5hbWUADQAAAExpbmtEYXRhTGlzdAAQVmVyc2lvbgAAAAAACUxhc3RXcml0ZQAcjJnQngEAAAABAP////9hAGEAAAAFX2lkABAAAAAE/tPOjUYwKkCbIURc0/DqawREYXRhAAUAAAAAAk5hbWUADQAAAExpbmtEYXRhTGlzdAAQVmVyc2lvbgABAAAACUxhc3RXcml0ZQAljJnQngEAAAACAP////9wAHAAAAAFX2lkABAAAAAEUTiXz5X3WkabaQGvGbCNiANEYXRhABYAAAACUGVyc29uYWxJZAABAAAAAAACTmFtZQALAAAAUGVyc29uYWxJZAAQVmVyc2lvbgAAAAAACUxhc3RXcml0ZQBIjJ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WCwAAAAAAAAAAAAAgAf///////////////wAAAP///////////////wUAAAACAP///////wUAAAACAP///////wUAAAADAP///////wUAAAADAP///////wUAAAADAP///////////////////////////////////////////////////////////////////////////////////////////////////////////////////////////////////////////////////////////////////////////////////////////////////////////////////////////////////////////////////////////////////////////////////////////////////////////////////////////////////////////////////////////////////////////////////////////////////////////////////////////////////////////////wEAIAH///////////////8AAA7///////8FAAAABAD///////////////////////////////////////////////////////////////////////////////////////////////////////////////////////////////////////////////////////////////////////////////////////////////////////////////////////////////////////////////////////////////////////////////////////////////////////////////////////////////////////////////////////////////////////////////////////////////////////////////////////////////////////////////////////////////////////////////////////////////////////////////////////8CAAIBAwAAAAIA////////DgAGTGlua0RhdGFMaXN0XzAEAAAAAAAFAAAAAAAFAAAAAwAFAAAAAAAFAAAAAwADAAUBAwAAAAMA////////DgAGTGlua0RhdGFMaXN0XzEEAAAAAQAFAAAAAgAFAAAABAAFAAAAAgAFAAAABAAFAAAAAAD///////8FAAAAAAD///////8FAAAAAAD///////8EAAIBAwAAAAQA////////DAAGUGVyc29uYWxJZF8wBAAAAAIABQAAAAMABQAAAAEABQ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44186755"/>
  <p:tag name="EMPOWERCHARTSPROPERTIES_B_LENGTH" val="24576"/>
  <p:tag name="DOWN_MIGRATION_INITIAL_LAYOUT_REQUIRED" val="9.2.99"/>
  <p:tag name="RUNTIME_ID" val="d86b0541-8466-4651-bf25-d65d13a8ad17"/>
</p:tagLst>
</file>

<file path=ppt/tags/tag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wUBAQEBAQEBAQEBAQEBAQMAAAAAAAAAAwAAAAMAAAAA/////wUAqgsAAAAAAAAAAAAAIAD///////////////8AAAD///////////////8DAAAAAgD///////8DAAAAAgD///////8DAAAABAD///////8DAAAABAD///////8DAAAABAD///////8DAAAABAD///////8DAAAABAD///////////////////////////////////////////////////////////////////////////////////////////////////////////////////////////////////////////////////////////////////////////////////////////////////////////////////////////////////////////////////////////////////////////////////////////////////////////////////////////////////////////////////////////////////////////////////////////////////////////////8BACAA////////////////AAAO////////AwAAAAMA////////////////////////////////////////////////////////////////////////////////////////////////////////////////////////////////////////////////////////////////////////////////////////////////////////////////////////////////////////////////////////////////////////////////////////////////////////////////////////////////////////////////////////////////////////////////////////////////////////////////////////////////////////////////////////////////////////////////////////////////////////////////////////AgACAP///////wUAAAACABAAC8bAY2T4ZQ1HmlIXSiE442MEAAAAAAADAAAAAAADAAAABAADAAAAAAADAAAABAADAAMA////////BQAAAAMAEAALGJMB2bvh1k+W/kx5bkkDnQQAAAABAAMAAAAEAAMAAAABAAMAAAAEAP///////wMAAAAEAP///////wQABwD///////8FAAAABAAQAAsZlzygGqFURob14rkLlzwJBAAAAAIAAwAAAAIAAwAAAAMAAwAAAAIAAwAAAAMAAwAAAAAAAwAAAAMAAwAAAAAA////////AwAAAAAA////////AwAAAAA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xsBjZPhlDUeaUhdKITjjYwREYXRhAAUAAAAAAk5hbWUADQAAAExpbmtEYXRhTGlzdAAQVmVyc2lvbgAAAAAACUxhc3RXcml0ZQDnRcOtngEAAAABAP////9hAGEAAAAFX2lkABAAAAAEGJMB2bvh1k+W/kx5bkkDnQREYXRhAAUAAAAAAk5hbWUADQAAAExpbmtEYXRhTGlzdAAQVmVyc2lvbgABAAAACUxhc3RXcml0ZQDzRcOtngEAAAACAP////9wAHAAAAAFX2lkABAAAAAEGZc8oBqhVEaG9eK5C5c8CQNEYXRhABYAAAACUGVyc29uYWxJZAABAAAAAAACTmFtZQALAAAAUGVyc29uYWxJZAAQVmVyc2lvbgAAAAAACUxhc3RXcml0ZQA6RsOt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KCwAAAAAAAAAAAAAgAf///////////////wAAAP///////////////wUAAAACAP///////wUAAAACAP///////wUAAAADAP///////wUAAAAEAP///////wUAAAAEAP///////////////////////////////////////////////////////////////////////////////////////////////////////////////////////////////////////////////////////////////////////////////////////////////////////////////////////////////////////////////////////////////////////////////////////////////////////////////////////////////////////////////////////////////////////////////////////////////////////////////////////////////////////////////wEAIAH///////////////8AAA7///////8FAAAABAD///////////////////////////////////////////////////////////////////////////////////////////////////////////////////////////////////////////////////////////////////////////////////////////////////////////////////////////////////////////////////////////////////////////////////////////////////////////////////////////////////////////////////////////////////////////////////////////////////////////////////////////////////////////////////////////////////////////////////////////////////////////////////////8CAAIBAwAAAAIA////////DgAGTGlua0RhdGFMaXN0XzAEAAAAAAAFAAAAAAAFAAAAAwAFAAAAAAAFAAAAAwADAAMBAwAAAAMA////////DgAGTGlua0RhdGFMaXN0XzEEAAAAAQAFAAAAAgAFAAAABAAFAAAAAgAFAAAABAAFAAAAAAAFAAAABAAEAAUBAwAAAAQA////////DAAGUGVyc29uYWxJZF8wBAAAAAIABQAAAAMABQAAAAEABQAAAAMA////////BQAAAAM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285164464496"/>
  <p:tag name="EMPOWERCHARTSPROPERTIES_B_LENGTH" val="24576"/>
  <p:tag name="DOWN_MIGRATION_INITIAL_LAYOUT_REQUIRED" val="9.2.99"/>
  <p:tag name="RUNTIME_ID" val="cae80824-e758-41bb-a6f5-1380074182fb"/>
</p:tagLst>
</file>

<file path=ppt/tags/tag30.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YBAQEBAQEBAQEBAQEBAQMAAAAAAAAAAwAAAAMAAAAA/////wUA/gsAAAAAAAAAAAAAIAD///////////////8AAAD///////////////8DAAAAAgD///////8DAAAAAwD///////////////////////////////////////////////////////////////////////////////////////////////////////////////////////////////////////////////////////////////////////////////////////////////////////////////////////////////////////////////////////////////////////////////////////////////////////////////////////////////////////////////////////////////////////////////////////////////////////////////////////////////////////////////////////////////////////////////////////////////8BACAA////////////////AAAO////////AwAAAAQA////////////////////////////////////////////////////////////////////////////////////////////////////////////////////////////////////////////////////////////////////////////////////////////////////////////////////////////////////////////////////////////////////////////////////////////////////////////////////////////////////////////////////////////////////////////////////////////////////////////////////////////////////////////////////////////////////////////////////////////////////////////////////////AgABAP///////wUAAAACABAACzGVbjoBVsZKn8lnXcq2+vwEAAAAAAADAAAAAAADAAAAAwADAAIA////////BQAAAAMAEAALd4YsPvsZjUqID+3XiMW1fAQAAAABAAMAAAACAAMAAAAEAAMAAAAAAAMAAAAEAAQAAgD///////8FAAAABAAQAAtJldFp1VudSIRyPK/O+kgoBAAAAAIAAwAAAAMAAwAAAAE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MZVuOgFWxkqfyWddyrb6/AREYXRhAAUAAAAAAk5hbWUADQAAAExpbmtEYXRhTGlzdAAQVmVyc2lvbgAAAAAACUxhc3RXcml0ZQB5jJnQngEAAAABAP////9hAGEAAAAFX2lkABAAAAAEd4YsPvsZjUqID+3XiMW1fAREYXRhAAUAAAAAAk5hbWUADQAAAExpbmtEYXRhTGlzdAAQVmVyc2lvbgABAAAACUxhc3RXcml0ZQB7jJnQngEAAAACAP////9wAHAAAAAFX2lkABAAAAAESZXRadVbnUiEcjyvzvpIKANEYXRhABYAAAACUGVyc29uYWxJZAABAAAAAAACTmFtZQALAAAAUGVyc29uYWxJZAAQVmVyc2lvbgAAAAAACUxhc3RXcml0ZQCYjJ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WCwAAAAAAAAAAAAAgAf///////////////wAAAP///////////////wUAAAACAP///////wUAAAADAP///////wUAAAAEAP///////wUAAAAEAP///////wUAAAAEAP///////wUAAAAEAP///////////////////////////////////////////////////////////////////////////////////////////////////////////////////////////////////////////////////////////////////////////////////////////////////////////////////////////////////////////////////////////////////////////////////////////////////////////////////////////////////////////////////////////////////////////////////////////////////////////////////////////////wEAIAH///////////////8AAA7///////8FAAAABAD///////////////////////////////////////////////////////////////////////////////////////////////////////////////////////////////////////////////////////////////////////////////////////////////////////////////////////////////////////////////////////////////////////////////////////////////////////////////////////////////////////////////////////////////////////////////////////////////////////////////////////////////////////////////////////////////////////////////////////////////////////////////////////8CAAEBAwAAAAIA////////DgAGTGlua0RhdGFMaXN0XzAEAAAAAAAFAAAAAAAFAAAAAwADAAIBAwAAAAMA////////DgAGTGlua0RhdGFMaXN0XzEEAAAAAQAFAAAAAgAFAAAABAAFAAAAAAAFAAAABAAEAAYBAwAAAAQA////////DAAGUGVyc29uYWxJZF8wBAAAAAIABQAAAAMABQAAAAEABQAAAAMA////////BQAAAAAA////////BQAAAAA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45053282"/>
  <p:tag name="EMPOWERCHARTSPROPERTIES_B_LENGTH" val="24576"/>
  <p:tag name="DOWN_MIGRATION_INITIAL_LAYOUT_REQUIRED" val="9.2.99"/>
  <p:tag name="RUNTIME_ID" val="8e123b49-2138-4d29-b45b-7c6c7e7eb600"/>
</p:tagLst>
</file>

<file path=ppt/tags/tag31.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8gsAAAAAAAAAAAAAIAD///////////////8AAAD///////////////8DAAAAAgD///////8DAAAAAgD///////8DAAAAAgD///////////////////////////////////////////////////////////////////////////////////////////////////////////////////////////////////////////////////////////////////////////////////////////////////////////////////////////////////////////////////////////////////////////////////////////////////////////////////////////////////////////////////////////////////////////////////////////////////////////////////////////////////////////////////////////////////////////////8BACAA////////////////AAAO////////AwAAAAQA////////////////////////////////////////////////////////////////////////////////////////////////////////////////////////////////////////////////////////////////////////////////////////////////////////////////////////////////////////////////////////////////////////////////////////////////////////////////////////////////////////////////////////////////////////////////////////////////////////////////////////////////////////////////////////////////////////////////////////////////////////////////////////AgADAP///////wUAAAACABAAC1Hy0FvsAKlFlA3mg4maa0QEAAAAAAADAAAAAAADAAAAAwADAAAAAAADAAAABAADAAAAAAD///////8DAAEA////////BQAAAAMAEAAL81Z0ZW+UmkGKbuh07YCnWgQAAAABAAMAAAACAAMAAAAEAAQAAgD///////8FAAAABAAQAAu0pWrwBZ+rSYP4aIFDlJs4BAAAAAIAAwAAAAMAAwAAAAE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UfLQW+wAqUWUDeaDiZprRAREYXRhAAUAAAAAAk5hbWUADQAAAExpbmtEYXRhTGlzdAAQVmVyc2lvbgABAAAACUxhc3RXcml0ZQDOjJnQngEAAAABAP////9hAGEAAAAFX2lkABAAAAAE81Z0ZW+UmkGKbuh07YCnWgREYXRhAAUAAAAAAk5hbWUADQAAAExpbmtEYXRhTGlzdAAQVmVyc2lvbgAAAAAACUxhc3RXcml0ZQDOjJnQngEAAAACAP////9wAHAAAAAFX2lkABAAAAAEtKVq8AWfq0mD+GiBQ5SbOANEYXRhABYAAAACUGVyc29uYWxJZAABAAAAAAACTmFtZQALAAAAUGVyc29uYWxJZAAQVmVyc2lvbgAAAAAACUxhc3RXcml0ZQDpjJ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DAP///////wUAAAACAP///////wUAAAACAP///////////////////////////////////////////////////////////////////////////////////////////////////////////////////////////////////////////////////////////////////////////////////////////////////////////////////////////////////////////////////////////////////////////////////////////////////////////////////////////////////////////////////////////////////////////////////////////////////////////////////////////////////////////////////////////////////////////////wEAIAH///////////////8AAA7///////8FAAAABAD///////////////////////////////////////////////////////////////////////////////////////////////////////////////////////////////////////////////////////////////////////////////////////////////////////////////////////////////////////////////////////////////////////////////////////////////////////////////////////////////////////////////////////////////////////////////////////////////////////////////////////////////////////////////////////////////////////////////////////////////////////////////////////8CAAMBAwAAAAIA////////DgAGTGlua0RhdGFMaXN0XzEEAAAAAAAFAAAAAwAFAAAABAAFAAAAAAD///////8FAAAAAAD///////8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45815536"/>
  <p:tag name="EMPOWERCHARTSPROPERTIES_B_LENGTH" val="24576"/>
  <p:tag name="DOWN_MIGRATION_INITIAL_LAYOUT_REQUIRED" val="9.2.99"/>
  <p:tag name="RUNTIME_ID" val="0c8524d9-1e71-44c9-afd4-f9719f17bc07"/>
</p:tagLst>
</file>

<file path=ppt/tags/tag32.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wUA8gsAAAAAAAAAAAAAIAD///////////////8AAAD///////////////8DAAAAAgD///////8DAAAAAwD///////8DAAAAAwD///////8DAAAAAwD///////////////////////////////////////////////////////////////////////////////////////////////////////////////////////////////////////////////////////////////////////////////////////////////////////////////////////////////////////////////////////////////////////////////////////////////////////////////////////////////////////////////////////////////////////////////////////////////////////////////////////////////////////////////////////////////8BACAA////////////////AAAO////////AwAAAAMA////////////////////////////////////////////////////////////////////////////////////////////////////////////////////////////////////////////////////////////////////////////////////////////////////////////////////////////////////////////////////////////////////////////////////////////////////////////////////////////////////////////////////////////////////////////////////////////////////////////////////////////////////////////////////////////////////////////////////////////////////////////////////////AgABAP///////wUAAAACABAACy7XGV43jm9JsZ6Tp7TCZP0EAAAAAAADAAAAAAADAAAABAADAAQA////////BQAAAAMAEAALOs3KuWh4tUerzVPZC15ZQAQAAAABAAMAAAAEAAMAAAABAAMAAAAAAP///////wMAAAAAAP///////wMAAAAAAP///////wQAAQD///////8FAAAABAAQAAsqb1uT8CALT512SYJVPicD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LtcZXjeOb0mxnpOntMJk/QREYXRhAAUAAAAAAk5hbWUADQAAAExpbmtEYXRhTGlzdAAQVmVyc2lvbgAAAAAACUxhc3RXcml0ZQAZjZnQngEAAAABAP////9hAGEAAAAFX2lkABAAAAAEOs3KuWh4tUerzVPZC15ZQAREYXRhAAUAAAAAAk5hbWUADQAAAExpbmtEYXRhTGlzdAAQVmVyc2lvbgABAAAACUxhc3RXcml0ZQAZjZnQngEAAAACAP////9wAHAAAAAFX2lkABAAAAAEKm9bk/AgC0+ddkmCVT4nAwNEYXRhABYAAAACUGVyc29uYWxJZAABAAAAAAACTmFtZQALAAAAUGVyc29uYWxJZAAQVmVyc2lvbgAAAAAACUxhc3RXcml0ZQA4jZ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CAP///////wUAAAADAP///////wUAAAADAP///////wUAAAADAP///////////////////////////////////////////////////////////////////////////////////////////////////////////////////////////////////////////////////////////////////////////////////////////////////////////////////////////////////////////////////////////////////////////////////////////////////////////////////////////////////////////////////////////////////////////////////////////////////////////////////////////////////////////////////////////////wEAIAH///////////////8AAA7///////8FAAAABAD///////////////////////////////////////////////////////////////////////////////////////////////////////////////////////////////////////////////////////////////////////////////////////////////////////////////////////////////////////////////////////////////////////////////////////////////////////////////////////////////////////////////////////////////////////////////////////////////////////////////////////////////////////////////////////////////////////////////////////////////////////////////////////8CAAEBAwAAAAIA////////DgAGTGlua0RhdGFMaXN0XzAEAAAAAAAFAAAAAAAFAAAAAwADAAQBAwAAAAMA////////DgAGTGlua0RhdGFMaXN0XzEEAAAAAQAFAAAAAgAFAAAABAAFAAAAAAAFAAAABAAFAAAAAAD///////8FAAAAAAD///////8EAAIBAwAAAAQA////////DAAGUGVyc29uYWxJZF8wBAAAAAIABQAAAAMABQAAAAEABQ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46731146"/>
  <p:tag name="EMPOWERCHARTSPROPERTIES_B_LENGTH" val="24576"/>
  <p:tag name="DOWN_MIGRATION_INITIAL_LAYOUT_REQUIRED" val="9.2.99"/>
  <p:tag name="RUNTIME_ID" val="7a6d5b5e-dd03-4126-bee6-37ad8ddfd73e"/>
</p:tagLst>
</file>

<file path=ppt/tags/tag3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BAD///////////////////////////////////////////////////////////////////////////////////////////////////////////////////////////////////////////////////////////////////////////////////////////////////////////////////////////////////////////////////////////////////////////////////////////////////////////////////////////////////////////////////////////////////////////////////////////////////////////////////////////////////////////////////////////////////////////////////////////////////////////////8BACAA////////////////AAAO////////AwAAAAMA////////////////////////////////////////////////////////////////////////////////////////////////////////////////////////////////////////////////////////////////////////////////////////////////////////////////////////////////////////////////////////////////////////////////////////////////////////////////////////////////////////////////////////////////////////////////////////////////////////////////////////////////////////////////////////////////////////////////////////////////////////////////////////AgABAP///////wUAAAACABAACw9bgsRXi4xHjl4zWM9kX0kEAAAAAAADAAAABAADAAAAAwADAAEA////////BQAAAAMAEAALtxnRxzsaxU+i1T67nKG4GAQAAAABAAMAAAACAAMAAAABAAQAAQD///////8FAAAABAAQAAtnOQJSKnwRQbhBcFiFLvk3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D1uCxFeLjEeOXjNYz2RfSQREYXRhAAUAAAAAAk5hbWUADQAAAExpbmtEYXRhTGlzdAAQVmVyc2lvbgABAAAACUxhc3RXcml0ZQCajZnQngEAAAABAP////9hAGEAAAAFX2lkABAAAAAEtxnRxzsaxU+i1T67nKG4GAREYXRhAAUAAAAAAk5hbWUADQAAAExpbmtEYXRhTGlzdAAQVmVyc2lvbgAAAAAACUxhc3RXcml0ZQCYjZnQngEAAAACAP////9wAHAAAAAFX2lkABAAAAAEZzkCUip8EUG4QXBYhS75NwNEYXRhABYAAAACUGVyc29uYWxJZAABAAAAAAACTmFtZQALAAAAUGVyc29uYWxJZAAQVmVyc2lvbgAAAAAACUxhc3RXcml0ZQC2jZ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DAP///////////////////////////////////////////////////////////////////////////////////////////////////////////////////////////////////////////////////////////////////////////////////////////////////////////////////////////////////////////////////////////////////////////////////////////////////////////////////////////////////////////////////////////////////////////////////////////////////////////////////////////////////////////////////////////////////////////////////////////////////////////////wEAIAH///////////////8AAA7///////8FAAAABAD///////////////////////////////////////////////////////////////////////////////////////////////////////////////////////////////////////////////////////////////////////////////////////////////////////////////////////////////////////////////////////////////////////////////////////////////////////////////////////////////////////////////////////////////////////////////////////////////////////////////////////////////////////////////////////////////////////////////////////////////////////////////////////8CAAEBAwAAAAIA////////DgAGTGlua0RhdGFMaXN0XzEEAAAAAAAFAAAAAwAFAAAABAA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47871537"/>
  <p:tag name="EMPOWERCHARTSPROPERTIES_B_LENGTH" val="24576"/>
  <p:tag name="DOWN_MIGRATION_INITIAL_LAYOUT_REQUIRED" val="9.2.99"/>
  <p:tag name="RUNTIME_ID" val="9ef7442b-436d-45b2-91c4-2fa67ff7217a"/>
</p:tagLst>
</file>

<file path=ppt/tags/tag34.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AgD///////8DAAAAAgD///////////////////////////////////////////////////////////////////////////////////////////////////////////////////////////////////////////////////////////////////////////////////////////////////////////////////////////////////////////////////////////////////////////////////////////////////////////////////////////////////////////////////////////////////////////////////////////////////////////////////////////////////////////////////////////////////////////////////////////////8BACAA////////////////AAAO////////AwAAAAMA////////////////////////////////////////////////////////////////////////////////////////////////////////////////////////////////////////////////////////////////////////////////////////////////////////////////////////////////////////////////////////////////////////////////////////////////////////////////////////////////////////////////////////////////////////////////////////////////////////////////////////////////////////////////////////////////////////////////////////////////////////////////////////AgACAP///////wUAAAACABAAC6npAxaIKldAt2n0U3Y5LWMEAAAAAAADAAAAAAADAAAABAADAAAAAAD///////8DAAEA////////BQAAAAMAEAALOGtx6oID8ka5Yt6GZxaakQQAAAABAAMAAAAEAAMAAAABAAQAAQD///////8FAAAABAAQAAssIweNyUaCRoKMpLJRwBRq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qekDFogqV0C3afRTdjktYwREYXRhAAUAAAAAAk5hbWUADQAAAExpbmtEYXRhTGlzdAAQVmVyc2lvbgABAAAACUxhc3RXcml0ZQDyjZnQngEAAAABAP////9hAGEAAAAFX2lkABAAAAAEOGtx6oID8ka5Yt6GZxaakQREYXRhAAUAAAAAAk5hbWUADQAAAExpbmtEYXRhTGlzdAAQVmVyc2lvbgAAAAAACUxhc3RXcml0ZQDxjZnQngEAAAACAP////9wAHAAAAAFX2lkABAAAAAELCMHjclGgkaCjKSyUcAUagNEYXRhABYAAAACUGVyc29uYWxJZAABAAAAAAACTmFtZQALAAAAUGVyc29uYWxJZAAQVmVyc2lvbgAAAAAACUxhc3RXcml0ZQAVjp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DAP///////wUAAAACAP///////////////////////////////////////////////////////////////////////////////////////////////////////////////////////////////////////////////////////////////////////////////////////////////////////////////////////////////////////////////////////////////////////////////////////////////////////////////////////////////////////////////////////////////////////////////////////////////////////////////////////////////////////////////////////////////////////////////////////////////wEAIAH///////////////8AAA7///////8FAAAABAD///////////////////////////////////////////////////////////////////////////////////////////////////////////////////////////////////////////////////////////////////////////////////////////////////////////////////////////////////////////////////////////////////////////////////////////////////////////////////////////////////////////////////////////////////////////////////////////////////////////////////////////////////////////////////////////////////////////////////////////////////////////////////////8CAAIBAwAAAAIA////////DgAGTGlua0RhdGFMaXN0XzEEAAAAAAAFAAAAAwAFAAAABAAFAAAAAAD///////8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48876121"/>
  <p:tag name="EMPOWERCHARTSPROPERTIES_B_LENGTH" val="24576"/>
  <p:tag name="DOWN_MIGRATION_INITIAL_LAYOUT_REQUIRED" val="9.2.99"/>
  <p:tag name="RUNTIME_ID" val="5ef088ca-d7a5-4431-a4e4-bf783b01c3b9"/>
</p:tagLst>
</file>

<file path=ppt/tags/tag35.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gsAAAAAAAAAAAAAIAD///////////////8AAAD///////////////8DAAAABAD///////8DAAAABAD///////////////////////////////////////////////////////////////////////////////////////////////////////////////////////////////////////////////////////////////////////////////////////////////////////////////////////////////////////////////////////////////////////////////////////////////////////////////////////////////////////////////////////////////////////////////////////////////////////////////////////////////////////////////////////////////////////////////////////////////8BACAA////////////////AAAO////////AwAAAAMA////////////////////////////////////////////////////////////////////////////////////////////////////////////////////////////////////////////////////////////////////////////////////////////////////////////////////////////////////////////////////////////////////////////////////////////////////////////////////////////////////////////////////////////////////////////////////////////////////////////////////////////////////////////////////////////////////////////////////////////////////////////////////////AgABAP///////wUAAAACABAACyshxMzR8CNBmAxLzrDhkSgEAAAAAAADAAAABAADAAAAAwADAAIA////////BQAAAAMAEAALRhuH9MXOTE6XRawdD177igQAAAABAAMAAAACAAMAAAABAAMAAAAEAP///////wQAAgD///////8FAAAABAAQAAsu+ULGKJuERb5jVWSFxTnNBAAAAAIAAwAAAAAAAwAAAAIAAwAAAAA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KyHEzNHwI0GYDEvOsOGRKAREYXRhAAUAAAAAAk5hbWUADQAAAExpbmtEYXRhTGlzdAAQVmVyc2lvbgAAAAAACUxhc3RXcml0ZQBXjpnQngEAAAABAP////9hAGEAAAAFX2lkABAAAAAERhuH9MXOTE6XRawdD177igREYXRhAAUAAAAAAk5hbWUADQAAAExpbmtEYXRhTGlzdAAQVmVyc2lvbgABAAAACUxhc3RXcml0ZQBYjpnQngEAAAACAP////9wAHAAAAAFX2lkABAAAAAELvlCxiibhEW+Y1VkhcU5zQNEYXRhABYAAAACUGVyc29uYWxJZAABAAAAAAACTmFtZQALAAAAUGVyc29uYWxJZAAQVmVyc2lvbgAAAAAACUxhc3RXcml0ZQB7jp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DAP///////////////////////////////////////////////////////////////////////////////////////////////////////////////////////////////////////////////////////////////////////////////////////////////////////////////////////////////////////////////////////////////////////////////////////////////////////////////////////////////////////////////////////////////////////////////////////////////////////////////////////////////////////////////////////////////////////////////////////////////wEAIAH///////////////8AAA7///////8FAAAABAD///////////////////////////////////////////////////////////////////////////////////////////////////////////////////////////////////////////////////////////////////////////////////////////////////////////////////////////////////////////////////////////////////////////////////////////////////////////////////////////////////////////////////////////////////////////////////////////////////////////////////////////////////////////////////////////////////////////////////////////////////////////////////////8CAAEBAwAAAAIA////////DgAGTGlua0RhdGFMaXN0XzAEAAAAAAAFAAAAAAAFAAAAAwADAAIBAwAAAAMA////////DgAGTGlua0RhdGFMaXN0XzEEAAAAAQAFAAAAAgAFAAAABAAFAAAAAA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49878196"/>
  <p:tag name="EMPOWERCHARTSPROPERTIES_B_LENGTH" val="24576"/>
  <p:tag name="DOWN_MIGRATION_INITIAL_LAYOUT_REQUIRED" val="9.2.99"/>
  <p:tag name="RUNTIME_ID" val="112d4321-27df-428e-bddf-5f0b1816f009"/>
</p:tagLst>
</file>

<file path=ppt/tags/tag36.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IBAQEBAQEBAQEBAQEBAQMAAAAAAAAAAwAAAAMAAAAA/////wUA/gsAAAAAAAAAAAAAIAD///////////////8AAAD///////////////8DAAAAAgD///////8DAAAABAD///////8DAAAABAD///////////////////////////////////////////////////////////////////////////////////////////////////////////////////////////////////////////////////////////////////////////////////////////////////////////////////////////////////////////////////////////////////////////////////////////////////////////////////////////////////////////////////////////////////////////////////////////////////////////////////////////////////////////////////////////////////////////////8BACAA////////////////AAAO////////AwAAAAQA////////////////////////////////////////////////////////////////////////////////////////////////////////////////////////////////////////////////////////////////////////////////////////////////////////////////////////////////////////////////////////////////////////////////////////////////////////////////////////////////////////////////////////////////////////////////////////////////////////////////////////////////////////////////////////////////////////////////////////////////////////////////////////AgABAP///////wUAAAACABAAC+IADwDXKF5LixvsMC8gYEQEAAAAAAADAAAAAAADAAAAAwADAAEA////////BQAAAAMAEAALBRljAZJPPUmYgvo2423+zgQAAAABAAMAAAACAAMAAAAEAAQAAwD///////8FAAAABAAQAAtL8XM8LJjuQp6qC8E9RK7XBAAAAAIAAwAAAAMAAwAAAAEAAwAAAAA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4gAPANcoXkuLG+wwLyBgRAREYXRhAAUAAAAAAk5hbWUADQAAAExpbmtEYXRhTGlzdAAQVmVyc2lvbgAAAAAACUxhc3RXcml0ZQC9jpnQngEAAAABAP////9hAGEAAAAFX2lkABAAAAAEBRljAZJPPUmYgvo2423+zgREYXRhAAUAAAAAAk5hbWUADQAAAExpbmtEYXRhTGlzdAAQVmVyc2lvbgABAAAACUxhc3RXcml0ZQC+jpnQngEAAAACAP////9wAHAAAAAFX2lkABAAAAAES/FzPCyY7kKeqgvBPUSu1wNEYXRhABYAAAACUGVyc29uYWxJZAABAAAAAAACTmFtZQALAAAAUGVyc29uYWxJZAAQVmVyc2lvbgAAAAAACUxhc3RXcml0ZQDrjp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EAP///////////////////////////////////////////////////////////////////////////////////////////////////////////////////////////////////////////////////////////////////////////////////////////////////////////////////////////////////////////////////////////////////////////////////////////////////////////////////////////////////////////////////////////////////////////////////////////////////////////////////////////////////////////////////////////////////////////////////////////////wEAIAH///////////////8AAA7///////8FAAAABAD///////////////////////////////////////////////////////////////////////////////////////////////////////////////////////////////////////////////////////////////////////////////////////////////////////////////////////////////////////////////////////////////////////////////////////////////////////////////////////////////////////////////////////////////////////////////////////////////////////////////////////////////////////////////////////////////////////////////////////////////////////////////////////8CAAEBAwAAAAIA////////DgAGTGlua0RhdGFMaXN0XzAEAAAAAAAFAAAAAAAFAAAAAwADAAEBAwAAAAMA////////DgAGTGlua0RhdGFMaXN0XzEEAAAAAQAFAAAAAgAFAAAABAAEAAIBAwAAAAQA////////DAAGUGVyc29uYWxJZF8wBAAAAAIABQAAAAMABQAAAAE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51020947"/>
  <p:tag name="EMPOWERCHARTSPROPERTIES_B_LENGTH" val="24576"/>
  <p:tag name="DOWN_MIGRATION_INITIAL_LAYOUT_REQUIRED" val="9.2.99"/>
  <p:tag name="RUNTIME_ID" val="e939787e-ddc7-4764-9de5-be065b5a26f2"/>
</p:tagLst>
</file>

<file path=ppt/tags/tag37.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UBAQEBAQEBAQEBAQEBAQMAAAAAAAAAAwAAAAMAAAAA/////wUA/gsAAAAAAAAAAAAAIAD///////////////8AAAD///////////////8DAAAABAD///////8DAAAAAwD///////8DAAAAAwD///////////////////////////////////////////////////////////////////////////////////////////////////////////////////////////////////////////////////////////////////////////////////////////////////////////////////////////////////////////////////////////////////////////////////////////////////////////////////////////////////////////////////////////////////////////////////////////////////////////////////////////////////////////////////////////////////////////////8BACAA////////////////AAAO////////AwAAAAMA////////////////////////////////////////////////////////////////////////////////////////////////////////////////////////////////////////////////////////////////////////////////////////////////////////////////////////////////////////////////////////////////////////////////////////////////////////////////////////////////////////////////////////////////////////////////////////////////////////////////////////////////////////////////////////////////////////////////////////////////////////////////////////AgABAP///////wUAAAACABAAC8lO2Uw8QJJAu+pSw3PoEjUEAAAAAAADAAAABAADAAAAAwADAAMA////////BQAAAAMAEAAL6wJC5Eo+N0KkVtGzDQDepwQAAAABAAMAAAACAAMAAAABAAMAAAAAAP///////wMAAAAAAP///////wQAAQD///////8FAAAABAAQAAugCKorGxavSYzE+cjjJj3N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yU7ZTDxAkkC76lLDc+gSNQREYXRhAAUAAAAAAk5hbWUADQAAAExpbmtEYXRhTGlzdAAQVmVyc2lvbgABAAAACUxhc3RXcml0ZQAnj5nQngEAAAABAP////9hAGEAAAAFX2lkABAAAAAE6wJC5Eo+N0KkVtGzDQDepwREYXRhAAUAAAAAAk5hbWUADQAAAExpbmtEYXRhTGlzdAAQVmVyc2lvbgAAAAAACUxhc3RXcml0ZQAnj5nQngEAAAACAP////9wAHAAAAAFX2lkABAAAAAEoAiqKxsWr0mMxPnI4yY9zQNEYXRhABYAAAACUGVyc29uYWxJZAABAAAAAAACTmFtZQALAAAAUGVyc29uYWxJZAAQVmVyc2lvbgAAAAAACUxhc3RXcml0ZQBHj5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WCwAAAAAAAAAAAAAgAf///////////////wAAAP///////////////wUAAAADAP///////wUAAAADAP///////wUAAAADAP///////wUAAAAEAP///////wUAAAAEAP///////////////////////////////////////////////////////////////////////////////////////////////////////////////////////////////////////////////////////////////////////////////////////////////////////////////////////////////////////////////////////////////////////////////////////////////////////////////////////////////////////////////////////////////////////////////////////////////////////////////////////////////////////////////wEAIAH///////////////8AAA7///////8FAAAABAD///////////////////////////////////////////////////////////////////////////////////////////////////////////////////////////////////////////////////////////////////////////////////////////////////////////////////////////////////////////////////////////////////////////////////////////////////////////////////////////////////////////////////////////////////////////////////////////////////////////////////////////////////////////////////////////////////////////////////////////////////////////////////////8CAAEBAwAAAAIA////////DgAGTGlua0RhdGFMaXN0XzEEAAAAAAAFAAAAAwAFAAAABAADAAMBAwAAAAMA////////DgAGTGlua0RhdGFMaXN0XzAEAAAAAQAFAAAAAAAFAAAAAgAFAAAAAAAFAAAABAAFAAAAAAAFAAAABAAEAAUBAwAAAAQA////////DAAGUGVyc29uYWxJZF8wBAAAAAIABQAAAAIABQAAAAEABQAAAAMA////////BQAAAAM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51939420"/>
  <p:tag name="EMPOWERCHARTSPROPERTIES_B_LENGTH" val="24576"/>
  <p:tag name="DOWN_MIGRATION_INITIAL_LAYOUT_REQUIRED" val="9.2.99"/>
  <p:tag name="RUNTIME_ID" val="33f0903c-90cd-4aef-86b3-8cd86cc9dec4"/>
</p:tagLst>
</file>

<file path=ppt/tags/tag38.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IBAQEBAQEBAQEBAQEBAQMAAAAAAAAAAwAAAAMAAAAA/////wUAFgwAAAAAAAAAAAAAIAD///////////////8AAAD///////////////8DAAAAAgD///////////////////////////////////////////////////////////////////////////////////////////////////////////////////////////////////////////////////////////////////////////////////////////////////////////////////////////////////////////////////////////////////////////////////////////////////////////////////////////////////////////////////////////////////////////////////////////////////////////////////////////////////////////////////////////////////////////////////////////////////////////////8BACAA////////////////AAAO////////AwAAAAMA////////////////////////////////////////////////////////////////////////////////////////////////////////////////////////////////////////////////////////////////////////////////////////////////////////////////////////////////////////////////////////////////////////////////////////////////////////////////////////////////////////////////////////////////////////////////////////////////////////////////////////////////////////////////////////////////////////////////////////////////////////////////////////AgABAP///////wUAAAACABAAC5GvEF4ISkFJiMEjyRuxf5cEAAAAAAADAAAAAAADAAAABAADAAEA////////BQAAAAMAEAAL3Yjpp9lyzkqEyYRoctFXAQQAAAABAAMAAAAEAAMAAAABAAQAAQD///////8FAAAABAAQAAuUz8Vs5KtCRa6bf9fddZPp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ka8QXghKQUmIwSPJG7F/lwREYXRhAAUAAAAAAk5hbWUADQAAAExpbmtEYXRhTGlzdAAQVmVyc2lvbgABAAAACUxhc3RXcml0ZQCDj5nQngEAAAABAP////9hAGEAAAAFX2lkABAAAAAE3Yjpp9lyzkqEyYRoctFXAQREYXRhAAUAAAAAAk5hbWUADQAAAExpbmtEYXRhTGlzdAAQVmVyc2lvbgAAAAAACUxhc3RXcml0ZQCDj5nQngEAAAACAP////9wAHAAAAAFX2lkABAAAAAElM/FbOSrQkWum3/X3XWT6QNEYXRhABYAAAACUGVyc29uYWxJZAABAAAAAAACTmFtZQALAAAAUGVyc29uYWxJZAAQVmVyc2lvbgAAAAAACUxhc3RXcml0ZQCnj5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DAP///////wUAAAAEAP///////////////////////////////////////////////////////////////////////////////////////////////////////////////////////////////////////////////////////////////////////////////////////////////////////////////////////////////////////////////////////////////////////////////////////////////////////////////////////////////////////////////////////////////////////////////////////////////////////////////////////////////////////////////////////////////////////////////////////////////wEAIAH///////////////8AAA7///////8FAAAABAD///////////////////////////////////////////////////////////////////////////////////////////////////////////////////////////////////////////////////////////////////////////////////////////////////////////////////////////////////////////////////////////////////////////////////////////////////////////////////////////////////////////////////////////////////////////////////////////////////////////////////////////////////////////////////////////////////////////////////////////////////////////////////////8CAAEBAwAAAAIA////////DgAGTGlua0RhdGFMaXN0XzEEAAAAAAAFAAAAAwAFAAAABAADAAEBAwAAAAMA////////DgAGTGlua0RhdGFMaXN0XzAEAAAAAQAFAAAAAAAFAAAAAgAEAAIBAwAAAAQA////////DAAGUGVyc29uYWxJZF8wBAAAAAIABQAAAAIABQAAAAE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52836365"/>
  <p:tag name="EMPOWERCHARTSPROPERTIES_B_LENGTH" val="24576"/>
  <p:tag name="DOWN_MIGRATION_INITIAL_LAYOUT_REQUIRED" val="9.2.99"/>
  <p:tag name="RUNTIME_ID" val="cf290740-c779-42c9-bb29-6823678b2e27"/>
</p:tagLst>
</file>

<file path=ppt/tags/tag39.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QA////////////////////////////////////////////////////////////////////////////////////////////////////////////////////////////////////////////////////////////////////////////////////////////////////////////////////////////////////////////////////////////////////////////////////////////////////////////////////////////////////////////////////////////////////////////////////////////////////////////////////////////////////////////////////////////////////////////////////////////////////////////////////////AgABAP///////wUAAAACABAAC41j6RJlwvpGkqK/72wTzIEEAAAAAAADAAAAAAADAAAAAwADAAEA////////BQAAAAMAEAAL9OV9uZRGbUixsR/693gMYwQAAAABAAMAAAACAAMAAAAEAAQAAQD///////8FAAAABAAQAAviS9XPxyxoQrULhYqCKZS+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jWPpEmXC+kaSor/vbBPMgQREYXRhAAUAAAAAAk5hbWUADQAAAExpbmtEYXRhTGlzdAAQVmVyc2lvbgABAAAACUxhc3RXcml0ZQDfj5nQngEAAAABAP////9hAGEAAAAFX2lkABAAAAAE9OV9uZRGbUixsR/693gMYwREYXRhAAUAAAAAAk5hbWUADQAAAExpbmtEYXRhTGlzdAAQVmVyc2lvbgAAAAAACUxhc3RXcml0ZQDej5nQngEAAAACAP////9wAHAAAAAFX2lkABAAAAAE4kvVz8csaEK1C4WKgimUvgNEYXRhABYAAAACUGVyc29uYWxJZAABAAAAAAACTmFtZQALAAAAUGVyc29uYWxJZAAQVmVyc2lvbgAAAAAACUxhc3RXcml0ZQD/j5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DAP///////////////////////////////////////////////////////////////////////////////////////////////////////////////////////////////////////////////////////////////////////////////////////////////////////////////////////////////////////////////////////////////////////////////////////////////////////////////////////////////////////////////////////////////////////////////////////////////////////////////////////////////////////////////////////////////////////////////////////////////////////////////wEAIAH///////////////8AAA7///////8FAAAABAD///////////////////////////////////////////////////////////////////////////////////////////////////////////////////////////////////////////////////////////////////////////////////////////////////////////////////////////////////////////////////////////////////////////////////////////////////////////////////////////////////////////////////////////////////////////////////////////////////////////////////////////////////////////////////////////////////////////////////////////////////////////////////////8CAAEBAwAAAAIA////////DgAGTGlua0RhdGFMaXN0XzEEAAAAAAAFAAAAAwAFAAAABAA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853708250"/>
  <p:tag name="EMPOWERCHARTSPROPERTIES_B_LENGTH" val="24576"/>
  <p:tag name="DOWN_MIGRATION_INITIAL_LAYOUT_REQUIRED" val="9.2.99"/>
  <p:tag name="RUNTIME_ID" val="28e2c09f-4bde-4cfb-93dd-5a6039b83db9"/>
</p:tagLst>
</file>

<file path=ppt/tags/tag4.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MBAQEBAQEBAQEBAQEBAQMAAAAAAAAAAwAAAAMAAAAA/////wUA5gsAAAAAAAAAAAAAIAD///////////////8AAAD///////////////8DAAAABAD///////8DAAAABAD///////8DAAAABAD///////8DAAAABAD///////////////////////////////////////////////////////////////////////////////////////////////////////////////////////////////////////////////////////////////////////////////////////////////////////////////////////////////////////////////////////////////////////////////////////////////////////////////////////////////////////////////////////////////////////////////////////////////////////////////////////////////////////////////////////////////8BACAA////////////////AAAO////////AwAAAAMA////////////////////////////////////////////////////////////////////////////////////////////////////////////////////////////////////////////////////////////////////////////////////////////////////////////////////////////////////////////////////////////////////////////////////////////////////////////////////////////////////////////////////////////////////////////////////////////////////////////////////////////////////////////////////////////////////////////////////////////////////////////////////////AgABAP///////wUAAAACABAACx50/WvwvHVLiIouGE71BLUEAAAAAAADAAAABAADAAAAAwADAAIA////////BQAAAAMAEAALIZrG4OJi/UGJGLrMEkGFdwQAAAABAAMAAAACAAMAAAABAAMAAAAEAP///////wQABAD///////8FAAAABAAQAAtF9s8CnO0WQoFYoF8+FYmEBAAAAAIAAwAAAAAAAwAAAAIAAwAAAAAAAwAAAAMAAwAAAAA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HnT9a/C8dUuIii4YTvUEtQREYXRhAAUAAAAAAk5hbWUADQAAAExpbmtEYXRhTGlzdAAQVmVyc2lvbgABAAAACUxhc3RXcml0ZQCGRgWtngEAAAABAP////9hAGEAAAAFX2lkABAAAAAEIZrG4OJi/UGJGLrMEkGFdwREYXRhAAUAAAAAAk5hbWUADQAAAExpbmtEYXRhTGlzdAAQVmVyc2lvbgAAAAAACUxhc3RXcml0ZQCGRgWtngEAAAACAP////9wAHAAAAAFX2lkABAAAAAERfbPApztFkKBWKBfPhWJhANEYXRhABYAAAACUGVyc29uYWxJZAABAAAAAAACTmFtZQALAAAAUGVyc29uYWxJZAAQVmVyc2lvbgAAAAAACUxhc3RXcml0ZQCuRgWt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DAP///////wUAAAADAP///////wUAAAAEAP///////////////////////////////////////////////////////////////////////////////////////////////////////////////////////////////////////////////////////////////////////////////////////////////////////////////////////////////////////////////////////////////////////////////////////////////////////////////////////////////////////////////////////////////////////////////////////////////////////////////////////////////////////////////////////////////////////////////wEAIAH///////////////8AAA7///////8FAAAABAD///////////////////////////////////////////////////////////////////////////////////////////////////////////////////////////////////////////////////////////////////////////////////////////////////////////////////////////////////////////////////////////////////////////////////////////////////////////////////////////////////////////////////////////////////////////////////////////////////////////////////////////////////////////////////////////////////////////////////////////////////////////////////////8CAAEBAwAAAAIA////////DgAGTGlua0RhdGFMaXN0XzEEAAAAAAAFAAAAAwAFAAAABAADAAIBAwAAAAMA////////DgAGTGlua0RhdGFMaXN0XzAEAAAAAQAFAAAAAAAFAAAAAgAFAAAAAAAFAAAABAAEAAMBAwAAAAQA////////DAAGUGVyc29uYWxJZF8wBAAAAAIABQAAAAIABQAAAAEABQAAAAM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60647096331"/>
  <p:tag name="EMPOWERCHARTSPROPERTIES_B_LENGTH" val="24576"/>
  <p:tag name="DOWN_MIGRATION_INITIAL_LAYOUT_REQUIRED" val="9.2.99"/>
  <p:tag name="RUNTIME_ID" val="9e6260ed-752f-4fd3-bde6-1518e32a8df8"/>
</p:tagLst>
</file>

<file path=ppt/tags/tag40.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wUA8gsAAAAAAAAAAAAAIAD///////////////8AAAD///////////////8DAAAAAgD///////8DAAAAAwD///////8DAAAAAwD///////8DAAAAAwD///////////////////////////////////////////////////////////////////////////////////////////////////////////////////////////////////////////////////////////////////////////////////////////////////////////////////////////////////////////////////////////////////////////////////////////////////////////////////////////////////////////////////////////////////////////////////////////////////////////////////////////////////////////////////////////////8BACAA////////////////AAAO////////AwAAAAMA////////////////////////////////////////////////////////////////////////////////////////////////////////////////////////////////////////////////////////////////////////////////////////////////////////////////////////////////////////////////////////////////////////////////////////////////////////////////////////////////////////////////////////////////////////////////////////////////////////////////////////////////////////////////////////////////////////////////////////////////////////////////////////AgABAP///////wUAAAACABAAC02ReTEohb1FsUS2C6RSSkcEAAAAAAADAAAAAAADAAAABAADAAQA////////BQAAAAMAEAALsVcdjRj500eAlDsUSf6x1QQAAAABAAMAAAAEAAMAAAABAAMAAAAAAP///////wMAAAAAAP///////wMAAAAAAP///////wQAAQD///////8FAAAABAAQAAsZY4l1fQpeTJUdNaTESQo4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TZF5MSiFvUWxRLYLpFJKRwREYXRhAAUAAAAAAk5hbWUADQAAAExpbmtEYXRhTGlzdAAQVmVyc2lvbgAAAAAACUxhc3RXcml0ZQBDLpnQngEAAAABAP////9hAGEAAAAFX2lkABAAAAAEsVcdjRj500eAlDsUSf6x1QREYXRhAAUAAAAAAk5hbWUADQAAAExpbmtEYXRhTGlzdAAQVmVyc2lvbgABAAAACUxhc3RXcml0ZQBFLpnQngEAAAACAP////9wAHAAAAAFX2lkABAAAAAEGWOJdX0KXkyVHTWkxEkKOANEYXRhABYAAAACUGVyc29uYWxJZAABAAAAAAACTmFtZQALAAAAUGVyc29uYWxJZAAQVmVyc2lvbgAAAAAACUxhc3RXcml0ZQBhLpn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iCwAAAAAAAAAAAAAgAf///////////////wAAAP///////////////wUAAAACAP///////wUAAAADAP///////wUAAAADAP///////wUAAAADAP///////////////////////////////////////////////////////////////////////////////////////////////////////////////////////////////////////////////////////////////////////////////////////////////////////////////////////////////////////////////////////////////////////////////////////////////////////////////////////////////////////////////////////////////////////////////////////////////////////////////////////////////////////////////////////////////wEAIAH///////////////8AAA7///////8FAAAABAD///////////////////////////////////////////////////////////////////////////////////////////////////////////////////////////////////////////////////////////////////////////////////////////////////////////////////////////////////////////////////////////////////////////////////////////////////////////////////////////////////////////////////////////////////////////////////////////////////////////////////////////////////////////////////////////////////////////////////////////////////////////////////////8CAAEBAwAAAAIA////////DgAGTGlua0RhdGFMaXN0XzAEAAAAAAAFAAAAAAAFAAAAAwADAAQBAwAAAAMA////////DgAGTGlua0RhdGFMaXN0XzEEAAAAAQAFAAAAAgAFAAAABAAFAAAAAAAFAAAABAAFAAAAAAAFAAAABAAFAAAAAAD///////8EAAMBAwAAAAQA////////DAAGUGVyc29uYWxJZF8wBAAAAAIABQAAAAMABQAAAAEABQAAAAMA////////BQ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29603848602"/>
  <p:tag name="EMPOWERCHARTSPROPERTIES_B_LENGTH" val="24576"/>
  <p:tag name="DOWN_MIGRATION_INITIAL_LAYOUT_REQUIRED" val="9.2.99"/>
  <p:tag name="RUNTIME_ID" val="7125ab21-5555-450b-b529-def19ae824c2"/>
</p:tagLst>
</file>

<file path=ppt/tags/tag41.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EBAQEBAQEBAQEBAQEBAQMAAAAAAAAAAwAAAAMAAAAA/////wUACgwAAAAAAAAAAAAAIAD///////////////8AAAD///////////////8DAAAABAD///////8DAAAABAD///////////////////////////////////////////////////////////////////////////////////////////////////////////////////////////////////////////////////////////////////////////////////////////////////////////////////////////////////////////////////////////////////////////////////////////////////////////////////////////////////////////////////////////////////////////////////////////////////////////////////////////////////////////////////////////////////////////////////////////////8BACAA////////////////AAAO////////AwAAAAMA////////////////////////////////////////////////////////////////////////////////////////////////////////////////////////////////////////////////////////////////////////////////////////////////////////////////////////////////////////////////////////////////////////////////////////////////////////////////////////////////////////////////////////////////////////////////////////////////////////////////////////////////////////////////////////////////////////////////////////////////////////////////////////AgABAP///////wUAAAACABAAC/tM4s5YptFKjV5asC/5Py0EAAAAAAADAAAABAADAAAAAwADAAEA////////BQAAAAMAEAALREG+6buux0WkaPHgK77h8QQAAAABAAMAAAACAAMAAAABAAQAAgD///////8FAAAABAAQAAsgygOqA/nLR5KT4Hf8lJqABAAAAAIAAwAAAAAAAwAAAAI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0zizlim0UqNXlqwL/k/LQREYXRhAAUAAAAAAk5hbWUADQAAAExpbmtEYXRhTGlzdAAQVmVyc2lvbgAAAAAACUxhc3RXcml0ZQD8X53RngEAAAABAP////9hAGEAAAAFX2lkABAAAAAEREG+6buux0WkaPHgK77h8QREYXRhAAUAAAAAAk5hbWUADQAAAExpbmtEYXRhTGlzdAAQVmVyc2lvbgABAAAACUxhc3RXcml0ZQD8X53RngEAAAACAP////9wAHAAAAAFX2lkABAAAAAEIMoDqgP5y0eSk+B3/JSagANEYXRhABYAAAACUGVyc29uYWxJZAABAAAAAAACTmFtZQALAAAAUGVyc29uYWxJZAAQVmVyc2lvbgAAAAAACUxhc3RXcml0ZQArYJ3R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300124951423"/>
  <p:tag name="EMPOWERCHARTSPROPERTIES_B_LENGTH" val="24576"/>
  <p:tag name="DOWN_MIGRATION_INITIAL_LAYOUT_REQUIRED" val="9.2.99"/>
  <p:tag name="RUNTIME_ID" val="46f809fa-d83b-43d2-824d-cc49c273ffe6"/>
</p:tagLst>
</file>

<file path=ppt/tags/tag42.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MBAQEBAQEBAQEBAQEBAQMAAAAAAAAAAwAAAAMAAAAA/////wUACgwAAAAAAAAAAAAAIAD///////////////8AAAD///////////////8DAAAAAgD///////8DAAAAAgD///////////////////////////////////////////////////////////////////////////////////////////////////////////////////////////////////////////////////////////////////////////////////////////////////////////////////////////////////////////////////////////////////////////////////////////////////////////////////////////////////////////////////////////////////////////////////////////////////////////////////////////////////////////////////////////////////////////////////////////////8BACAA////////////////AAAO////////AwAAAAQA////////////////////////////////////////////////////////////////////////////////////////////////////////////////////////////////////////////////////////////////////////////////////////////////////////////////////////////////////////////////////////////////////////////////////////////////////////////////////////////////////////////////////////////////////////////////////////////////////////////////////////////////////////////////////////////////////////////////////////////////////////////////////////AgACAP///////wUAAAACABAACweaTyY7sK9MuY5tuY5lF80EAAAAAAADAAAAAAADAAAAAwADAAAAAAD///////8DAAEA////////BQAAAAMAEAALgMXYLJDdWUm/zNLLOkp3kwQAAAABAAMAAAACAAMAAAAEAAQAAQD///////8FAAAABAAQAAvGGquNRxNyRoCQY2TMPkZr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B5pPJjuwr0y5jm25jmUXzQREYXRhAAUAAAAAAk5hbWUADQAAAExpbmtEYXRhTGlzdAAQVmVyc2lvbgABAAAACUxhc3RXcml0ZQCuC53QngEAAAABAP////9hAGEAAAAFX2lkABAAAAAEgMXYLJDdWUm/zNLLOkp3kwREYXRhAAUAAAAAAk5hbWUADQAAAExpbmtEYXRhTGlzdAAQVmVyc2lvbgAAAAAACUxhc3RXcml0ZQCrC53QngEAAAACAP////9wAHAAAAAFX2lkABAAAAAExhqrjUcTckaAkGNkzD5GawNEYXRhABYAAAACUGVyc29uYWxJZAABAAAAAAACTmFtZQALAAAAUGVyc29uYWxJZAAQVmVyc2lvbgAAAAAACUxhc3RXcml0ZQDEC53Q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DAP///////wUAAAACAP///////wUAAAAEAP///////////////////////////////////////////////////////////////////////////////////////////////////////////////////////////////////////////////////////////////////////////////////////////////////////////////////////////////////////////////////////////////////////////////////////////////////////////////////////////////////////////////////////////////////////////////////////////////////////////////////////////////////////////////////////////////////////////////wEAIAH///////////////8AAA7///////8FAAAABAD///////////////////////////////////////////////////////////////////////////////////////////////////////////////////////////////////////////////////////////////////////////////////////////////////////////////////////////////////////////////////////////////////////////////////////////////////////////////////////////////////////////////////////////////////////////////////////////////////////////////////////////////////////////////////////////////////////////////////////////////////////////////////////8CAAIBAwAAAAIA////////DgAGTGlua0RhdGFMaXN0XzEEAAAAAAAFAAAAAwAFAAAABAAFAAAAAAAFAAAABAADAAEBAwAAAAMA////////DgAGTGlua0RhdGFMaXN0XzAEAAAAAQAFAAAAAAAFAAAAAgAEAAMBAwAAAAQA////////DAAGUGVyc29uYWxJZF8wBAAAAAIABQAAAAIABQAAAAEABQAAAAI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132136633241"/>
  <p:tag name="EMPOWERCHARTSPROPERTIES_B_LENGTH" val="24576"/>
  <p:tag name="DOWN_MIGRATION_INITIAL_LAYOUT_REQUIRED" val="9.2.99"/>
  <p:tag name="RUNTIME_ID" val="141e1f5f-75c8-4162-9e68-f390eb0bbaa2"/>
</p:tagLst>
</file>

<file path=ppt/tags/tag4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gsAAAAAAAAAAAAAIAD///////////////8AAAD///////////////8DAAAAAgD///////8DAAAAAgD///////8DAAAAAgD///////////////////////////////////////////////////////////////////////////////////////////////////////////////////////////////////////////////////////////////////////////////////////////////////////////////////////////////////////////////////////////////////////////////////////////////////////////////////////////////////////////////////////////////////////////////////////////////////////////////////////////////////////////////////////////////////////////////8BACAA////////////////AAAO////////AwAAAAMA////////////////////////////////////////////////////////////////////////////////////////////////////////////////////////////////////////////////////////////////////////////////////////////////////////////////////////////////////////////////////////////////////////////////////////////////////////////////////////////////////////////////////////////////////////////////////////////////////////////////////////////////////////////////////////////////////////////////////////////////////////////////////////AgADAP///////wUAAAACABAAC71/Zm52Es9JtKJANICHOxsEAAAAAAADAAAAAAADAAAABAADAAAAAAD///////8DAAAAAAD///////8DAAEA////////BQAAAAMAEAAL8TFO0cDqF0OCb8d3qqEZfgQAAAABAAMAAAAEAAMAAAABAAQAAQD///////8FAAAABAAQAAsQYS6Pfv42SZQ29XQAQOQj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vX9mbnYSz0m0okA0gIc7GwREYXRhAAUAAAAAAk5hbWUADQAAAExpbmtEYXRhTGlzdAAQVmVyc2lvbgABAAAACUxhc3RXcml0ZQBQOoXRngEAAAABAP////9hAGEAAAAFX2lkABAAAAAE8TFO0cDqF0OCb8d3qqEZfgREYXRhAAUAAAAAAk5hbWUADQAAAExpbmtEYXRhTGlzdAAQVmVyc2lvbgAAAAAACUxhc3RXcml0ZQBQOoXRngEAAAACAP////9wAHAAAAAFX2lkABAAAAAEEGEuj37+NkmUNvV0AEDkIwNEYXRhABYAAAACUGVyc29uYWxJZAABAAAAAAACTmFtZQALAAAAUGVyc29uYWxJZAAQVmVyc2lvbgAAAAAACUxhc3RXcml0ZQBxOoXR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DAP///////wUAAAACAP///////wUAAAACAP///////////////////////////////////////////////////////////////////////////////////////////////////////////////////////////////////////////////////////////////////////////////////////////////////////////////////////////////////////////////////////////////////////////////////////////////////////////////////////////////////////////////////////////////////////////////////////////////////////////////////////////////////////////////////////////////////////////////wEAIAH///////////////8AAA7///////8FAAAABAD///////////////////////////////////////////////////////////////////////////////////////////////////////////////////////////////////////////////////////////////////////////////////////////////////////////////////////////////////////////////////////////////////////////////////////////////////////////////////////////////////////////////////////////////////////////////////////////////////////////////////////////////////////////////////////////////////////////////////////////////////////////////////////8CAAMBAwAAAAIA////////DgAGTGlua0RhdGFMaXN0XzEEAAAAAAAFAAAAAwAFAAAABAAFAAAAAAAFAAAABAAFAAAAAAD///////8DAAEBAwAAAAMA////////DgAGTGlua0RhdGFMaXN0XzAEAAAAAQAFAAAAAAAFAAAAAgAEAAIBAwAAAAQA////////DAAGUGVyc29uYWxJZF8wBAAAAAIABQAAAAIABQAAAAE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284299683191"/>
  <p:tag name="EMPOWERCHARTSPROPERTIES_B_LENGTH" val="24576"/>
  <p:tag name="DOWN_MIGRATION_INITIAL_LAYOUT_REQUIRED" val="9.2.99"/>
  <p:tag name="RUNTIME_ID" val="d79adecf-654b-4760-af72-0eae3efbeb33"/>
</p:tagLst>
</file>

<file path=ppt/tags/tag44.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wUA2gsAAAAAAAAAAAAAIAD///////////////8AAAD///////////////8DAAAAAgD///////8DAAAAAgD///////8DAAAAAgD///////8DAAAAAgD///////////////////////////////////////////////////////////////////////////////////////////////////////////////////////////////////////////////////////////////////////////////////////////////////////////////////////////////////////////////////////////////////////////////////////////////////////////////////////////////////////////////////////////////////////////////////////////////////////////////////////////////////////////////////////////////8BACAA////////////////AAAO////////AwAAAAQA////////////////////////////////////////////////////////////////////////////////////////////////////////////////////////////////////////////////////////////////////////////////////////////////////////////////////////////////////////////////////////////////////////////////////////////////////////////////////////////////////////////////////////////////////////////////////////////////////////////////////////////////////////////////////////////////////////////////////////////////////////////////////////AgAEAP///////wUAAAACABAAC4/r5QyXbPZHsK9gfrkwC24EAAAAAAADAAAAAAADAAAAAwADAAAAAAADAAAAAwADAAAAAAADAAAAAwADAAAAAAD///////8DAAMA////////BQAAAAMAEAAL/Imrasq8eEikm30zDiXW4gQAAAABAAMAAAACAAMAAAAEAAMAAAACAP///////wMAAAACAP///////wQAAQD///////8FAAAABAAQAAuf7nrMLdWwT7S6fe0IHevH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j+vlDJds9kewr2B+uTALbgREYXRhAAUAAAAAAk5hbWUADQAAAExpbmtEYXRhTGlzdAAQVmVyc2lvbgABAAAACUxhc3RXcml0ZQAvO4XRngEAAAABAP////9hAGEAAAAFX2lkABAAAAAE/Imrasq8eEikm30zDiXW4gREYXRhAAUAAAAAAk5hbWUADQAAAExpbmtEYXRhTGlzdAAQVmVyc2lvbgAAAAAACUxhc3RXcml0ZQAvO4XRngEAAAACAP////9wAHAAAAAFX2lkABAAAAAEn+56zC3VsE+0un3tCB3rxwNEYXRhABYAAAACUGVyc29uYWxJZAABAAAAAAACTmFtZQALAAAAUGVyc29uYWxJZAAQVmVyc2lvbgAAAAAACUxhc3RXcml0ZQBOO4XR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WCwAAAAAAAAAAAAAgAf///////////////wAAAP///////////////wUAAAADAP///////wUAAAADAP///////wUAAAADAP///////wUAAAACAP///////////////////////////////////////////////////////////////////////////////////////////////////////////////////////////////////////////////////////////////////////////////////////////////////////////////////////////////////////////////////////////////////////////////////////////////////////////////////////////////////////////////////////////////////////////////////////////////////////////////////////////////////////////////////////////////wEAIAH///////////////8AAA7///////8FAAAABAD///////////////////////////////////////////////////////////////////////////////////////////////////////////////////////////////////////////////////////////////////////////////////////////////////////////////////////////////////////////////////////////////////////////////////////////////////////////////////////////////////////////////////////////////////////////////////////////////////////////////////////////////////////////////////////////////////////////////////////////////////////////////////////8CAAQBAwAAAAIA////////DgAGTGlua0RhdGFMaXN0XzEEAAAAAAAFAAAAAwAFAAAABAAFAAAAAwAFAAAABAAFAAAAAwD///////8FAAAAAAD///////8DAAMBAwAAAAMA////////DgAGTGlua0RhdGFMaXN0XzAEAAAAAQAFAAAAAAAFAAAAAgAFAAAAAAAFAAAAAgAFAAAAAAAFAAAAAgAEAAIBAwAAAAQA////////DAAGUGVyc29uYWxJZF8wBAAAAAIABQAAAAIABQAAAAE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284301898092"/>
  <p:tag name="EMPOWERCHARTSPROPERTIES_B_LENGTH" val="24576"/>
  <p:tag name="DOWN_MIGRATION_INITIAL_LAYOUT_REQUIRED" val="9.2.99"/>
  <p:tag name="RUNTIME_ID" val="b779ceb3-cb2b-4f86-92fc-5c25263925bd"/>
</p:tagLst>
</file>

<file path=ppt/tags/tag45.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2gsAAAAAAAAAAAAAIAD///////////////8AAAD///////////////8DAAAABAD///////8DAAAABAD///////8DAAAABAD///////////////////////////////////////////////////////////////////////////////////////////////////////////////////////////////////////////////////////////////////////////////////////////////////////////////////////////////////////////////////////////////////////////////////////////////////////////////////////////////////////////////////////////////////////////////////////////////////////////////////////////////////////////////////////////////////////////////8BACAA////////////////AAAO////////AwAAAAMA////////////////////////////////////////////////////////////////////////////////////////////////////////////////////////////////////////////////////////////////////////////////////////////////////////////////////////////////////////////////////////////////////////////////////////////////////////////////////////////////////////////////////////////////////////////////////////////////////////////////////////////////////////////////////////////////////////////////////////////////////////////////////////AgACAP///////wUAAAACABAAC22PvWq+9O9FpEUgrklotiwEAAAAAAADAAAABAADAAAAAwADAAAABAADAAAAAwADAAMA////////BQAAAAMAEAALQyS6h5jl5kKBkC4DkKUfFgQAAAABAAMAAAACAAMAAAABAAMAAAACAP///////wMAAAAEAP///////wQAAwD///////8FAAAABAAQAAvgTdMyT6UPTrka5mlSy8VDBAAAAAIAAwAAAAAAAwAAAAIAAwAAAAAAAwAAAAIAAwAAAAA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bY+9ar7070WkRSCuSWi2LAREYXRhAAUAAAAAAk5hbWUADQAAAExpbmtEYXRhTGlzdAAQVmVyc2lvbgABAAAACUxhc3RXcml0ZQB+O4XRngEAAAABAP////9hAGEAAAAFX2lkABAAAAAEQyS6h5jl5kKBkC4DkKUfFgREYXRhAAUAAAAAAk5hbWUADQAAAExpbmtEYXRhTGlzdAAQVmVyc2lvbgAAAAAACUxhc3RXcml0ZQB+O4XRngEAAAACAP////9wAHAAAAAFX2lkABAAAAAE4E3TMk+lD065GuZpUsvFQwNEYXRhABYAAAACUGVyc29uYWxJZAABAAAAAAACTmFtZQALAAAAUGVyc29uYWxJZAAQVmVyc2lvbgAAAAAACUxhc3RXcml0ZQCNO4XR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iCwAAAAAAAAAAAAAgAf///////////////wAAAP///////////////wUAAAADAP///////wUAAAADAP///////wUAAAADAP///////////////////////////////////////////////////////////////////////////////////////////////////////////////////////////////////////////////////////////////////////////////////////////////////////////////////////////////////////////////////////////////////////////////////////////////////////////////////////////////////////////////////////////////////////////////////////////////////////////////////////////////////////////////////////////////////////////////wEAIAH///////////////8AAA7///////8FAAAABAD///////////////////////////////////////////////////////////////////////////////////////////////////////////////////////////////////////////////////////////////////////////////////////////////////////////////////////////////////////////////////////////////////////////////////////////////////////////////////////////////////////////////////////////////////////////////////////////////////////////////////////////////////////////////////////////////////////////////////////////////////////////////////////8CAAIBAwAAAAIA////////DgAGTGlua0RhdGFMaXN0XzEEAAAAAAAFAAAAAwAFAAAABAAFAAAAAwAFAAAABAADAAMBAwAAAAMA////////DgAGTGlua0RhdGFMaXN0XzAEAAAAAQAFAAAAAAAFAAAAAgAFAAAAAAAFAAAAAgAFAAAAAAAFAAAABAAEAAMBAwAAAAQA////////DAAGUGVyc29uYWxJZF8wBAAAAAIABQAAAAIABQAAAAEABQAAAAIA////////BQ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284302526106"/>
  <p:tag name="EMPOWERCHARTSPROPERTIES_B_LENGTH" val="24576"/>
  <p:tag name="DOWN_MIGRATION_INITIAL_LAYOUT_REQUIRED" val="9.2.99"/>
  <p:tag name="RUNTIME_ID" val="84323df6-5b1d-4c57-8f74-0e8278b0e28f"/>
</p:tagLst>
</file>

<file path=ppt/tags/tag46.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wUAzgsAAAAAAAAAAAAAIAD///////////////8AAAD///////////////8DAAAABAD///////8DAAAAAgD///////8DAAAAAgD///////8DAAAAAgD///////////////////////////////////////////////////////////////////////////////////////////////////////////////////////////////////////////////////////////////////////////////////////////////////////////////////////////////////////////////////////////////////////////////////////////////////////////////////////////////////////////////////////////////////////////////////////////////////////////////////////////////////////////////////////////////8BACAA////////////////AAAO////////AwAAAAMA////////////////////////////////////////////////////////////////////////////////////////////////////////////////////////////////////////////////////////////////////////////////////////////////////////////////////////////////////////////////////////////////////////////////////////////////////////////////////////////////////////////////////////////////////////////////////////////////////////////////////////////////////////////////////////////////////////////////////////////////////////////////////////AgAEAP///////wUAAAACABAAC38BuKepc+BDmjtdOtZJ+m0EAAAAAAADAAAABAADAAAAAwADAAAAAAADAAAAAwADAAAAAAADAAAAAwADAAAAAAADAAAAAwADAAQA////////BQAAAAMAEAALsKdD5DiyQ0yX+qLwXOfw8wQAAAABAAMAAAACAAMAAAABAAMAAAACAP///////wMAAAACAP///////wMAAAACAP///////wQAAQD///////8FAAAABAAQAAsJrhEbGwRASZDrks+4osvr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fwG4p6lz4EOaO1061kn6bQREYXRhAAUAAAAAAk5hbWUADQAAAExpbmtEYXRhTGlzdAAQVmVyc2lvbgABAAAACUxhc3RXcml0ZQC8O4XRngEAAAABAP////9hAGEAAAAFX2lkABAAAAAEsKdD5DiyQ0yX+qLwXOfw8wREYXRhAAUAAAAAAk5hbWUADQAAAExpbmtEYXRhTGlzdAAQVmVyc2lvbgAAAAAACUxhc3RXcml0ZQC8O4XRngEAAAACAP////9wAHAAAAAFX2lkABAAAAAECa4RGxsEQEmQ65LPuKLL6wNEYXRhABYAAAACUGVyc29uYWxJZAABAAAAAAACTmFtZQALAAAAUGVyc29uYWxJZAAQVmVyc2lvbgAAAAAACUxhc3RXcml0ZQDbO4XR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C+CwAAAAAAAAAAAAAgAf///////////////wAAAP///////////////wUAAAADAP///////wUAAAADAP///////wUAAAADAP///////wUAAAADAP///////////////////////////////////////////////////////////////////////////////////////////////////////////////////////////////////////////////////////////////////////////////////////////////////////////////////////////////////////////////////////////////////////////////////////////////////////////////////////////////////////////////////////////////////////////////////////////////////////////////////////////////////////////////////////////////wEAIAH///////////////8AAA7///////8FAAAABAD///////////////////////////////////////////////////////////////////////////////////////////////////////////////////////////////////////////////////////////////////////////////////////////////////////////////////////////////////////////////////////////////////////////////////////////////////////////////////////////////////////////////////////////////////////////////////////////////////////////////////////////////////////////////////////////////////////////////////////////////////////////////////////8CAAQBAwAAAAIA////////DgAGTGlua0RhdGFMaXN0XzEEAAAAAAAFAAAAAwAFAAAABAAFAAAAAwAFAAAABAAFAAAAAwAFAAAABAAFAAAAAwD///////8DAAQBAwAAAAMA////////DgAGTGlua0RhdGFMaXN0XzAEAAAAAQAFAAAAAAAFAAAAAgAFAAAAAAAFAAAAAgAFAAAAAAAFAAAAAgAFAAAAAAAFAAAAAgAEAAMBAwAAAAQA////////DAAGUGVyc29uYWxJZF8wBAAAAAIABQAAAAIABQAAAAEABQAAAAI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284303311056"/>
  <p:tag name="EMPOWERCHARTSPROPERTIES_B_LENGTH" val="24576"/>
  <p:tag name="DOWN_MIGRATION_INITIAL_LAYOUT_REQUIRED" val="9.2.99"/>
  <p:tag name="RUNTIME_ID" val="b2bd5993-06b1-4466-bfed-abd9240227fa"/>
</p:tagLst>
</file>

<file path=ppt/tags/tag47.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AgD///////8DAAAABAD///////////////////////////////////////////////////////////////////////////////////////////////////////////////////////////////////////////////////////////////////////////////////////////////////////////////////////////////////////////////////////////////////////////////////////////////////////////////////////////////////////////////////////////////////////////////////////////////////////////////////////////////////////////////////////////////////////////////////////////////8BACAA////////////////AAAO////////AwAAAAQA////////////////////////////////////////////////////////////////////////////////////////////////////////////////////////////////////////////////////////////////////////////////////////////////////////////////////////////////////////////////////////////////////////////////////////////////////////////////////////////////////////////////////////////////////////////////////////////////////////////////////////////////////////////////////////////////////////////////////////////////////////////////////////AgABAP///////wUAAAACABAAC6SkjZCOgZpKt5xsezFlTwkEAAAAAAADAAAAAAADAAAAAwADAAEA////////BQAAAAMAEAALDWXynwqreE6gjo99m6wlTQQAAAABAAMAAAACAAMAAAAEAAQAAgD///////8FAAAABAAQAAv4Pz/uxlXiRon9n1+VWGLYBAAAAAIAAwAAAAMAAwAAAAE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pKSNkI6Bmkq3nGx7MWVPCQREYXRhAAUAAAAAAk5hbWUADQAAAExpbmtEYXRhTGlzdAAQVmVyc2lvbgAAAAAACUxhc3RXcml0ZQAKPIXRngEAAAABAP////9hAGEAAAAFX2lkABAAAAAEDWXynwqreE6gjo99m6wlTQREYXRhAAUAAAAAAk5hbWUADQAAAExpbmtEYXRhTGlzdAAQVmVyc2lvbgABAAAACUxhc3RXcml0ZQAKPIXRngEAAAACAP////9wAHAAAAAFX2lkABAAAAAE+D8/7sZV4kaJ/Z9flVhi2ANEYXRhABYAAAACUGVyc29uYWxJZAABAAAAAAACTmFtZQALAAAAUGVyc29uYWxJZAAQVmVyc2lvbgAAAAAACUxhc3RXcml0ZQAaPIXR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EAP///////////////////////////////////////////////////////////////////////////////////////////////////////////////////////////////////////////////////////////////////////////////////////////////////////////////////////////////////////////////////////////////////////////////////////////////////////////////////////////////////////////////////////////////////////////////////////////////////////////////////////////////////////////////////////////////////////////////////////////////wEAIAH///////////////8AAA7///////8FAAAABAD///////////////////////////////////////////////////////////////////////////////////////////////////////////////////////////////////////////////////////////////////////////////////////////////////////////////////////////////////////////////////////////////////////////////////////////////////////////////////////////////////////////////////////////////////////////////////////////////////////////////////////////////////////////////////////////////////////////////////////////////////////////////////////8CAAEBAwAAAAIA////////DgAGTGlua0RhdGFMaXN0XzAEAAAAAAAFAAAAAAAFAAAAAwADAAEBAwAAAAMA////////DgAGTGlua0RhdGFMaXN0XzEEAAAAAQAFAAAAAgAFAAAABAAEAAIBAwAAAAQA////////DAAGUGVyc29uYWxJZF8wBAAAAAIABQAAAAMABQAAAAE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284303941765"/>
  <p:tag name="EMPOWERCHARTSPROPERTIES_B_LENGTH" val="24576"/>
  <p:tag name="DOWN_MIGRATION_INITIAL_LAYOUT_REQUIRED" val="9.2.99"/>
  <p:tag name="RUNTIME_ID" val="ec8a3e72-7227-421b-afd2-798352f0b128"/>
</p:tagLst>
</file>

<file path=ppt/tags/tag48.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wUA8gsAAAAAAAAAAAAAIAD///////////////8AAAD///////////////8DAAAABAD///////8DAAAAAwD///////8DAAAAAwD///////8DAAAAAwD///////////////////////////////////////////////////////////////////////////////////////////////////////////////////////////////////////////////////////////////////////////////////////////////////////////////////////////////////////////////////////////////////////////////////////////////////////////////////////////////////////////////////////////////////////////////////////////////////////////////////////////////////////////////////////////////8BACAA////////////////AAAO////////AwAAAAMA////////////////////////////////////////////////////////////////////////////////////////////////////////////////////////////////////////////////////////////////////////////////////////////////////////////////////////////////////////////////////////////////////////////////////////////////////////////////////////////////////////////////////////////////////////////////////////////////////////////////////////////////////////////////////////////////////////////////////////////////////////////////////////AgABAP///////wUAAAACABAAC5CbXsBWXUlFkEmkqUU8AooEAAAAAAADAAAABAADAAAAAwADAAQA////////BQAAAAMAEAALayipxLBJZ0mRTcWl8ZvC2AQAAAABAAMAAAACAAMAAAABAAMAAAAAAP///////wMAAAAAAP///////wMAAAAAAP///////wQAAQD///////8FAAAABAAQAAtYWiMeA/h/QLoGzK71r2T+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kJtewFZdSUWQSaSpRTwCigREYXRhAAUAAAAAAk5hbWUADQAAAExpbmtEYXRhTGlzdAAQVmVyc2lvbgAAAAAACUxhc3RXcml0ZQBKPIXRngEAAAABAP////9hAGEAAAAFX2lkABAAAAAEayipxLBJZ0mRTcWl8ZvC2AREYXRhAAUAAAAAAk5hbWUADQAAAExpbmtEYXRhTGlzdAAQVmVyc2lvbgABAAAACUxhc3RXcml0ZQBKPIXRngEAAAACAP////9wAHAAAAAFX2lkABAAAAAEWFojHgP4f0C6Bsyu9a9k/gNEYXRhABYAAAACUGVyc29uYWxJZAABAAAAAAACTmFtZQALAAAAUGVyc29uYWxJZAAQVmVyc2lvbgAAAAAACUxhc3RXcml0ZQBpPIXR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CAP///////wUAAAADAP///////wUAAAADAP///////wUAAAADAP///////////////////////////////////////////////////////////////////////////////////////////////////////////////////////////////////////////////////////////////////////////////////////////////////////////////////////////////////////////////////////////////////////////////////////////////////////////////////////////////////////////////////////////////////////////////////////////////////////////////////////////////////////////////////////////////wEAIAH///////////////8AAA7///////8FAAAABAD///////////////////////////////////////////////////////////////////////////////////////////////////////////////////////////////////////////////////////////////////////////////////////////////////////////////////////////////////////////////////////////////////////////////////////////////////////////////////////////////////////////////////////////////////////////////////////////////////////////////////////////////////////////////////////////////////////////////////////////////////////////////////////8CAAEBAwAAAAIA////////DgAGTGlua0RhdGFMaXN0XzAEAAAAAAAFAAAAAAAFAAAAAwADAAQBAwAAAAMA////////DgAGTGlua0RhdGFMaXN0XzEEAAAAAQAFAAAAAgAFAAAABAAFAAAAAAD///////8FAAAAAAD///////8FAAAAAA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284304885758"/>
  <p:tag name="EMPOWERCHARTSPROPERTIES_B_LENGTH" val="24576"/>
  <p:tag name="DOWN_MIGRATION_INITIAL_LAYOUT_REQUIRED" val="9.2.99"/>
  <p:tag name="RUNTIME_ID" val="8f395694-3101-4da2-aab4-feec625cd85f"/>
</p:tagLst>
</file>

<file path=ppt/tags/tag49.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EBAQEBAQEBAQEBAQEBAQMAAAAAAAAAAwAAAAMAAAAA/////wUACgwAAAAAAAAAAAAAIAD///////////////8AAAD///////////////8DAAAAAgD///////8DAAAABAD///////////////////////////////////////////////////////////////////////////////////////////////////////////////////////////////////////////////////////////////////////////////////////////////////////////////////////////////////////////////////////////////////////////////////////////////////////////////////////////////////////////////////////////////////////////////////////////////////////////////////////////////////////////////////////////////////////////////////////////////8BACAA////////////////AAAO////////AwAAAAQA////////////////////////////////////////////////////////////////////////////////////////////////////////////////////////////////////////////////////////////////////////////////////////////////////////////////////////////////////////////////////////////////////////////////////////////////////////////////////////////////////////////////////////////////////////////////////////////////////////////////////////////////////////////////////////////////////////////////////////////////////////////////////////AgABAP///////wUAAAACABAAC2OD81HJG0ZBq8SMoHRdKjkEAAAAAAADAAAAAAADAAAAAwADAAEA////////BQAAAAMAEAALXjbYqQWwO0W/gnnue0Du1gQAAAABAAMAAAACAAMAAAAEAAQAAgD///////8FAAAABAAQAAs5wya9t/ObQJv6nBeSwvtjBAAAAAIAAwAAAAMAAwAAAAE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Y4PzUckbRkGrxIygdF0qOQREYXRhAAUAAAAAAk5hbWUADQAAAExpbmtEYXRhTGlzdAAQVmVyc2lvbgAAAAAACUxhc3RXcml0ZQC4PIXRngEAAAABAP////9hAGEAAAAFX2lkABAAAAAEXjbYqQWwO0W/gnnue0Du1gREYXRhAAUAAAAAAk5hbWUADQAAAExpbmtEYXRhTGlzdAAQVmVyc2lvbgABAAAACUxhc3RXcml0ZQC4PIXRngEAAAACAP////9wAHAAAAAFX2lkABAAAAAEOcMmvbfzm0Cb+pwXksL7YwNEYXRhABYAAAACUGVyc29uYWxJZAABAAAAAAACTmFtZQALAAAAUGVyc29uYWxJZAAQVmVyc2lvbgAAAAAACUxhc3RXcml0ZQDYPIXR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284305672842"/>
  <p:tag name="EMPOWERCHARTSPROPERTIES_B_LENGTH" val="24576"/>
  <p:tag name="DOWN_MIGRATION_INITIAL_LAYOUT_REQUIRED" val="9.2.99"/>
  <p:tag name="RUNTIME_ID" val="3a3b0f41-ff4d-44b5-bd6d-1d348a23a4f4"/>
</p:tagLst>
</file>

<file path=ppt/tags/tag5.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MBAQEBAQEBAQEBAQEBAQMAAAAAAAAAAwAAAAMAAAAA/////wUA2gsAAAAAAAAAAAAAIAD///////////////8AAAD///////////////8DAAAAAgD///////8DAAAAAgD///////8DAAAABAD///////8DAAAABAD///////8DAAAABAD///////////////////////////////////////////////////////////////////////////////////////////////////////////////////////////////////////////////////////////////////////////////////////////////////////////////////////////////////////////////////////////////////////////////////////////////////////////////////////////////////////////////////////////////////////////////////////////////////////////////////////////////////////////////8BACAA////////////////AAAO////////AwAAAAMA////////////////////////////////////////////////////////////////////////////////////////////////////////////////////////////////////////////////////////////////////////////////////////////////////////////////////////////////////////////////////////////////////////////////////////////////////////////////////////////////////////////////////////////////////////////////////////////////////////////////////////////////////////////////////////////////////////////////////////////////////////////////////////AgACAP///////wUAAAACABAAC8eQdo48ji1GpZ9TRkFSAlYEAAAAAAADAAAAAAADAAAABAADAAAAAAADAAAABAADAAEA////////BQAAAAMAEAAL7VPMvX4qj0CNGIWkIX5l+wQAAAABAAMAAAAEAAMAAAABAAQABQD///////8FAAAABAAQAAtskrWa2gL4QobanTeQw/xBBAAAAAIAAwAAAAIAAwAAAAMAAwAAAAIA////////AwAAAAAA////////AwAAAAA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x5B2jjyOLUaln1NGQVICVgREYXRhAAUAAAAAAk5hbWUADQAAAExpbmtEYXRhTGlzdAAQVmVyc2lvbgAAAAAACUxhc3RXcml0ZQDTRgWtngEAAAABAP////9hAGEAAAAFX2lkABAAAAAE7VPMvX4qj0CNGIWkIX5l+wREYXRhAAUAAAAAAk5hbWUADQAAAExpbmtEYXRhTGlzdAAQVmVyc2lvbgABAAAACUxhc3RXcml0ZQDWRgWtngEAAAACAP////9wAHAAAAAFX2lkABAAAAAEbJK1mtoC+EKG2p03kMP8QQNEYXRhABYAAAACUGVyc29uYWxJZAABAAAAAAACTmFtZQALAAAAUGVyc29uYWxJZAAQVmVyc2lvbgAAAAAACUxhc3RXcml0ZQD1RgWt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CAP///////wUAAAACAP///////wUAAAAEAP///////////////////////////////////////////////////////////////////////////////////////////////////////////////////////////////////////////////////////////////////////////////////////////////////////////////////////////////////////////////////////////////////////////////////////////////////////////////////////////////////////////////////////////////////////////////////////////////////////////////////////////////////////////////////////////////////////////////wEAIAH///////////////8AAA7///////8FAAAABAD///////////////////////////////////////////////////////////////////////////////////////////////////////////////////////////////////////////////////////////////////////////////////////////////////////////////////////////////////////////////////////////////////////////////////////////////////////////////////////////////////////////////////////////////////////////////////////////////////////////////////////////////////////////////////////////////////////////////////////////////////////////////////////8CAAIBAwAAAAIA////////DgAGTGlua0RhdGFMaXN0XzAEAAAAAAAFAAAAAAAFAAAAAwAFAAAAAAAFAAAABAADAAEBAwAAAAMA////////DgAGTGlua0RhdGFMaXN0XzEEAAAAAQAFAAAAAgAFAAAABAAEAAMBAwAAAAQA////////DAAGUGVyc29uYWxJZF8wBAAAAAIABQAAAAMABQAAAAEABQAAAAI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60647827683"/>
  <p:tag name="EMPOWERCHARTSPROPERTIES_B_LENGTH" val="24576"/>
  <p:tag name="DOWN_MIGRATION_INITIAL_LAYOUT_REQUIRED" val="9.2.99"/>
  <p:tag name="RUNTIME_ID" val="7d753873-e038-4053-9816-de2c32f69879"/>
</p:tagLst>
</file>

<file path=ppt/tags/tag50.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IBAQEBAQEBAQEBAQEBAQMAAAAAAAAAAwAAAAMAAAAA/////wUAFgwAAAAAAAAAAAAAIAD///////////////8AAAD///////////////8DAAAAAgD///////////////////////////////////////////////////////////////////////////////////////////////////////////////////////////////////////////////////////////////////////////////////////////////////////////////////////////////////////////////////////////////////////////////////////////////////////////////////////////////////////////////////////////////////////////////////////////////////////////////////////////////////////////////////////////////////////////////////////////////////////////////8BACAA////////////////AAAO////////AwAAAAMA////////////////////////////////////////////////////////////////////////////////////////////////////////////////////////////////////////////////////////////////////////////////////////////////////////////////////////////////////////////////////////////////////////////////////////////////////////////////////////////////////////////////////////////////////////////////////////////////////////////////////////////////////////////////////////////////////////////////////////////////////////////////////////AgABAP///////wUAAAACABAAC9Nd64Noh/5MlfaLaHTWx5kEAAAAAAADAAAAAAADAAAABAADAAEA////////BQAAAAMAEAALOgGA+V1MR02GH+hOfi3BpAQAAAABAAMAAAAEAAMAAAABAAQAAQD///////8FAAAABAAQAAvP7r6xWT5/Q49XTbfq6q7Z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013rg2iH/kyV9otodNbHmQREYXRhAAUAAAAAAk5hbWUADQAAAExpbmtEYXRhTGlzdAAQVmVyc2lvbgABAAAACUxhc3RXcml0ZQD7PIXRngEAAAABAP////9hAGEAAAAFX2lkABAAAAAEOgGA+V1MR02GH+hOfi3BpAREYXRhAAUAAAAAAk5hbWUADQAAAExpbmtEYXRhTGlzdAAQVmVyc2lvbgAAAAAACUxhc3RXcml0ZQD7PIXRngEAAAACAP////9wAHAAAAAFX2lkABAAAAAEz+6+sVk+f0OPV0236uqu2QNEYXRhABYAAAACUGVyc29uYWxJZAABAAAAAAACTmFtZQALAAAAUGVyc29uYWxJZAAQVmVyc2lvbgAAAAAACUxhc3RXcml0ZQAaPYXR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DAP///////wUAAAAEAP///////////////////////////////////////////////////////////////////////////////////////////////////////////////////////////////////////////////////////////////////////////////////////////////////////////////////////////////////////////////////////////////////////////////////////////////////////////////////////////////////////////////////////////////////////////////////////////////////////////////////////////////////////////////////////////////////////////////////////////////wEAIAH///////////////8AAA7///////8FAAAABAD///////////////////////////////////////////////////////////////////////////////////////////////////////////////////////////////////////////////////////////////////////////////////////////////////////////////////////////////////////////////////////////////////////////////////////////////////////////////////////////////////////////////////////////////////////////////////////////////////////////////////////////////////////////////////////////////////////////////////////////////////////////////////////8CAAEBAwAAAAIA////////DgAGTGlua0RhdGFMaXN0XzEEAAAAAAAFAAAAAwAFAAAABAADAAEBAwAAAAMA////////DgAGTGlua0RhdGFMaXN0XzAEAAAAAQAFAAAAAAAFAAAAAgAEAAIBAwAAAAQA////////DAAGUGVyc29uYWxJZF8wBAAAAAIABQAAAAIABQAAAAE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284306311883"/>
  <p:tag name="EMPOWERCHARTSPROPERTIES_B_LENGTH" val="24576"/>
  <p:tag name="DOWN_MIGRATION_INITIAL_LAYOUT_REQUIRED" val="9.2.99"/>
  <p:tag name="RUNTIME_ID" val="6c5d703e-ac61-4f3d-ba50-b8a075256565"/>
</p:tagLst>
</file>

<file path=ppt/tags/tag51.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MBAQEBAQEBAQEBAQEBAQMAAAAAAAAAAwAAAAMAAAAA/////wUACgwAAAAAAAAAAAAAIAD///////////////8AAAD///////////////8DAAAAAgD///////8DAAAAAgD///////////////////////////////////////////////////////////////////////////////////////////////////////////////////////////////////////////////////////////////////////////////////////////////////////////////////////////////////////////////////////////////////////////////////////////////////////////////////////////////////////////////////////////////////////////////////////////////////////////////////////////////////////////////////////////////////////////////////////////////8BACAA////////////////AAAO////////AwAAAAQA////////////////////////////////////////////////////////////////////////////////////////////////////////////////////////////////////////////////////////////////////////////////////////////////////////////////////////////////////////////////////////////////////////////////////////////////////////////////////////////////////////////////////////////////////////////////////////////////////////////////////////////////////////////////////////////////////////////////////////////////////////////////////////AgACAP///////wUAAAACABAAC2a59qehnUlKkwrEi3U+zZoEAAAAAAADAAAAAAADAAAAAwADAAAAAAD///////8DAAEA////////BQAAAAMAEAALFcM2wNaw+EiEq0kKa3D+rgQAAAABAAMAAAACAAMAAAAEAAQAAQD///////8FAAAABAAQAAu9dYzs4CSIS7z+UsmgCylq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Zrn2p6GdSUqTCsSLdT7NmgREYXRhAAUAAAAAAk5hbWUADQAAAExpbmtEYXRhTGlzdAAQVmVyc2lvbgABAAAACUxhc3RXcml0ZQBGPYXRngEAAAABAP////9hAGEAAAAFX2lkABAAAAAEFcM2wNaw+EiEq0kKa3D+rgREYXRhAAUAAAAAAk5hbWUADQAAAExpbmtEYXRhTGlzdAAQVmVyc2lvbgAAAAAACUxhc3RXcml0ZQBGPYXRngEAAAACAP////9wAHAAAAAFX2lkABAAAAAEvXWM7OAkiEu8/lLJoAspagNEYXRhABYAAAACUGVyc29uYWxJZAABAAAAAAACTmFtZQALAAAAUGVyc29uYWxJZAAQVmVyc2lvbgAAAAAACUxhc3RXcml0ZQB+PYXR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DAP///////wUAAAACAP///////wUAAAAEAP///////////////////////////////////////////////////////////////////////////////////////////////////////////////////////////////////////////////////////////////////////////////////////////////////////////////////////////////////////////////////////////////////////////////////////////////////////////////////////////////////////////////////////////////////////////////////////////////////////////////////////////////////////////////////////////////////////////////wEAIAH///////////////8AAA7///////8FAAAABAD///////////////////////////////////////////////////////////////////////////////////////////////////////////////////////////////////////////////////////////////////////////////////////////////////////////////////////////////////////////////////////////////////////////////////////////////////////////////////////////////////////////////////////////////////////////////////////////////////////////////////////////////////////////////////////////////////////////////////////////////////////////////////////8CAAIBAwAAAAIA////////DgAGTGlua0RhdGFMaXN0XzEEAAAAAAAFAAAAAwAFAAAABAAFAAAAAAAFAAAABAADAAEBAwAAAAMA////////DgAGTGlua0RhdGFMaXN0XzAEAAAAAQAFAAAAAAAFAAAAAgAEAAMBAwAAAAQA////////DAAGUGVyc29uYWxJZF8wBAAAAAIABQAAAAIABQAAAAEABQAAAAI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284307409028"/>
  <p:tag name="EMPOWERCHARTSPROPERTIES_B_LENGTH" val="24576"/>
  <p:tag name="DOWN_MIGRATION_INITIAL_LAYOUT_REQUIRED" val="9.2.99"/>
  <p:tag name="RUNTIME_ID" val="7e570b89-04a3-48df-b922-1bbdb0872213"/>
</p:tagLst>
</file>

<file path=ppt/tags/tag52.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AgD///////8DAAAAAwD///////////////////////////////////////////////////////////////////////////////////////////////////////////////////////////////////////////////////////////////////////////////////////////////////////////////////////////////////////////////////////////////////////////////////////////////////////////////////////////////////////////////////////////////////////////////////////////////////////////////////////////////////////////////////////////////////////////////////////////////8BACAA////////////////AAAO////////AwAAAAMA////////////////////////////////////////////////////////////////////////////////////////////////////////////////////////////////////////////////////////////////////////////////////////////////////////////////////////////////////////////////////////////////////////////////////////////////////////////////////////////////////////////////////////////////////////////////////////////////////////////////////////////////////////////////////////////////////////////////////////////////////////////////////////AgABAP///////wUAAAACABAACxVfgjypwABHjexUOGy81s8EAAAAAAADAAAAAAADAAAABAADAAIA////////BQAAAAMAEAALHu4GwtwTiE6cdAjJFL1LlgQAAAABAAMAAAAEAAMAAAABAAMAAAAAAP///////wQAAQD///////8FAAAABAAQAAtf6q6D4UFzTJqhOazzUxRy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FV+CPKnAAEeN7FQ4bLzWzwREYXRhAAUAAAAAAk5hbWUADQAAAExpbmtEYXRhTGlzdAAQVmVyc2lvbgAAAAAACUxhc3RXcml0ZQCkPYXRngEAAAABAP////9hAGEAAAAFX2lkABAAAAAEHu4GwtwTiE6cdAjJFL1LlgREYXRhAAUAAAAAAk5hbWUADQAAAExpbmtEYXRhTGlzdAAQVmVyc2lvbgABAAAACUxhc3RXcml0ZQCkPYXRngEAAAACAP////9wAHAAAAAFX2lkABAAAAAEX+qug+FBc0yaoTms81MUcgNEYXRhABYAAAACUGVyc29uYWxJZAABAAAAAAACTmFtZQALAAAAUGVyc29uYWxJZAAQVmVyc2lvbgAAAAAACUxhc3RXcml0ZQC0PYXR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DAP///////////////////////////////////////////////////////////////////////////////////////////////////////////////////////////////////////////////////////////////////////////////////////////////////////////////////////////////////////////////////////////////////////////////////////////////////////////////////////////////////////////////////////////////////////////////////////////////////////////////////////////////////////////////////////////////////////////////////////////////wEAIAH///////////////8AAA7///////8FAAAABAD///////////////////////////////////////////////////////////////////////////////////////////////////////////////////////////////////////////////////////////////////////////////////////////////////////////////////////////////////////////////////////////////////////////////////////////////////////////////////////////////////////////////////////////////////////////////////////////////////////////////////////////////////////////////////////////////////////////////////////////////////////////////////////8CAAEBAwAAAAIA////////DgAGTGlua0RhdGFMaXN0XzAEAAAAAAAFAAAAAAAFAAAAAwADAAIBAwAAAAMA////////DgAGTGlua0RhdGFMaXN0XzEEAAAAAQAFAAAAAgAFAAAABAAFAAAAAA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284308034028"/>
  <p:tag name="EMPOWERCHARTSPROPERTIES_B_LENGTH" val="24576"/>
  <p:tag name="DOWN_MIGRATION_INITIAL_LAYOUT_REQUIRED" val="9.2.99"/>
  <p:tag name="RUNTIME_ID" val="bbd323c5-3763-45ad-947f-aec69ca5d2e2"/>
</p:tagLst>
</file>

<file path=ppt/tags/tag5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gsAAAAAAAAAAAAAIAD///////////////8AAAD///////////////8DAAAAAgD///////8DAAAAAwD///////////////////////////////////////////////////////////////////////////////////////////////////////////////////////////////////////////////////////////////////////////////////////////////////////////////////////////////////////////////////////////////////////////////////////////////////////////////////////////////////////////////////////////////////////////////////////////////////////////////////////////////////////////////////////////////////////////////////////////////8BACAA////////////////AAAO////////AwAAAAQA////////////////////////////////////////////////////////////////////////////////////////////////////////////////////////////////////////////////////////////////////////////////////////////////////////////////////////////////////////////////////////////////////////////////////////////////////////////////////////////////////////////////////////////////////////////////////////////////////////////////////////////////////////////////////////////////////////////////////////////////////////////////////////AgABAP///////wUAAAACABAACz4EOijzKRZNmufiIqO3oLMEAAAAAAADAAAAAAADAAAAAwADAAIA////////BQAAAAMAEAALP4JPg2xrMEq9a9LaW530/wQAAAABAAMAAAACAAMAAAAEAAMAAAAAAAMAAAAEAAQAAgD///////8FAAAABAAQAAvQ0onGYhBNTKaR6ppAt8o1BAAAAAIAAwAAAAMAAwAAAAE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PgQ6KPMpFk2a5+Iio7egswREYXRhAAUAAAAAAk5hbWUADQAAAExpbmtEYXRhTGlzdAAQVmVyc2lvbgAAAAAACUxhc3RXcml0ZQDjPYXRngEAAAABAP////9hAGEAAAAFX2lkABAAAAAEP4JPg2xrMEq9a9LaW530/wREYXRhAAUAAAAAAk5hbWUADQAAAExpbmtEYXRhTGlzdAAQVmVyc2lvbgABAAAACUxhc3RXcml0ZQDjPYXRngEAAAACAP////9wAHAAAAAFX2lkABAAAAAE0NKJxmIQTUymkeqaQLfKNQNEYXRhABYAAAACUGVyc29uYWxJZAABAAAAAAACTmFtZQALAAAAUGVyc29uYWxJZAAQVmVyc2lvbgAAAAAACUxhc3RXcml0ZQDzPYXR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DAP///////////////////////////////////////////////////////////////////////////////////////////////////////////////////////////////////////////////////////////////////////////////////////////////////////////////////////////////////////////////////////////////////////////////////////////////////////////////////////////////////////////////////////////////////////////////////////////////////////////////////////////////////////////////////////////////////////////////////////////////wEAIAH///////////////8AAA7///////8FAAAABAD///////////////////////////////////////////////////////////////////////////////////////////////////////////////////////////////////////////////////////////////////////////////////////////////////////////////////////////////////////////////////////////////////////////////////////////////////////////////////////////////////////////////////////////////////////////////////////////////////////////////////////////////////////////////////////////////////////////////////////////////////////////////////////8CAAEBAwAAAAIA////////DgAGTGlua0RhdGFMaXN0XzAEAAAAAAAFAAAAAAAFAAAAAwADAAIBAwAAAAMA////////DgAGTGlua0RhdGFMaXN0XzEEAAAAAQAFAAAAAgAFAAAABAAFAAAAAA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284308663066"/>
  <p:tag name="EMPOWERCHARTSPROPERTIES_B_LENGTH" val="24576"/>
  <p:tag name="DOWN_MIGRATION_INITIAL_LAYOUT_REQUIRED" val="9.2.99"/>
  <p:tag name="RUNTIME_ID" val="24ef01ac-42ba-4199-ac09-07f6bcc9a20e"/>
</p:tagLst>
</file>

<file path=ppt/tags/tag54.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MBAQEBAQEBAQEBAQEBAQMAAAAAAAAAAwAAAAMAAAAA/////wUACgwAAAAAAAAAAAAAIAD///////////////8AAAD///////////////8DAAAAAgD///////8DAAAAAwD///////////////////////////////////////////////////////////////////////////////////////////////////////////////////////////////////////////////////////////////////////////////////////////////////////////////////////////////////////////////////////////////////////////////////////////////////////////////////////////////////////////////////////////////////////////////////////////////////////////////////////////////////////////////////////////////////////////////////////////////8BACAA////////////////AAAO////////AwAAAAQA////////////////////////////////////////////////////////////////////////////////////////////////////////////////////////////////////////////////////////////////////////////////////////////////////////////////////////////////////////////////////////////////////////////////////////////////////////////////////////////////////////////////////////////////////////////////////////////////////////////////////////////////////////////////////////////////////////////////////////////////////////////////////////AgABAP///////wUAAAACABAAC6vFWowGBTJFjGTzUTrIcK4EAAAAAAADAAAAAAADAAAAAwADAAIA////////BQAAAAMAEAALplFdpk3YY022MBFceiwrNgQAAAABAAMAAAACAAMAAAAEAAMAAAAAAP///////wQAAQD///////8FAAAABAAQAAspxqun/BrVTag2NFP47VeP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q8VajAYFMkWMZPNROshwrgREYXRhAAUAAAAAAk5hbWUADQAAAExpbmtEYXRhTGlzdAAQVmVyc2lvbgABAAAACUxhc3RXcml0ZQAiPoXRngEAAAABAP////9hAGEAAAAFX2lkABAAAAAEplFdpk3YY022MBFceiwrNgREYXRhAAUAAAAAAk5hbWUADQAAAExpbmtEYXRhTGlzdAAQVmVyc2lvbgAAAAAACUxhc3RXcml0ZQAiPoXRngEAAAACAP////9wAHAAAAAFX2lkABAAAAAEKcarp/wa1U2oNjRT+O1XjwNEYXRhABYAAAACUGVyc29uYWxJZAABAAAAAAACTmFtZQALAAAAUGVyc29uYWxJZAAQVmVyc2lvbgAAAAAACUxhc3RXcml0ZQBCPoXR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DAP///////wUAAAADAP///////wUAAAAEAP///////////////////////////////////////////////////////////////////////////////////////////////////////////////////////////////////////////////////////////////////////////////////////////////////////////////////////////////////////////////////////////////////////////////////////////////////////////////////////////////////////////////////////////////////////////////////////////////////////////////////////////////////////////////////////////////////////////////wEAIAH///////////////8AAA7///////8FAAAABAD///////////////////////////////////////////////////////////////////////////////////////////////////////////////////////////////////////////////////////////////////////////////////////////////////////////////////////////////////////////////////////////////////////////////////////////////////////////////////////////////////////////////////////////////////////////////////////////////////////////////////////////////////////////////////////////////////////////////////////////////////////////////////////8CAAIBAwAAAAIA////////DgAGTGlua0RhdGFMaXN0XzEEAAAAAAAFAAAAAwAFAAAABAAFAAAAAwAFAAAABAADAAIBAwAAAAMA////////DgAGTGlua0RhdGFMaXN0XzAEAAAAAQAFAAAAAAAFAAAAAgAFAAAAAAAFAAAAAgAEAAMBAwAAAAQA////////DAAGUGVyc29uYWxJZF8wBAAAAAIABQAAAAIABQAAAAEABQAAAAI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284309308151"/>
  <p:tag name="EMPOWERCHARTSPROPERTIES_B_LENGTH" val="24576"/>
  <p:tag name="DOWN_MIGRATION_INITIAL_LAYOUT_REQUIRED" val="9.2.99"/>
  <p:tag name="RUNTIME_ID" val="cee5b231-38e6-41b9-84b6-ef6970d2f88f"/>
</p:tagLst>
</file>

<file path=ppt/tags/tag55.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IBAQEBAQEBAQEBAQEBAQMAAAAAAAAAAwAAAAMAAAAA/////wUA/gsAAAAAAAAAAAAAIAD///////////////8AAAD///////////////8DAAAABAD///////8DAAAABAD///////8DAAAABAD///////////////////////////////////////////////////////////////////////////////////////////////////////////////////////////////////////////////////////////////////////////////////////////////////////////////////////////////////////////////////////////////////////////////////////////////////////////////////////////////////////////////////////////////////////////////////////////////////////////////////////////////////////////////////////////////////////////////8BACAA////////////////AAAO////////AwAAAAMA////////////////////////////////////////////////////////////////////////////////////////////////////////////////////////////////////////////////////////////////////////////////////////////////////////////////////////////////////////////////////////////////////////////////////////////////////////////////////////////////////////////////////////////////////////////////////////////////////////////////////////////////////////////////////////////////////////////////////////////////////////////////////////AgABAP///////wUAAAACABAAC6GKUQLDkfxFrXD5LNqedk4EAAAAAAADAAAABAADAAAAAwADAAEA////////BQAAAAMAEAAL4WE6nq6lb0WDHpHDSYcWaAQAAAABAAMAAAACAAMAAAABAAQAAwD///////8FAAAABAAQAAvXfOsB/VmiT7B19OwKbDvhBAAAAAIAAwAAAAAAAwAAAAIAAwAAAAA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oYpRAsOR/EWtcPks2p52TgREYXRhAAUAAAAAAk5hbWUADQAAAExpbmtEYXRhTGlzdAAQVmVyc2lvbgAAAAAACUxhc3RXcml0ZQDvGO+sngEAAAABAP////9hAGEAAAAFX2lkABAAAAAE4WE6nq6lb0WDHpHDSYcWaAREYXRhAAUAAAAAAk5hbWUADQAAAExpbmtEYXRhTGlzdAAQVmVyc2lvbgABAAAACUxhc3RXcml0ZQCVGe+sngEAAAACAP////9wAHAAAAAFX2lkABAAAAAE13zrAf1Zok+wdfTsCmw74QNEYXRhABYAAAACUGVyc29uYWxJZAABAAAAAAACTmFtZQALAAAAUGVyc29uYWxJZAAQVmVyc2lvbgAAAAAACUxhc3RXcml0ZQCxGe+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EAP///////////////////////////////////////////////////////////////////////////////////////////////////////////////////////////////////////////////////////////////////////////////////////////////////////////////////////////////////////////////////////////////////////////////////////////////////////////////////////////////////////////////////////////////////////////////////////////////////////////////////////////////////////////////////////////////////////////////////////////////wEAIAH///////////////8AAA7///////8FAAAABAD///////////////////////////////////////////////////////////////////////////////////////////////////////////////////////////////////////////////////////////////////////////////////////////////////////////////////////////////////////////////////////////////////////////////////////////////////////////////////////////////////////////////////////////////////////////////////////////////////////////////////////////////////////////////////////////////////////////////////////////////////////////////////////8CAAEBAwAAAAIA////////DgAGTGlua0RhdGFMaXN0XzAEAAAAAAAFAAAAAAAFAAAAAwADAAEBAwAAAAMA////////DgAGTGlua0RhdGFMaXN0XzEEAAAAAQAFAAAAAgAFAAAABAAEAAIBAwAAAAQA////////DAAGUGVyc29uYWxJZF8wBAAAAAIABQAAAAMABQAAAAE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46114009208"/>
  <p:tag name="EMPOWERCHARTSPROPERTIES_B_LENGTH" val="24576"/>
  <p:tag name="DOWN_MIGRATION_INITIAL_LAYOUT_REQUIRED" val="9.2.99"/>
  <p:tag name="RUNTIME_ID" val="2fd21e62-aaf7-49a8-8233-705a08016f36"/>
</p:tagLst>
</file>

<file path=ppt/tags/tag56.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gBAQEBAQEBAQEBAQEBAQMAAAAAAAAAAwAAAAMAAAAA/////wUA/gsAAAAAAAAAAAAAIAD///////////////8AAAD///////////////8DAAAAAgD///////8DAAAAAwD///////////////////////////////////////////////////////////////////////////////////////////////////////////////////////////////////////////////////////////////////////////////////////////////////////////////////////////////////////////////////////////////////////////////////////////////////////////////////////////////////////////////////////////////////////////////////////////////////////////////////////////////////////////////////////////////////////////////////////////////8BACAA////////////////AAAO////////AwAAAAQA////////////////////////////////////////////////////////////////////////////////////////////////////////////////////////////////////////////////////////////////////////////////////////////////////////////////////////////////////////////////////////////////////////////////////////////////////////////////////////////////////////////////////////////////////////////////////////////////////////////////////////////////////////////////////////////////////////////////////////////////////////////////////////AgABAP///////wUAAAACABAACwg8kKc/Y/RGtT4HFpYvgg0EAAAAAAADAAAAAAADAAAAAwADAAIA////////BQAAAAMAEAALQclTuMsnYUGE6b57YC6+aAQAAAABAAMAAAACAAMAAAAEAAMAAAAAAAMAAAAEAAQAAgD///////8FAAAABAAQAAvA/GLeZhGiR6Ug0ogEOE5VBAAAAAIAAwAAAAMAAwAAAAE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CDyQpz9j9Ea1PgcWli+CDQREYXRhAAUAAAAAAk5hbWUADQAAAExpbmtEYXRhTGlzdAAQVmVyc2lvbgAAAAAACUxhc3RXcml0ZQC/X++sngEAAAABAP////9hAGEAAAAFX2lkABAAAAAEQclTuMsnYUGE6b57YC6+aAREYXRhAAUAAAAAAk5hbWUADQAAAExpbmtEYXRhTGlzdAAQVmVyc2lvbgABAAAACUxhc3RXcml0ZQC/X++sngEAAAACAP////9wAHAAAAAFX2lkABAAAAAEwPxi3mYRokelINKIBDhOVQNEYXRhABYAAAACUGVyc29uYWxJZAABAAAAAAACTmFtZQALAAAAUGVyc29uYWxJZAAQVmVyc2lvbgAAAAAACUxhc3RXcml0ZQDiX++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C+CwAAAAAAAAAAAAAgAf///////////////wAAAP///////////////wUAAAACAP///////wUAAAADAP///////wUAAAAEAP///////wUAAAAEAP///////wUAAAAEAP///////wUAAAAEAP///////wUAAAAEAP///////wUAAAAEAP///////////////////////////////////////////////////////////////////////////////////////////////////////////////////////////////////////////////////////////////////////////////////////////////////////////////////////////////////////////////////////////////////////////////////////////////////////////////////////////////////////////////////////////////////////////////////////////////wEAIAH///////////////8AAA7///////8FAAAABAD///////////////////////////////////////////////////////////////////////////////////////////////////////////////////////////////////////////////////////////////////////////////////////////////////////////////////////////////////////////////////////////////////////////////////////////////////////////////////////////////////////////////////////////////////////////////////////////////////////////////////////////////////////////////////////////////////////////////////////////////////////////////////////8CAAEBAwAAAAIA////////DgAGTGlua0RhdGFMaXN0XzAEAAAAAAAFAAAAAAAFAAAAAwADAAIBAwAAAAMA////////DgAGTGlua0RhdGFMaXN0XzEEAAAAAQAFAAAAAgAFAAAABAAFAAAAAAAFAAAABAAEAAgBAwAAAAQA////////DAAGUGVyc29uYWxJZF8wBAAAAAIABQAAAAMABQAAAAEABQAAAAMA////////BQAAAAAA////////BQAAAAAA////////BQAAAAAA////////BQAAAAA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46293766965"/>
  <p:tag name="EMPOWERCHARTSPROPERTIES_B_LENGTH" val="24576"/>
  <p:tag name="DOWN_MIGRATION_INITIAL_LAYOUT_REQUIRED" val="9.2.99"/>
  <p:tag name="RUNTIME_ID" val="e0da0b39-f4ca-4d61-ba5b-71aa956aa034"/>
</p:tagLst>
</file>

<file path=ppt/tags/tag57.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MA////////////////////////////////////////////////////////////////////////////////////////////////////////////////////////////////////////////////////////////////////////////////////////////////////////////////////////////////////////////////////////////////////////////////////////////////////////////////////////////////////////////////////////////////////////////////////////////////////////////////////////////////////////////////////////////////////////////////////////////////////////////////////////AgABAP///////wUAAAACABAAC5RI1TjjG4dBnEoMo8mD8HIEAAAAAAADAAAAAAADAAAABAADAAEA////////BQAAAAMAEAALSF5zmqVxdEWbAGp4p9K3vQQAAAABAAMAAAAEAAMAAAABAAQAAQD///////8FAAAABAAQAAuLRq1usoW5Qa7uGAg8dP6p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lEjVOOMbh0GcSgyjyYPwcgREYXRhAAUAAAAAAk5hbWUADQAAAExpbmtEYXRhTGlzdAAQVmVyc2lvbgABAAAACUxhc3RXcml0ZQArYO+sngEAAAABAP////9hAGEAAAAFX2lkABAAAAAESF5zmqVxdEWbAGp4p9K3vQREYXRhAAUAAAAAAk5hbWUADQAAAExpbmtEYXRhTGlzdAAQVmVyc2lvbgAAAAAACUxhc3RXcml0ZQAnYO+sngEAAAACAP////9wAHAAAAAFX2lkABAAAAAEi0atbrKFuUGu7hgIPHT+qQNEYXRhABYAAAACUGVyc29uYWxJZAABAAAAAAACTmFtZQALAAAAUGVyc29uYWxJZAAQVmVyc2lvbgAAAAAACUxhc3RXcml0ZQBFYO+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DAP///////////////////////////////////////////////////////////////////////////////////////////////////////////////////////////////////////////////////////////////////////////////////////////////////////////////////////////////////////////////////////////////////////////////////////////////////////////////////////////////////////////////////////////////////////////////////////////////////////////////////////////////////////////////////////////////////////////////////////////////////////////////wEAIAH///////////////8AAA7///////8FAAAABAD///////////////////////////////////////////////////////////////////////////////////////////////////////////////////////////////////////////////////////////////////////////////////////////////////////////////////////////////////////////////////////////////////////////////////////////////////////////////////////////////////////////////////////////////////////////////////////////////////////////////////////////////////////////////////////////////////////////////////////////////////////////////////////8CAAEBAwAAAAIA////////DgAGTGlua0RhdGFMaXN0XzEEAAAAAAAFAAAAAwAFAAAABAA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46294664165"/>
  <p:tag name="EMPOWERCHARTSPROPERTIES_B_LENGTH" val="24576"/>
  <p:tag name="DOWN_MIGRATION_INITIAL_LAYOUT_REQUIRED" val="9.2.99"/>
  <p:tag name="RUNTIME_ID" val="ce0e7f5b-30fe-488e-95e7-85721b8af3b3"/>
</p:tagLst>
</file>

<file path=ppt/tags/tag58.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8gsAAAAAAAAAAAAAIAD///////////////8AAAD///////////////8DAAAAAgD///////8DAAAAAgD///////8DAAAAAgD///////////////////////////////////////////////////////////////////////////////////////////////////////////////////////////////////////////////////////////////////////////////////////////////////////////////////////////////////////////////////////////////////////////////////////////////////////////////////////////////////////////////////////////////////////////////////////////////////////////////////////////////////////////////////////////////////////////////8BACAA////////////////AAAO////////AwAAAAMA////////////////////////////////////////////////////////////////////////////////////////////////////////////////////////////////////////////////////////////////////////////////////////////////////////////////////////////////////////////////////////////////////////////////////////////////////////////////////////////////////////////////////////////////////////////////////////////////////////////////////////////////////////////////////////////////////////////////////////////////////////////////////////AgADAP///////wUAAAACABAAC8dK56K4pspNpr08PlvcZbgEAAAAAAADAAAAAAADAAAABAADAAAAAAADAAAABAADAAAAAAD///////8DAAEA////////BQAAAAMAEAALRfog/NoT0kW0DcBb20XJOAQAAAABAAMAAAAEAAMAAAABAAQAAgD///////8FAAAABAAQAAsr4W3tgy9bS5kMdHywiUSGBAAAAAIAAwAAAAIAAwAAAAM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x0rnorimyk2mvTw+W9xluAREYXRhAAUAAAAAAk5hbWUADQAAAExpbmtEYXRhTGlzdAAQVmVyc2lvbgABAAAACUxhc3RXcml0ZQDbGe+sngEAAAABAP////9hAGEAAAAFX2lkABAAAAAERfog/NoT0kW0DcBb20XJOAREYXRhAAUAAAAAAk5hbWUADQAAAExpbmtEYXRhTGlzdAAQVmVyc2lvbgAAAAAACUxhc3RXcml0ZQDZGe+sngEAAAACAP////9wAHAAAAAFX2lkABAAAAAEK+Ft7YMvW0uZDHR8sIlEhgNEYXRhABYAAAACUGVyc29uYWxJZAABAAAAAAACTmFtZQALAAAAUGVyc29uYWxJZAAQVmVyc2lvbgAAAAAACUxhc3RXcml0ZQD1Ge+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DAP///////wUAAAACAP///////wUAAAACAP///////////////////////////////////////////////////////////////////////////////////////////////////////////////////////////////////////////////////////////////////////////////////////////////////////////////////////////////////////////////////////////////////////////////////////////////////////////////////////////////////////////////////////////////////////////////////////////////////////////////////////////////////////////////////////////////////////////////wEAIAH///////////////8AAA7///////8FAAAABAD///////////////////////////////////////////////////////////////////////////////////////////////////////////////////////////////////////////////////////////////////////////////////////////////////////////////////////////////////////////////////////////////////////////////////////////////////////////////////////////////////////////////////////////////////////////////////////////////////////////////////////////////////////////////////////////////////////////////////////////////////////////////////////8CAAMBAwAAAAIA////////DgAGTGlua0RhdGFMaXN0XzEEAAAAAAAFAAAAAwAFAAAABAAFAAAAAAD///////8FAAAAAAD///////8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46114657939"/>
  <p:tag name="EMPOWERCHARTSPROPERTIES_B_LENGTH" val="24576"/>
  <p:tag name="DOWN_MIGRATION_INITIAL_LAYOUT_REQUIRED" val="9.2.99"/>
  <p:tag name="RUNTIME_ID" val="6740eaf4-f7d8-4bdb-8f44-910c491820d2"/>
</p:tagLst>
</file>

<file path=ppt/tags/tag59.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gBAQEBAQEBAQEBAQEBAQMAAAAAAAAAAwAAAAMAAAAA/////wUA8gsAAAAAAAAAAAAAIAD///////////////8AAAD///////////////8DAAAAAgD///////8DAAAAAwD///////8DAAAAAwD///////8DAAAAAwD///////////////////////////////////////////////////////////////////////////////////////////////////////////////////////////////////////////////////////////////////////////////////////////////////////////////////////////////////////////////////////////////////////////////////////////////////////////////////////////////////////////////////////////////////////////////////////////////////////////////////////////////////////////////////////////////8BACAA////////////////AAAO////////AwAAAAQA////////////////////////////////////////////////////////////////////////////////////////////////////////////////////////////////////////////////////////////////////////////////////////////////////////////////////////////////////////////////////////////////////////////////////////////////////////////////////////////////////////////////////////////////////////////////////////////////////////////////////////////////////////////////////////////////////////////////////////////////////////////////////////AgABAP///////wUAAAACABAACxyyyhf7R2hBqMnvLxyeiOYEAAAAAAADAAAAAAADAAAAAwADAAQA////////BQAAAAMAEAALKUBgL3oXDk2GQv8n3npUkQQAAAABAAMAAAACAAMAAAAEAAMAAAAAAP///////wMAAAAAAP///////wMAAAAAAP///////wQAAQD///////8FAAAABAAQAAvt+KNVtg1hTYXob5kF+hE7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HLLKF/tHaEGoye8vHJ6I5gREYXRhAAUAAAAAAk5hbWUADQAAAExpbmtEYXRhTGlzdAAQVmVyc2lvbgAAAAAACUxhc3RXcml0ZQBag7asngEAAAABAP////9hAGEAAAAFX2lkABAAAAAEKUBgL3oXDk2GQv8n3npUkQREYXRhAAUAAAAAAk5hbWUADQAAAExpbmtEYXRhTGlzdAAQVmVyc2lvbgABAAAACUxhc3RXcml0ZQBag7asngEAAAACAP////9wAHAAAAAFX2lkABAAAAAE7fijVbYNYU2F6G+ZBfoROwNEYXRhABYAAAACUGVyc29uYWxJZAABAAAAAAACTmFtZQALAAAAUGVyc29uYWxJZAAQVmVyc2lvbgAAAAAACUxhc3RXcml0ZQBwg7a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CmCwAAAAAAAAAAAAAgAf///////////////wAAAP///////////////wUAAAACAP///////wUAAAADAP///////wUAAAADAP///////wUAAAADAP///////wUAAAAEAP///////wUAAAAEAP///////wUAAAAEAP///////wUAAAAEAP///////////////////////////////////////////////////////////////////////////////////////////////////////////////////////////////////////////////////////////////////////////////////////////////////////////////////////////////////////////////////////////////////////////////////////////////////////////////////////////////////////////////////////////////////////////////////////////////wEAIAH///////////////8AAA7///////8FAAAABAD///////////////////////////////////////////////////////////////////////////////////////////////////////////////////////////////////////////////////////////////////////////////////////////////////////////////////////////////////////////////////////////////////////////////////////////////////////////////////////////////////////////////////////////////////////////////////////////////////////////////////////////////////////////////////////////////////////////////////////////////////////////////////////8CAAEBAwAAAAIA////////DgAGTGlua0RhdGFMaXN0XzAEAAAAAAAFAAAAAAAFAAAAAwADAAQBAwAAAAMA////////DgAGTGlua0RhdGFMaXN0XzEEAAAAAQAFAAAAAgAFAAAABAAFAAAAAAAFAAAABAAFAAAAAAAFAAAABAAFAAAAAAAFAAAABAAEAAgBAwAAAAQA////////DAAGUGVyc29uYWxJZF8wBAAAAAIABQAAAAMABQAAAAEABQAAAAMA////////BQAAAAMA////////BQAAAAMA////////BQAAAAAA////////BQAAAAA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09029188583"/>
  <p:tag name="EMPOWERCHARTSPROPERTIES_B_LENGTH" val="24576"/>
  <p:tag name="DOWN_MIGRATION_INITIAL_LAYOUT_REQUIRED" val="9.2.99"/>
  <p:tag name="RUNTIME_ID" val="1f4a3be6-d596-44ef-9adf-30374d6c4919"/>
</p:tagLst>
</file>

<file path=ppt/tags/tag6.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gsAAAAAAAAAAAAAIAD///////////////8AAAD///////////////8DAAAAAgD///////8DAAAAAgD///////////////////////////////////////////////////////////////////////////////////////////////////////////////////////////////////////////////////////////////////////////////////////////////////////////////////////////////////////////////////////////////////////////////////////////////////////////////////////////////////////////////////////////////////////////////////////////////////////////////////////////////////////////////////////////////////////////////////////////////8BACAA////////////////AAAO////////AwAAAAQA////////////////////////////////////////////////////////////////////////////////////////////////////////////////////////////////////////////////////////////////////////////////////////////////////////////////////////////////////////////////////////////////////////////////////////////////////////////////////////////////////////////////////////////////////////////////////////////////////////////////////////////////////////////////////////////////////////////////////////////////////////////////////////AgACAP///////wUAAAACABAAC08ArjmcdoRJjzOq3r7iujIEAAAAAAADAAAAAAADAAAAAwADAAAAAAADAAAAAwADAAIA////////BQAAAAMAEAALwM82fzMQ8kew0JoOez5Y2gQAAAABAAMAAAACAAMAAAAEAAMAAAACAP///////wQAAQD///////8FAAAABAAQAAuIBTeVFCzPTYpxG2otM/s1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TwCuOZx2hEmPM6revuK6MgREYXRhAAUAAAAAAk5hbWUADQAAAExpbmtEYXRhTGlzdAAQVmVyc2lvbgAAAAAACUxhc3RXcml0ZQCLOgWtngEAAAABAP////9hAGEAAAAFX2lkABAAAAAEwM82fzMQ8kew0JoOez5Y2gREYXRhAAUAAAAAAk5hbWUADQAAAExpbmtEYXRhTGlzdAAQVmVyc2lvbgABAAAACUxhc3RXcml0ZQCPOgWtngEAAAACAP////9wAHAAAAAFX2lkABAAAAAEiAU3lRQsz02KcRtqLTP7NQNEYXRhABYAAAACUGVyc29uYWxJZAABAAAAAAACTmFtZQALAAAAUGVyc29uYWxJZAAQVmVyc2lvbgAAAAAACUxhc3RXcml0ZQCrOgWt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CAP///////wUAAAACAP///////////////////////////////////////////////////////////////////////////////////////////////////////////////////////////////////////////////////////////////////////////////////////////////////////////////////////////////////////////////////////////////////////////////////////////////////////////////////////////////////////////////////////////////////////////////////////////////////////////////////////////////////////////////////////////////////////////////////////////////wEAIAH///////////////8AAA7///////8FAAAABAD///////////////////////////////////////////////////////////////////////////////////////////////////////////////////////////////////////////////////////////////////////////////////////////////////////////////////////////////////////////////////////////////////////////////////////////////////////////////////////////////////////////////////////////////////////////////////////////////////////////////////////////////////////////////////////////////////////////////////////////////////////////////////////8CAAIBAwAAAAIA////////DgAGTGlua0RhdGFMaXN0XzAEAAAAAAAFAAAAAAAFAAAAAwAFAAAAAAAFAAAAAwADAAIBAwAAAAMA////////DgAGTGlua0RhdGFMaXN0XzEEAAAAAQAFAAAAAgAFAAAABAAFAAAAAgAFAAAABAAEAAIBAwAAAAQA////////DAAGUGVyc29uYWxJZF8wBAAAAAIABQAAAAMABQAAAAEABQ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60616349785"/>
  <p:tag name="EMPOWERCHARTSPROPERTIES_B_LENGTH" val="24576"/>
  <p:tag name="DOWN_MIGRATION_INITIAL_LAYOUT_REQUIRED" val="9.2.99"/>
  <p:tag name="RUNTIME_ID" val="2578b1ea-f471-4131-8309-aefc8d8ffb36"/>
</p:tagLst>
</file>

<file path=ppt/tags/tag60.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wUA8gsAAAAAAAAAAAAAIAD///////////////8AAAD///////////////8DAAAAAgD///////8DAAAAAgD///////8DAAAAAgD///////8DAAAAAgD///////////////////////////////////////////////////////////////////////////////////////////////////////////////////////////////////////////////////////////////////////////////////////////////////////////////////////////////////////////////////////////////////////////////////////////////////////////////////////////////////////////////////////////////////////////////////////////////////////////////////////////////////////////////////////////////8BACAA////////////////AAAO////////AwAAAAQA////////////////////////////////////////////////////////////////////////////////////////////////////////////////////////////////////////////////////////////////////////////////////////////////////////////////////////////////////////////////////////////////////////////////////////////////////////////////////////////////////////////////////////////////////////////////////////////////////////////////////////////////////////////////////////////////////////////////////////////////////////////////////////AgAEAP///////wUAAAACABAACxjcu0zXMspOkFEo8hU2aUgEAAAAAAADAAAAAAADAAAAAwADAAAAAAD///////8DAAAAAAD///////8DAAAAAAD///////8DAAEA////////BQAAAAMAEAAL0TxD4JmyUUm0aALvNX+BJQQAAAABAAMAAAACAAMAAAAEAAQAAQD///////8FAAAABAAQAAudB6Lg/d5dTL7jEe5bEYfA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GNy7TNcyyk6QUSjyFTZpSAREYXRhAAUAAAAAAk5hbWUADQAAAExpbmtEYXRhTGlzdAAQVmVyc2lvbgAAAAAACUxhc3RXcml0ZQAliLOsngEAAAABAP////9hAGEAAAAFX2lkABAAAAAE0TxD4JmyUUm0aALvNX+BJQREYXRhAAUAAAAAAk5hbWUADQAAAExpbmtEYXRhTGlzdAAQVmVyc2lvbgABAAAACUxhc3RXcml0ZQAliLOsngEAAAACAP////9wAHAAAAAFX2lkABAAAAAEnQei4P3eXUy+4xHuWxGHwANEYXRhABYAAAACUGVyc29uYWxJZAABAAAAAAACTmFtZQALAAAAUGVyc29uYWxJZAAQVmVyc2lvbgAAAAAACUxhc3RXcml0ZQA+iLO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CAP///////wUAAAACAP///////wUAAAACAP///////wUAAAACAP///////////////////////////////////////////////////////////////////////////////////////////////////////////////////////////////////////////////////////////////////////////////////////////////////////////////////////////////////////////////////////////////////////////////////////////////////////////////////////////////////////////////////////////////////////////////////////////////////////////////////////////////////////////////////////////////wEAIAH///////////////8AAA7///////8FAAAABAD///////////////////////////////////////////////////////////////////////////////////////////////////////////////////////////////////////////////////////////////////////////////////////////////////////////////////////////////////////////////////////////////////////////////////////////////////////////////////////////////////////////////////////////////////////////////////////////////////////////////////////////////////////////////////////////////////////////////////////////////////////////////////////8CAAQBAwAAAAIA////////DgAGTGlua0RhdGFMaXN0XzAEAAAAAAAFAAAAAAAFAAAAAwAFAAAAAAD///////8FAAAAAAD///////8FAAAAAAD///////8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07075400220"/>
  <p:tag name="EMPOWERCHARTSPROPERTIES_B_LENGTH" val="24576"/>
  <p:tag name="DOWN_MIGRATION_INITIAL_LAYOUT_REQUIRED" val="9.2.99"/>
  <p:tag name="RUNTIME_ID" val="0d923d13-1e21-416f-b3aa-4b59c6d693d6"/>
</p:tagLst>
</file>

<file path=ppt/tags/tag61.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5gsAAAAAAAAAAAAAIAD///////////////8AAAD///////////////8DAAAAAgD///////8DAAAAAgD///////8DAAAAAwD///////////////////////////////////////////////////////////////////////////////////////////////////////////////////////////////////////////////////////////////////////////////////////////////////////////////////////////////////////////////////////////////////////////////////////////////////////////////////////////////////////////////////////////////////////////////////////////////////////////////////////////////////////////////////////////////////////////////8BACAA////////////////AAAO////////AwAAAAQA////////////////////////////////////////////////////////////////////////////////////////////////////////////////////////////////////////////////////////////////////////////////////////////////////////////////////////////////////////////////////////////////////////////////////////////////////////////////////////////////////////////////////////////////////////////////////////////////////////////////////////////////////////////////////////////////////////////////////////////////////////////////////////AgACAP///////wUAAAACABAAC/12T0UighRAkFrwxVXRrK4EAAAAAAADAAAAAAADAAAAAwADAAAAAAADAAAAAwADAAMA////////BQAAAAMAEAALzWFaWF2zoEive7LQNmurLQQAAAABAAMAAAACAAMAAAAEAAMAAAACAAMAAAAEAAMAAAAAAP///////wQAAgD///////8FAAAABAAQAAvzaiP6m5mtSrbNQq9XfU0TBAAAAAIAAwAAAAMAAwAAAAE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XZPRSKCFECQWvDFVdGsrgREYXRhAAUAAAAAAk5hbWUADQAAAExpbmtEYXRhTGlzdAAQVmVyc2lvbgABAAAACUxhc3RXcml0ZQAJbrWsngEAAAABAP////9hAGEAAAAFX2lkABAAAAAEzWFaWF2zoEive7LQNmurLQREYXRhAAUAAAAAAk5hbWUADQAAAExpbmtEYXRhTGlzdAAQVmVyc2lvbgAAAAAACUxhc3RXcml0ZQAIbrWsngEAAAACAP////9wAHAAAAAFX2lkABAAAAAE82oj+puZrUq2zUKvV31NEwNEYXRhABYAAAACUGVyc29uYWxJZAABAAAAAAACTmFtZQALAAAAUGVyc29uYWxJZAAQVmVyc2lvbgAAAAAACUxhc3RXcml0ZQAibrW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DAP///////wUAAAADAP///////wUAAAADAP///////////////////////////////////////////////////////////////////////////////////////////////////////////////////////////////////////////////////////////////////////////////////////////////////////////////////////////////////////////////////////////////////////////////////////////////////////////////////////////////////////////////////////////////////////////////////////////////////////////////////////////////////////////////////////////////////////////////wEAIAH///////////////8AAA7///////8FAAAABAD///////////////////////////////////////////////////////////////////////////////////////////////////////////////////////////////////////////////////////////////////////////////////////////////////////////////////////////////////////////////////////////////////////////////////////////////////////////////////////////////////////////////////////////////////////////////////////////////////////////////////////////////////////////////////////////////////////////////////////////////////////////////////////8CAAIBAwAAAAIA////////DgAGTGlua0RhdGFMaXN0XzEEAAAAAAAFAAAAAwAFAAAABAAFAAAAAwD///////8DAAMBAwAAAAMA////////DgAGTGlua0RhdGFMaXN0XzAEAAAAAQAFAAAAAAAFAAAAAgAFAAAAAAAFAAAAAgAFAAAAAAD///////8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08319277461"/>
  <p:tag name="EMPOWERCHARTSPROPERTIES_B_LENGTH" val="24576"/>
  <p:tag name="DOWN_MIGRATION_INITIAL_LAYOUT_REQUIRED" val="9.2.99"/>
  <p:tag name="RUNTIME_ID" val="9e19f572-0ef9-4439-9fe6-668eab1f6739"/>
</p:tagLst>
</file>

<file path=ppt/tags/tag62.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YBAQEBAQEBAQEBAQEBAQMAAAAAAAAAAwAAAAMAAAAA/////wUAtgsAAAAAAAAAAAAAIAD///////////////8AAAD///////////////8DAAAAAgD///////8DAAAAAgD///////8DAAAAAgD///////8DAAAAAgD///////8DAAAAAgD///////8DAAAAAgD///////////////////////////////////////////////////////////////////////////////////////////////////////////////////////////////////////////////////////////////////////////////////////////////////////////////////////////////////////////////////////////////////////////////////////////////////////////////////////////////////////////////////////////////////////////////////////////////////////////////////////////////8BACAA////////////////AAAO////////AwAAAAMA////////////////////////////////////////////////////////////////////////////////////////////////////////////////////////////////////////////////////////////////////////////////////////////////////////////////////////////////////////////////////////////////////////////////////////////////////////////////////////////////////////////////////////////////////////////////////////////////////////////////////////////////////////////////////////////////////////////////////////////////////////////////////////AgAGAP///////wUAAAACABAAC0yVHklOgQxMrAI4iIUrXy4EAAAAAAADAAAAAAADAAAABAADAAAAAAADAAAABAADAAAAAAADAAAABAADAAAAAAADAAAABAADAAAAAAD///////8DAAAAAAD///////8DAAEA////////BQAAAAMAEAALqNf+6oLeVUC3IQKPf64qTwQAAAABAAMAAAAEAAMAAAABAAQABAD///////8FAAAABAAQAAu2tAWGSpZdQpr22jcxKWXsBAAAAAIAAwAAAAIAAwAAAAMAAwAAAAIA////////AwAAAAI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TJUeSU6BDEysAjiIhStfLgREYXRhAAUAAAAAAk5hbWUADQAAAExpbmtEYXRhTGlzdAAQVmVyc2lvbgAAAAAACUxhc3RXcml0ZQBNbrWsngEAAAABAP////9hAGEAAAAFX2lkABAAAAAEqNf+6oLeVUC3IQKPf64qTwREYXRhAAUAAAAAAk5hbWUADQAAAExpbmtEYXRhTGlzdAAQVmVyc2lvbgABAAAACUxhc3RXcml0ZQBRbrWsngEAAAACAP////9wAHAAAAAFX2lkABAAAAAEtrQFhkqWXUKa9to3MSll7ANEYXRhABYAAAACUGVyc29uYWxJZAABAAAAAAACTmFtZQALAAAAUGVyc29uYWxJZAAQVmVyc2lvbgAAAAAACUxhc3RXcml0ZQBrbrW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iCwAAAAAAAAAAAAAgAf///////////////wAAAP///////////////wUAAAACAP///////wUAAAACAP///////wUAAAACAP///////wUAAAACAP///////wUAAAACAP///////wUAAAACAP///////////////////////////////////////////////////////////////////////////////////////////////////////////////////////////////////////////////////////////////////////////////////////////////////////////////////////////////////////////////////////////////////////////////////////////////////////////////////////////////////////////////////////////////////////////////////////////////////////////////////////////////wEAIAH///////////////8AAA7///////8FAAAABAD///////////////////////////////////////////////////////////////////////////////////////////////////////////////////////////////////////////////////////////////////////////////////////////////////////////////////////////////////////////////////////////////////////////////////////////////////////////////////////////////////////////////////////////////////////////////////////////////////////////////////////////////////////////////////////////////////////////////////////////////////////////////////////8CAAYBAwAAAAIA////////DgAGTGlua0RhdGFMaXN0XzAEAAAAAAAFAAAAAAAFAAAAAwAFAAAAAAD///////8FAAAAAAD///////8FAAAAAAD///////8FAAAAAAD///////8FAAAAAAD///////8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08320222792"/>
  <p:tag name="EMPOWERCHARTSPROPERTIES_B_LENGTH" val="24576"/>
  <p:tag name="DOWN_MIGRATION_INITIAL_LAYOUT_REQUIRED" val="9.2.99"/>
  <p:tag name="RUNTIME_ID" val="5dde4b97-2fa9-4d4c-9b89-ab821eb43256"/>
</p:tagLst>
</file>

<file path=ppt/tags/tag6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wUA5gsAAAAAAAAAAAAAIAD///////////////8AAAD///////////////8DAAAAAgD///////8DAAAAAgD///////8DAAAAAgD///////8DAAAAAgD///////////////////////////////////////////////////////////////////////////////////////////////////////////////////////////////////////////////////////////////////////////////////////////////////////////////////////////////////////////////////////////////////////////////////////////////////////////////////////////////////////////////////////////////////////////////////////////////////////////////////////////////////////////////////////////////8BACAA////////////////AAAO////////AwAAAAQA////////////////////////////////////////////////////////////////////////////////////////////////////////////////////////////////////////////////////////////////////////////////////////////////////////////////////////////////////////////////////////////////////////////////////////////////////////////////////////////////////////////////////////////////////////////////////////////////////////////////////////////////////////////////////////////////////////////////////////////////////////////////////////AgAEAP///////wUAAAACABAAC3WdUaWfHsZLtymk/onwzNUEAAAAAAADAAAAAAADAAAAAwADAAAAAAADAAAAAwADAAAAAAD///////8DAAAAAAD///////8DAAIA////////BQAAAAMAEAALR2sqvYkVhkuG0b2svBE04QQAAAABAAMAAAACAAMAAAAEAAMAAAACAP///////wQAAQD///////8FAAAABAAQAAt4E2Lr+BnyQ47Gg1KZWXPk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dZ1RpZ8exku3KaT+ifDM1QREYXRhAAUAAAAAAk5hbWUADQAAAExpbmtEYXRhTGlzdAAQVmVyc2lvbgABAAAACUxhc3RXcml0ZQAlYLWsngEAAAABAP////9hAGEAAAAFX2lkABAAAAAER2sqvYkVhkuG0b2svBE04QREYXRhAAUAAAAAAk5hbWUADQAAAExpbmtEYXRhTGlzdAAQVmVyc2lvbgAAAAAACUxhc3RXcml0ZQAgYLWsngEAAAACAP////9wAHAAAAAFX2lkABAAAAAEeBNi6/gZ8kOOxoNSmVlz5ANEYXRhABYAAAACUGVyc29uYWxJZAABAAAAAAACTmFtZQALAAAAUGVyc29uYWxJZAAQVmVyc2lvbgAAAAAACUxhc3RXcml0ZQBBYLW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DAP///////wUAAAADAP///////wUAAAACAP///////wUAAAACAP///////////////////////////////////////////////////////////////////////////////////////////////////////////////////////////////////////////////////////////////////////////////////////////////////////////////////////////////////////////////////////////////////////////////////////////////////////////////////////////////////////////////////////////////////////////////////////////////////////////////////////////////////////////////////////////////wEAIAH///////////////8AAA7///////8FAAAABAD///////////////////////////////////////////////////////////////////////////////////////////////////////////////////////////////////////////////////////////////////////////////////////////////////////////////////////////////////////////////////////////////////////////////////////////////////////////////////////////////////////////////////////////////////////////////////////////////////////////////////////////////////////////////////////////////////////////////////////////////////////////////////////8CAAQBAwAAAAIA////////DgAGTGlua0RhdGFMaXN0XzEEAAAAAAAFAAAAAwAFAAAABAAFAAAAAwD///////8FAAAAAAD///////8FAAAAAAD///////8DAAIBAwAAAAMA////////DgAGTGlua0RhdGFMaXN0XzAEAAAAAQAFAAAAAAAFAAAAAg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08283726377"/>
  <p:tag name="EMPOWERCHARTSPROPERTIES_B_LENGTH" val="24576"/>
  <p:tag name="DOWN_MIGRATION_INITIAL_LAYOUT_REQUIRED" val="9.2.99"/>
  <p:tag name="RUNTIME_ID" val="094977e9-4ea4-4771-ba84-65c771e11656"/>
</p:tagLst>
</file>

<file path=ppt/tags/tag64.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BAD///////8DAAAAAgD///////////////////////////////////////////////////////////////////////////////////////////////////////////////////////////////////////////////////////////////////////////////////////////////////////////////////////////////////////////////////////////////////////////////////////////////////////////////////////////////////////////////////////////////////////////////////////////////////////////////////////////////////////////////////////////////////////////////////////////////8BACAA////////////////AAAO////////AwAAAAMA////////////////////////////////////////////////////////////////////////////////////////////////////////////////////////////////////////////////////////////////////////////////////////////////////////////////////////////////////////////////////////////////////////////////////////////////////////////////////////////////////////////////////////////////////////////////////////////////////////////////////////////////////////////////////////////////////////////////////////////////////////////////////////AgACAP///////wUAAAACABAAC/mZMMocxCxEo6i+F58Ul6MEAAAAAAADAAAABAADAAAAAwADAAAAAAD///////8DAAEA////////BQAAAAMAEAALO6Ib2zo9Y0Wosd80CBRDygQAAAABAAMAAAACAAMAAAABAAQAAQD///////8FAAAABAAQAAt0HkWVBMZdQbWRIgigmdlo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ZkwyhzELESjqL4XnxSXowREYXRhAAUAAAAAAk5hbWUADQAAAExpbmtEYXRhTGlzdAAQVmVyc2lvbgABAAAACUxhc3RXcml0ZQBrYLWsngEAAAABAP////9hAGEAAAAFX2lkABAAAAAEO6Ib2zo9Y0Wosd80CBRDygREYXRhAAUAAAAAAk5hbWUADQAAAExpbmtEYXRhTGlzdAAQVmVyc2lvbgAAAAAACUxhc3RXcml0ZQBrYLWsngEAAAACAP////9wAHAAAAAFX2lkABAAAAAEdB5FlQTGXUG1kSIIoJnZaANEYXRhABYAAAACUGVyc29uYWxJZAABAAAAAAACTmFtZQALAAAAUGVyc29uYWxJZAAQVmVyc2lvbgAAAAAACUxhc3RXcml0ZQCNYLW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DAP///////wUAAAACAP///////////////////////////////////////////////////////////////////////////////////////////////////////////////////////////////////////////////////////////////////////////////////////////////////////////////////////////////////////////////////////////////////////////////////////////////////////////////////////////////////////////////////////////////////////////////////////////////////////////////////////////////////////////////////////////////////////////////////////////////wEAIAH///////////////8AAA7///////8FAAAABAD///////////////////////////////////////////////////////////////////////////////////////////////////////////////////////////////////////////////////////////////////////////////////////////////////////////////////////////////////////////////////////////////////////////////////////////////////////////////////////////////////////////////////////////////////////////////////////////////////////////////////////////////////////////////////////////////////////////////////////////////////////////////////////8CAAIBAwAAAAIA////////DgAGTGlua0RhdGFMaXN0XzEEAAAAAAAFAAAAAwAFAAAABAAFAAAAAAAFAAAABAADAAEBAwAAAAMA////////DgAGTGlua0RhdGFMaXN0XzAEAAAAAQAFAAAAAAAFAAAAAgAEAAIBAwAAAAQA////////DAAGUGVyc29uYWxJZF8wBAAAAAIABQAAAAIABQAAAAE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08284586769"/>
  <p:tag name="EMPOWERCHARTSPROPERTIES_B_LENGTH" val="24576"/>
  <p:tag name="DOWN_MIGRATION_INITIAL_LAYOUT_REQUIRED" val="9.2.99"/>
  <p:tag name="RUNTIME_ID" val="e39190e3-957a-4871-92f8-0e77c41c5698"/>
</p:tagLst>
</file>

<file path=ppt/tags/tag65.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EBAQEBAQEBAQEBAQEBAQMAAAAAAAAAAwAAAAMAAAAA/////wUA8gsAAAAAAAAAAAAAIAD///////////////8AAAD///////////////8DAAAAAgD///////8DAAAABAD///////8DAAAABAD///////8DAAAABAD///////////////////////////////////////////////////////////////////////////////////////////////////////////////////////////////////////////////////////////////////////////////////////////////////////////////////////////////////////////////////////////////////////////////////////////////////////////////////////////////////////////////////////////////////////////////////////////////////////////////////////////////////////////////////////////////8BACAA////////////////AAAO////////AwAAAAMA////////////////////////////////////////////////////////////////////////////////////////////////////////////////////////////////////////////////////////////////////////////////////////////////////////////////////////////////////////////////////////////////////////////////////////////////////////////////////////////////////////////////////////////////////////////////////////////////////////////////////////////////////////////////////////////////////////////////////////////////////////////////////////AgABAP///////wUAAAACABAAC0UCOixpcPxGsLCMCWAMkpEEAAAAAAADAAAAAAADAAAABAADAAEA////////BQAAAAMAEAALvmkNp41SsU69GQHS2s7IOwQAAAABAAMAAAAEAAMAAAABAAQABAD///////8FAAAABAAQAAtIj1dnisudS7ZcbyodcIRHBAAAAAIAAwAAAAIAAwAAAAMAAwAAAAAA////////AwAAAAA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RQI6LGlw/EawsIwJYAySkQREYXRhAAUAAAAAAk5hbWUADQAAAExpbmtEYXRhTGlzdAAQVmVyc2lvbgABAAAACUxhc3RXcml0ZQDHYLWsngEAAAABAP////9hAGEAAAAFX2lkABAAAAAEvmkNp41SsU69GQHS2s7IOwREYXRhAAUAAAAAAk5hbWUADQAAAExpbmtEYXRhTGlzdAAQVmVyc2lvbgAAAAAACUxhc3RXcml0ZQDEYLWsngEAAAACAP////9wAHAAAAAFX2lkABAAAAAESI9XZ4rLnUu2XG8qHXCERwNEYXRhABYAAAACUGVyc29uYWxJZAABAAAAAAACTmFtZQALAAAAUGVyc29uYWxJZAAQVmVyc2lvbgAAAAAACUxhc3RXcml0ZQDuYLW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DAP///////////////////////////////////////////////////////////////////////////////////////////////////////////////////////////////////////////////////////////////////////////////////////////////////////////////////////////////////////////////////////////////////////////////////////////////////////////////////////////////////////////////////////////////////////////////////////////////////////////////////////////////////////////////////////////////////////////////////////////////////////////////wEAIAH///////////////8AAA7///////8FAAAABAD///////////////////////////////////////////////////////////////////////////////////////////////////////////////////////////////////////////////////////////////////////////////////////////////////////////////////////////////////////////////////////////////////////////////////////////////////////////////////////////////////////////////////////////////////////////////////////////////////////////////////////////////////////////////////////////////////////////////////////////////////////////////////////8CAAEBAwAAAAIA////////DgAGTGlua0RhdGFMaXN0XzEEAAAAAAAFAAAAAwAFAAAABAA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08285507162"/>
  <p:tag name="EMPOWERCHARTSPROPERTIES_B_LENGTH" val="24576"/>
  <p:tag name="DOWN_MIGRATION_INITIAL_LAYOUT_REQUIRED" val="9.2.99"/>
  <p:tag name="RUNTIME_ID" val="50774886-fe5a-4afa-a48e-0394d94e5805"/>
</p:tagLst>
</file>

<file path=ppt/tags/tag66.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wUA2gsAAAAAAAAAAAAAIAD///////////////8AAAD///////////////8DAAAAAgD///////8DAAAAAgD///////8DAAAAAgD///////8DAAAAAgD///////////////////////////////////////////////////////////////////////////////////////////////////////////////////////////////////////////////////////////////////////////////////////////////////////////////////////////////////////////////////////////////////////////////////////////////////////////////////////////////////////////////////////////////////////////////////////////////////////////////////////////////////////////////////////////////8BACAA////////////////AAAO////////AwAAAAQA////////////////////////////////////////////////////////////////////////////////////////////////////////////////////////////////////////////////////////////////////////////////////////////////////////////////////////////////////////////////////////////////////////////////////////////////////////////////////////////////////////////////////////////////////////////////////////////////////////////////////////////////////////////////////////////////////////////////////////////////////////////////////////AgAEAP///////wUAAAACABAAC7smozOyVD1AibJxg/XlX+wEAAAAAAADAAAAAAADAAAAAwADAAAAAAADAAAAAwADAAAAAAD///////8DAAAAAAD///////8DAAIA////////BQAAAAMAEAALP6oyNk6B5kuN7AkPvD8HPAQAAAABAAMAAAACAAMAAAAEAAMAAAACAAMAAAAEAAQAAgD///////8FAAAABAAQAAtiPVVTypZ4Q7apag20AImiBAAAAAIAAwAAAAMAAwAAAAE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uyajM7JUPUCJsnGD9eVf7AREYXRhAAUAAAAAAk5hbWUADQAAAExpbmtEYXRhTGlzdAAQVmVyc2lvbgAAAAAACUxhc3RXcml0ZQAZYbWsngEAAAABAP////9hAGEAAAAFX2lkABAAAAAEP6oyNk6B5kuN7AkPvD8HPAREYXRhAAUAAAAAAk5hbWUADQAAAExpbmtEYXRhTGlzdAAQVmVyc2lvbgABAAAACUxhc3RXcml0ZQAZYbWsngEAAAACAP////9wAHAAAAAFX2lkABAAAAAEYj1VU8qWeEO2qWoNtACJogNEYXRhABYAAAACUGVyc29uYWxJZAABAAAAAAACTmFtZQALAAAAUGVyc29uYWxJZAAQVmVyc2lvbgAAAAAACUxhc3RXcml0ZQA9YbW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iCwAAAAAAAAAAAAAgAf///////////////wAAAP///////////////wUAAAACAP///////wUAAAACAP///////wUAAAACAP///////wUAAAACAP///////////////////////////////////////////////////////////////////////////////////////////////////////////////////////////////////////////////////////////////////////////////////////////////////////////////////////////////////////////////////////////////////////////////////////////////////////////////////////////////////////////////////////////////////////////////////////////////////////////////////////////////////////////////////////////////wEAIAH///////////////8AAA7///////8FAAAABAD///////////////////////////////////////////////////////////////////////////////////////////////////////////////////////////////////////////////////////////////////////////////////////////////////////////////////////////////////////////////////////////////////////////////////////////////////////////////////////////////////////////////////////////////////////////////////////////////////////////////////////////////////////////////////////////////////////////////////////////////////////////////////////8CAAQBAwAAAAIA////////DgAGTGlua0RhdGFMaXN0XzAEAAAAAAAFAAAAAAAFAAAAAwAFAAAAAAAFAAAAAwAFAAAAAAD///////8FAAAAAAD///////8DAAIBAwAAAAMA////////DgAGTGlua0RhdGFMaXN0XzEEAAAAAQAFAAAAAgAFAAAABAAFAAAAAgAFAAAABAAEAAIBAwAAAAQA////////DAAGUGVyc29uYWxJZF8wBAAAAAIABQAAAAMABQAAAAEABQ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08286263267"/>
  <p:tag name="EMPOWERCHARTSPROPERTIES_B_LENGTH" val="24576"/>
  <p:tag name="DOWN_MIGRATION_INITIAL_LAYOUT_REQUIRED" val="9.2.99"/>
  <p:tag name="RUNTIME_ID" val="b53ba16d-b28b-4cfd-b3b7-f53351d57385"/>
</p:tagLst>
</file>

<file path=ppt/tags/tag67.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BAD///////////////////////////////////////////////////////////////////////////////////////////////////////////////////////////////////////////////////////////////////////////////////////////////////////////////////////////////////////////////////////////////////////////////////////////////////////////////////////////////////////////////////////////////////////////////////////////////////////////////////////////////////////////////////////////////////////////////////////////////////////////////8BACAA////////////////AAAO////////AwAAAAMA////////////////////////////////////////////////////////////////////////////////////////////////////////////////////////////////////////////////////////////////////////////////////////////////////////////////////////////////////////////////////////////////////////////////////////////////////////////////////////////////////////////////////////////////////////////////////////////////////////////////////////////////////////////////////////////////////////////////////////////////////////////////////////AgABAP///////wUAAAACABAAC/IsSqPfEsZOv+aFRtN7NKQEAAAAAAADAAAABAADAAAAAwADAAEA////////BQAAAAMAEAALTNCb39lK70epc4BaBSMl0AQAAAABAAMAAAACAAMAAAABAAQAAQD///////8FAAAABAAQAAuAAdF2cADrT41rxzrcCci1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8ixKo98Sxk6/5oVG03s0pAREYXRhAAUAAAAAAk5hbWUADQAAAExpbmtEYXRhTGlzdAAQVmVyc2lvbgABAAAACUxhc3RXcml0ZQDMbrWsngEAAAABAP////9hAGEAAAAFX2lkABAAAAAETNCb39lK70epc4BaBSMl0AREYXRhAAUAAAAAAk5hbWUADQAAAExpbmtEYXRhTGlzdAAQVmVyc2lvbgAAAAAACUxhc3RXcml0ZQDEbrWsngEAAAACAP////9wAHAAAAAFX2lkABAAAAAEgAHRdnAA60+Na8c63AnItQNEYXRhABYAAAACUGVyc29uYWxJZAABAAAAAAACTmFtZQALAAAAUGVyc29uYWxJZAAQVmVyc2lvbgAAAAAACUxhc3RXcml0ZQD4brW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DAP///////////////////////////////////////////////////////////////////////////////////////////////////////////////////////////////////////////////////////////////////////////////////////////////////////////////////////////////////////////////////////////////////////////////////////////////////////////////////////////////////////////////////////////////////////////////////////////////////////////////////////////////////////////////////////////////////////////////////////////////////////////////wEAIAH///////////////8AAA7///////8FAAAABAD///////////////////////////////////////////////////////////////////////////////////////////////////////////////////////////////////////////////////////////////////////////////////////////////////////////////////////////////////////////////////////////////////////////////////////////////////////////////////////////////////////////////////////////////////////////////////////////////////////////////////////////////////////////////////////////////////////////////////////////////////////////////////////8CAAEBAwAAAAIA////////DgAGTGlua0RhdGFMaXN0XzEEAAAAAAAFAAAAAwAFAAAABAA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08321566075"/>
  <p:tag name="EMPOWERCHARTSPROPERTIES_B_LENGTH" val="24576"/>
  <p:tag name="DOWN_MIGRATION_INITIAL_LAYOUT_REQUIRED" val="9.2.99"/>
  <p:tag name="RUNTIME_ID" val="9289ad44-0f2f-42c1-b30e-007f09677338"/>
</p:tagLst>
</file>

<file path=ppt/tags/tag68.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IBAQEBAQEBAQEBAQEBAQMAAAAAAAAAAwAAAAMAAAAA/////wUA8gsAAAAAAAAAAAAAIAD///////////////8AAAD///////////////8DAAAAAgD///////8DAAAAAgD///////8DAAAABAD///////////////////////////////////////////////////////////////////////////////////////////////////////////////////////////////////////////////////////////////////////////////////////////////////////////////////////////////////////////////////////////////////////////////////////////////////////////////////////////////////////////////////////////////////////////////////////////////////////////////////////////////////////////////////////////////////////////////8BACAA////////////////AAAO////////AwAAAAMA////////////////////////////////////////////////////////////////////////////////////////////////////////////////////////////////////////////////////////////////////////////////////////////////////////////////////////////////////////////////////////////////////////////////////////////////////////////////////////////////////////////////////////////////////////////////////////////////////////////////////////////////////////////////////////////////////////////////////////////////////////////////////////AgACAP///////wUAAAACABAAC0b2hRtKylVKsS73AeGBeTwEAAAAAAADAAAAAAADAAAABAADAAAAAAADAAAABAADAAEA////////BQAAAAMAEAALmodq1udRu0Oo8E+JmnY5KAQAAAABAAMAAAAEAAMAAAABAAQAAwD///////8FAAAABAAQAAtiSTSDt0JjRYizWD55dbV/BAAAAAIAAwAAAAIAAwAAAAMAAwAAAAI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RvaFG0rKVUqxLvcB4YF5PAREYXRhAAUAAAAAAk5hbWUADQAAAExpbmtEYXRhTGlzdAAQVmVyc2lvbgABAAAACUxhc3RXcml0ZQBkdLWsngEAAAABAP////9hAGEAAAAFX2lkABAAAAAEmodq1udRu0Oo8E+JmnY5KAREYXRhAAUAAAAAAk5hbWUADQAAAExpbmtEYXRhTGlzdAAQVmVyc2lvbgAAAAAACUxhc3RXcml0ZQBjdLWsngEAAAACAP////9wAHAAAAAFX2lkABAAAAAEYkk0g7dCY0WIs1g+eXW1fwNEYXRhABYAAAACUGVyc29uYWxJZAABAAAAAAACTmFtZQALAAAAUGVyc29uYWxJZAAQVmVyc2lvbgAAAAAACUxhc3RXcml0ZQCPdLW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DAP///////wUAAAACAP///////////////////////////////////////////////////////////////////////////////////////////////////////////////////////////////////////////////////////////////////////////////////////////////////////////////////////////////////////////////////////////////////////////////////////////////////////////////////////////////////////////////////////////////////////////////////////////////////////////////////////////////////////////////////////////////////////////////////////////////wEAIAH///////////////8AAA7///////8FAAAABAD///////////////////////////////////////////////////////////////////////////////////////////////////////////////////////////////////////////////////////////////////////////////////////////////////////////////////////////////////////////////////////////////////////////////////////////////////////////////////////////////////////////////////////////////////////////////////////////////////////////////////////////////////////////////////////////////////////////////////////////////////////////////////////8CAAIBAwAAAAIA////////DgAGTGlua0RhdGFMaXN0XzEEAAAAAAAFAAAAAwAFAAAABAAFAAAAAAD///////8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08335742974"/>
  <p:tag name="EMPOWERCHARTSPROPERTIES_B_LENGTH" val="24576"/>
  <p:tag name="DOWN_MIGRATION_INITIAL_LAYOUT_REQUIRED" val="9.2.99"/>
  <p:tag name="RUNTIME_ID" val="79a52e06-148b-4b22-a218-371b26d33a14"/>
</p:tagLst>
</file>

<file path=ppt/tags/tag69.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MBAQEBAQEBAQEBAQEBAQMAAAAAAAAAAwAAAAMAAAAA/////wUA8gsAAAAAAAAAAAAAIAD///////////////8AAAD///////////////8DAAAABAD///////8DAAAABAD///////////////////////////////////////////////////////////////////////////////////////////////////////////////////////////////////////////////////////////////////////////////////////////////////////////////////////////////////////////////////////////////////////////////////////////////////////////////////////////////////////////////////////////////////////////////////////////////////////////////////////////////////////////////////////////////////////////////////////////////8BACAA////////////////AAAO////////AwAAAAMA////////////////////////////////////////////////////////////////////////////////////////////////////////////////////////////////////////////////////////////////////////////////////////////////////////////////////////////////////////////////////////////////////////////////////////////////////////////////////////////////////////////////////////////////////////////////////////////////////////////////////////////////////////////////////////////////////////////////////////////////////////////////////////AgACAP///////wUAAAACABAACxpF/po78n5Dsnjp7/saO1EEAAAAAAADAAAABAADAAAAAwADAAAABAADAAAAAwADAAIA////////BQAAAAMAEAAL6OcivZoBNkCY/J1kXFHkKgQAAAABAAMAAAACAAMAAAABAAMAAAACAP///////wQAAgD///////8FAAAABAAQAAtvtAsmovT/S7BAE9kODn3LBAAAAAIAAwAAAAAAAw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GkX+mjvyfkOyeOnv+xo7UQREYXRhAAUAAAAAAk5hbWUADQAAAExpbmtEYXRhTGlzdAAQVmVyc2lvbgAAAAAACUxhc3RXcml0ZQCkIInRngEAAAABAP////9hAGEAAAAFX2lkABAAAAAE6OcivZoBNkCY/J1kXFHkKgREYXRhAAUAAAAAAk5hbWUADQAAAExpbmtEYXRhTGlzdAAQVmVyc2lvbgABAAAACUxhc3RXcml0ZQCkIInRngEAAAACAP////9wAHAAAAAFX2lkABAAAAAEb7QLJqL0/0uwQBPZDg59ywNEYXRhABYAAAACUGVyc29uYWxJZAABAAAAAAACTmFtZQALAAAAUGVyc29uYWxJZAAQVmVyc2lvbgAAAAAACUxhc3RXcml0ZQDDIInR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CAP///////wUAAAACAP///////wUAAAAEAP///////////////////////////////////////////////////////////////////////////////////////////////////////////////////////////////////////////////////////////////////////////////////////////////////////////////////////////////////////////////////////////////////////////////////////////////////////////////////////////////////////////////////////////////////////////////////////////////////////////////////////////////////////////////////////////////////////////////wEAIAH///////////////8AAA7///////8FAAAABAD///////////////////////////////////////////////////////////////////////////////////////////////////////////////////////////////////////////////////////////////////////////////////////////////////////////////////////////////////////////////////////////////////////////////////////////////////////////////////////////////////////////////////////////////////////////////////////////////////////////////////////////////////////////////////////////////////////////////////////////////////////////////////////8CAAIBAwAAAAIA////////DgAGTGlua0RhdGFMaXN0XzAEAAAAAAAFAAAAAAAFAAAAAwAFAAAAAAAFAAAAAwADAAIBAwAAAAMA////////DgAGTGlua0RhdGFMaXN0XzEEAAAAAQAFAAAAAgAFAAAABAAFAAAAAgAFAAAABAAEAAMBAwAAAAQA////////DAAGUGVyc29uYWxJZF8wBAAAAAIABQAAAAMABQAAAAEABQAAAAM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286855234424"/>
  <p:tag name="EMPOWERCHARTSPROPERTIES_B_LENGTH" val="24576"/>
  <p:tag name="DOWN_MIGRATION_INITIAL_LAYOUT_REQUIRED" val="9.2.99"/>
  <p:tag name="RUNTIME_ID" val="c5c63610-9324-4993-a3b9-ada8e3e4631a"/>
</p:tagLst>
</file>

<file path=ppt/tags/tag7.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AgD///////8DAAAABAD///////////////////////////////////////////////////////////////////////////////////////////////////////////////////////////////////////////////////////////////////////////////////////////////////////////////////////////////////////////////////////////////////////////////////////////////////////////////////////////////////////////////////////////////////////////////////////////////////////////////////////////////////////////////////////////////////////////////////////////////8BACAA////////////////AAAO////////AwAAAAQA////////////////////////////////////////////////////////////////////////////////////////////////////////////////////////////////////////////////////////////////////////////////////////////////////////////////////////////////////////////////////////////////////////////////////////////////////////////////////////////////////////////////////////////////////////////////////////////////////////////////////////////////////////////////////////////////////////////////////////////////////////////////////////AgABAP///////wUAAAACABAAC+X07kljDgdPg+sS+gwa3BAEAAAAAAADAAAAAAADAAAAAwADAAEA////////BQAAAAMAEAALhrCPre4lZUiqOQ0CpQphYgQAAAABAAMAAAACAAMAAAAEAAQAAgD///////8FAAAABAAQAAvzt/zOLLI/So7lO6JD8zNCBAAAAAIAAwAAAAMAAwAAAAE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5fTuSWMOB0+D6xL6DBrcEAREYXRhAAUAAAAAAk5hbWUADQAAAExpbmtEYXRhTGlzdAAQVmVyc2lvbgABAAAACUxhc3RXcml0ZQAgRwWtngEAAAABAP////9hAGEAAAAFX2lkABAAAAAEhrCPre4lZUiqOQ0CpQphYgREYXRhAAUAAAAAAk5hbWUADQAAAExpbmtEYXRhTGlzdAAQVmVyc2lvbgAAAAAACUxhc3RXcml0ZQAfRwWtngEAAAACAP////9wAHAAAAAFX2lkABAAAAAE87f8ziyyP0qO5TuiQ/MzQgNEYXRhABYAAAACUGVyc29uYWxJZAABAAAAAAACTmFtZQALAAAAUGVyc29uYWxJZAAQVmVyc2lvbgAAAAAACUxhc3RXcml0ZQA7RwWt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DAP///////wUAAAAEAP///////////////////////////////////////////////////////////////////////////////////////////////////////////////////////////////////////////////////////////////////////////////////////////////////////////////////////////////////////////////////////////////////////////////////////////////////////////////////////////////////////////////////////////////////////////////////////////////////////////////////////////////////////////////////////////////////////////////////////////////wEAIAH///////////////8AAA7///////8FAAAABAD///////////////////////////////////////////////////////////////////////////////////////////////////////////////////////////////////////////////////////////////////////////////////////////////////////////////////////////////////////////////////////////////////////////////////////////////////////////////////////////////////////////////////////////////////////////////////////////////////////////////////////////////////////////////////////////////////////////////////////////////////////////////////////8CAAEBAwAAAAIA////////DgAGTGlua0RhdGFMaXN0XzEEAAAAAAAFAAAAAwAFAAAABAADAAEBAwAAAAMA////////DgAGTGlua0RhdGFMaXN0XzAEAAAAAQAFAAAAAAAFAAAAAgAEAAIBAwAAAAQA////////DAAGUGVyc29uYWxJZF8wBAAAAAIABQAAAAIABQAAAAE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60648520107"/>
  <p:tag name="EMPOWERCHARTSPROPERTIES_B_LENGTH" val="24576"/>
  <p:tag name="DOWN_MIGRATION_INITIAL_LAYOUT_REQUIRED" val="9.2.99"/>
  <p:tag name="RUNTIME_ID" val="49ee0ec5-0870-4675-9d4b-941ac9fc5c71"/>
</p:tagLst>
</file>

<file path=ppt/tags/tag70.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wUA5gsAAAAAAAAAAAAAIAD///////////////8AAAD///////////////8DAAAAAgD///////8DAAAAAgD///////8DAAAAAgD///////8DAAAAAgD///////////////////////////////////////////////////////////////////////////////////////////////////////////////////////////////////////////////////////////////////////////////////////////////////////////////////////////////////////////////////////////////////////////////////////////////////////////////////////////////////////////////////////////////////////////////////////////////////////////////////////////////////////////////////////////////8BACAA////////////////AAAO////////AwAAAAMA////////////////////////////////////////////////////////////////////////////////////////////////////////////////////////////////////////////////////////////////////////////////////////////////////////////////////////////////////////////////////////////////////////////////////////////////////////////////////////////////////////////////////////////////////////////////////////////////////////////////////////////////////////////////////////////////////////////////////////////////////////////////////////AgAEAP///////wUAAAACABAACy8evgsDPeVFgRVBzSP2cr0EAAAAAAADAAAAAAADAAAABAADAAAAAAADAAAABAADAAAAAAD///////8DAAAAAAD///////8DAAEA////////BQAAAAMAEAALTT828mCZsECJEOBrF+2w7AQAAAABAAMAAAAEAAMAAAABAAQAAgD///////8FAAAABAAQAAulZJizxYNGQYSx8p+G//ZQBAAAAAIAAwAAAAIAAwAAAAM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Lx6+CwM95UWBFUHNI/ZyvQREYXRhAAUAAAAAAk5hbWUADQAAAExpbmtEYXRhTGlzdAAQVmVyc2lvbgABAAAACUxhc3RXcml0ZQDnIInRngEAAAABAP////9hAGEAAAAFX2lkABAAAAAETT828mCZsECJEOBrF+2w7AREYXRhAAUAAAAAAk5hbWUADQAAAExpbmtEYXRhTGlzdAAQVmVyc2lvbgAAAAAACUxhc3RXcml0ZQDnIInRngEAAAACAP////9wAHAAAAAFX2lkABAAAAAEpWSYs8WDRkGEsfKfhv/2UANEYXRhABYAAAACUGVyc29uYWxJZAABAAAAAAACTmFtZQALAAAAUGVyc29uYWxJZAAQVmVyc2lvbgAAAAAACUxhc3RXcml0ZQACIYnR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DAP///////wUAAAACAP///////wUAAAACAP///////wUAAAACAP///////////////////////////////////////////////////////////////////////////////////////////////////////////////////////////////////////////////////////////////////////////////////////////////////////////////////////////////////////////////////////////////////////////////////////////////////////////////////////////////////////////////////////////////////////////////////////////////////////////////////////////////////////////////////////////////wEAIAH///////////////8AAA7///////8FAAAABAD///////////////////////////////////////////////////////////////////////////////////////////////////////////////////////////////////////////////////////////////////////////////////////////////////////////////////////////////////////////////////////////////////////////////////////////////////////////////////////////////////////////////////////////////////////////////////////////////////////////////////////////////////////////////////////////////////////////////////////////////////////////////////////8CAAQBAwAAAAIA////////DgAGTGlua0RhdGFMaXN0XzEEAAAAAAAFAAAAAwAFAAAABAAFAAAAAAD///////8FAAAAAAD///////8FAAAAAAD///////8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286855863518"/>
  <p:tag name="EMPOWERCHARTSPROPERTIES_B_LENGTH" val="24576"/>
  <p:tag name="DOWN_MIGRATION_INITIAL_LAYOUT_REQUIRED" val="9.2.99"/>
  <p:tag name="RUNTIME_ID" val="ec964d74-b5fe-47c4-8d4d-4c108ad67cb1"/>
</p:tagLst>
</file>

<file path=ppt/tags/tag71.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BAD///////8DAAAAAgD///////////////////////////////////////////////////////////////////////////////////////////////////////////////////////////////////////////////////////////////////////////////////////////////////////////////////////////////////////////////////////////////////////////////////////////////////////////////////////////////////////////////////////////////////////////////////////////////////////////////////////////////////////////////////////////////////////////////////////////////8BACAA////////////////AAAO////////AwAAAAMA////////////////////////////////////////////////////////////////////////////////////////////////////////////////////////////////////////////////////////////////////////////////////////////////////////////////////////////////////////////////////////////////////////////////////////////////////////////////////////////////////////////////////////////////////////////////////////////////////////////////////////////////////////////////////////////////////////////////////////////////////////////////////////AgACAP///////wUAAAACABAAC7Q9Al+yNRFEjy2+4xnWOaoEAAAAAAADAAAABAADAAAAAwADAAAAAAD///////8DAAEA////////BQAAAAMAEAALn0WwyRSYgkmy+cbEowpUoQQAAAABAAMAAAACAAMAAAABAAQAAQD///////8FAAAABAAQAAsTGDwnIAVnQp78YHGKaxnN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tD0CX7I1EUSPLb7jGdY5qgREYXRhAAUAAAAAAk5hbWUADQAAAExpbmtEYXRhTGlzdAAQVmVyc2lvbgABAAAACUxhc3RXcml0ZQAiIYnRngEAAAABAP////9hAGEAAAAFX2lkABAAAAAEn0WwyRSYgkmy+cbEowpUoQREYXRhAAUAAAAAAk5hbWUADQAAAExpbmtEYXRhTGlzdAAQVmVyc2lvbgAAAAAACUxhc3RXcml0ZQAiIYnRngEAAAACAP////9wAHAAAAAFX2lkABAAAAAEExg8JyAFZ0Ke/GBximsZzQNEYXRhABYAAAACUGVyc29uYWxJZAABAAAAAAACTmFtZQALAAAAUGVyc29uYWxJZAAQVmVyc2lvbgAAAAAACUxhc3RXcml0ZQBLIYnR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DAP///////wUAAAACAP///////////////////////////////////////////////////////////////////////////////////////////////////////////////////////////////////////////////////////////////////////////////////////////////////////////////////////////////////////////////////////////////////////////////////////////////////////////////////////////////////////////////////////////////////////////////////////////////////////////////////////////////////////////////////////////////////////////////////////////////wEAIAH///////////////8AAA7///////8FAAAABAD///////////////////////////////////////////////////////////////////////////////////////////////////////////////////////////////////////////////////////////////////////////////////////////////////////////////////////////////////////////////////////////////////////////////////////////////////////////////////////////////////////////////////////////////////////////////////////////////////////////////////////////////////////////////////////////////////////////////////////////////////////////////////////8CAAIBAwAAAAIA////////DgAGTGlua0RhdGFMaXN0XzEEAAAAAAAFAAAAAwAFAAAABAAFAAAAAAD///////8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286856652008"/>
  <p:tag name="EMPOWERCHARTSPROPERTIES_B_LENGTH" val="24576"/>
  <p:tag name="DOWN_MIGRATION_INITIAL_LAYOUT_REQUIRED" val="9.2.99"/>
  <p:tag name="RUNTIME_ID" val="335c78b5-e32c-479a-b0ca-836ae5c5b7ec"/>
</p:tagLst>
</file>

<file path=ppt/tags/tag72.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QBAQEBAQEBAQEBAQEBAQMAAAAAAAAAAwAAAAMAAAAA/////wUAFgwAAAAAAAAAAAAAIAD///////////////8AAAD///////////////8DAAAAAgD///////////////////////////////////////////////////////////////////////////////////////////////////////////////////////////////////////////////////////////////////////////////////////////////////////////////////////////////////////////////////////////////////////////////////////////////////////////////////////////////////////////////////////////////////////////////////////////////////////////////////////////////////////////////////////////////////////////////////////////////////////////////8BACAA////////////////AAAO////////AwAAAAMA////////////////////////////////////////////////////////////////////////////////////////////////////////////////////////////////////////////////////////////////////////////////////////////////////////////////////////////////////////////////////////////////////////////////////////////////////////////////////////////////////////////////////////////////////////////////////////////////////////////////////////////////////////////////////////////////////////////////////////////////////////////////////////AgABAP///////wUAAAACABAAC3XhVxbWeb9Cu8UuBgQgQTMEAAAAAAADAAAAAAADAAAABAADAAEA////////BQAAAAMAEAALO7ea0VHyQEKd2Ro7oGVdOwQAAAABAAMAAAAEAAMAAAABAAQAAQD///////8FAAAABAAQAAupLbGpok2xQ4LAV1XRmU/b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deFXFtZ5v0K7xS4GBCBBMwREYXRhAAUAAAAAAk5hbWUADQAAAExpbmtEYXRhTGlzdAAQVmVyc2lvbgABAAAACUxhc3RXcml0ZQBwIYnRngEAAAABAP////9hAGEAAAAFX2lkABAAAAAEO7ea0VHyQEKd2Ro7oGVdOwREYXRhAAUAAAAAAk5hbWUADQAAAExpbmtEYXRhTGlzdAAQVmVyc2lvbgAAAAAACUxhc3RXcml0ZQBwIYnRngEAAAACAP////9wAHAAAAAFX2lkABAAAAAEqS2xqaJNsUOCwFdV0ZlP2wNEYXRhABYAAAACUGVyc29uYWxJZAABAAAAAAACTmFtZQALAAAAUGVyc29uYWxJZAAQVmVyc2lvbgAAAAAACUxhc3RXcml0ZQCQIYnR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DAP///////wUAAAAEAP///////wUAAAAEAP///////wUAAAAEAP///////////////////////////////////////////////////////////////////////////////////////////////////////////////////////////////////////////////////////////////////////////////////////////////////////////////////////////////////////////////////////////////////////////////////////////////////////////////////////////////////////////////////////////////////////////////////////////////////////////////////////////////////////////////////////////////wEAIAH///////////////8AAA7///////8FAAAABAD///////////////////////////////////////////////////////////////////////////////////////////////////////////////////////////////////////////////////////////////////////////////////////////////////////////////////////////////////////////////////////////////////////////////////////////////////////////////////////////////////////////////////////////////////////////////////////////////////////////////////////////////////////////////////////////////////////////////////////////////////////////////////////8CAAEBAwAAAAIA////////DgAGTGlua0RhdGFMaXN0XzEEAAAAAAAFAAAAAwAFAAAABAADAAEBAwAAAAMA////////DgAGTGlua0RhdGFMaXN0XzAEAAAAAQAFAAAAAAAFAAAAAgAEAAQBAwAAAAQA////////DAAGUGVyc29uYWxJZF8wBAAAAAIABQAAAAIABQAAAAEABQAAAAA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286857276872"/>
  <p:tag name="EMPOWERCHARTSPROPERTIES_B_LENGTH" val="24576"/>
  <p:tag name="DOWN_MIGRATION_INITIAL_LAYOUT_REQUIRED" val="9.2.99"/>
  <p:tag name="RUNTIME_ID" val="ede22531-3961-4e16-aa45-cf0f068e5fdd"/>
</p:tagLst>
</file>

<file path=ppt/tags/tag7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YBAQEBAQEBAQEBAQEBAQMAAAAAAAAAAwAAAAMAAAAA/////wUAwgsAAAAAAAAAAAAAIAD///////////////8AAAD///////////////8DAAAAAgD///////8DAAAAAgD///////8DAAAAAgD///////8DAAAAAwD///////8DAAAAAwD///////8DAAAAAwD///////////////////////////////////////////////////////////////////////////////////////////////////////////////////////////////////////////////////////////////////////////////////////////////////////////////////////////////////////////////////////////////////////////////////////////////////////////////////////////////////////////////////////////////////////////////////////////////////////////////////////////////8BACAA////////////////AAAO////////AwAAAAMA////////////////////////////////////////////////////////////////////////////////////////////////////////////////////////////////////////////////////////////////////////////////////////////////////////////////////////////////////////////////////////////////////////////////////////////////////////////////////////////////////////////////////////////////////////////////////////////////////////////////////////////////////////////////////////////////////////////////////////////////////////////////////////AgADAP///////wUAAAACABAAC4O3xB6rexJDuQNL2dFC4pgEAAAAAAADAAAAAAADAAAABAADAAAAAAADAAAAAwADAAAAAAADAAAAAwADAAYA////////BQAAAAMAEAAL/lqs48pMoEmdU8wpuKoe6wQAAAABAAMAAAAEAAMAAAABAAMAAAACAP///////wMAAAACAP///////wMAAAAAAP///////wMAAAAAAP///////wMAAAAAAP///////wQAAQD///////8FAAAABAAQAAu2Y4kfiapoQYeaXCoiNpv/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g7fEHqt7EkO5A0vZ0ULimAREYXRhAAUAAAAAAk5hbWUADQAAAExpbmtEYXRhTGlzdAAQVmVyc2lvbgABAAAACUxhc3RXcml0ZQC+IYnRngEAAAABAP////9hAGEAAAAFX2lkABAAAAAE/lqs48pMoEmdU8wpuKoe6wREYXRhAAUAAAAAAk5hbWUADQAAAExpbmtEYXRhTGlzdAAQVmVyc2lvbgAAAAAACUxhc3RXcml0ZQCvIYnRngEAAAACAP////9wAHAAAAAFX2lkABAAAAAEtmOJH4mqaEGHmlwqIjab/wNEYXRhABYAAAACUGVyc29uYWxJZAABAAAAAAACTmFtZQALAAAAUGVyc29uYWxJZAAQVmVyc2lvbgAAAAAACUxhc3RXcml0ZQDeIYnR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KCwAAAAAAAAAAAAAgAf///////////////wAAAP///////////////wUAAAADAP///////wUAAAADAP///////wUAAAADAP///////wUAAAADAP///////wUAAAADAP///////wUAAAADAP///////////////////////////////////////////////////////////////////////////////////////////////////////////////////////////////////////////////////////////////////////////////////////////////////////////////////////////////////////////////////////////////////////////////////////////////////////////////////////////////////////////////////////////////////////////////////////////////////////////////////////////////wEAIAH///////////////8AAA7///////8FAAAABAD///////////////////////////////////////////////////////////////////////////////////////////////////////////////////////////////////////////////////////////////////////////////////////////////////////////////////////////////////////////////////////////////////////////////////////////////////////////////////////////////////////////////////////////////////////////////////////////////////////////////////////////////////////////////////////////////////////////////////////////////////////////////////////8CAAMBAwAAAAIA////////DgAGTGlua0RhdGFMaXN0XzEEAAAAAAAFAAAAAwAFAAAABAAFAAAAAwD///////8FAAAAAwD///////8DAAYBAwAAAAMA////////DgAGTGlua0RhdGFMaXN0XzAEAAAAAQAFAAAAAAAFAAAAAgAFAAAAAAAFAAAAAgAFAAAAAAAFAAAAAgAFAAAAAAD///////8FAAAAAAD///////8FAAAAAAD///////8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2286858216362"/>
  <p:tag name="EMPOWERCHARTSPROPERTIES_B_LENGTH" val="24576"/>
  <p:tag name="DOWN_MIGRATION_INITIAL_LAYOUT_REQUIRED" val="9.2.99"/>
  <p:tag name="RUNTIME_ID" val="1e5077d2-0246-41d2-ba6d-d3e015cda5dc"/>
</p:tagLst>
</file>

<file path=ppt/tags/tag74.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EBAQEBAQEBAQEBAQEBAQMAAAAAAAAAAwAAAAMAAAAA/////wUACgwAAAAAAAAAAAAAIAD///////////////8AAAD///////////////8DAAAABAD///////8DAAAABAD///////////////////////////////////////////////////////////////////////////////////////////////////////////////////////////////////////////////////////////////////////////////////////////////////////////////////////////////////////////////////////////////////////////////////////////////////////////////////////////////////////////////////////////////////////////////////////////////////////////////////////////////////////////////////////////////////////////////////////////////8BACAA////////////////AAAO////////AwAAAAMA////////////////////////////////////////////////////////////////////////////////////////////////////////////////////////////////////////////////////////////////////////////////////////////////////////////////////////////////////////////////////////////////////////////////////////////////////////////////////////////////////////////////////////////////////////////////////////////////////////////////////////////////////////////////////////////////////////////////////////////////////////////////////////AgABAP///////wUAAAACABAAC3FQj4XDLOJLnfwf7Z7zZiIEAAAAAAADAAAABAADAAAAAwADAAEA////////BQAAAAMAEAALgodYjovkV0659K9cjmarJwQAAAABAAMAAAACAAMAAAABAAQAAgD///////8FAAAABAAQAAuCXzRU5vXeQ5OGtdhmOf+sBAAAAAIAAwAAAAAAAwAAAAI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cVCPhcMs4kud/B/tnvNmIgREYXRhAAUAAAAAAk5hbWUADQAAAExpbmtEYXRhTGlzdAAQVmVyc2lvbgABAAAACUxhc3RXcml0ZQDdKDH1ngEAAAABAP////9hAGEAAAAFX2lkABAAAAAEgodYjovkV0659K9cjmarJwREYXRhAAUAAAAAAk5hbWUADQAAAExpbmtEYXRhTGlzdAAQVmVyc2lvbgAAAAAACUxhc3RXcml0ZQDdKDH1ngEAAAACAP////9wAHAAAAAFX2lkABAAAAAEgl80VOb13kOThrXYZjn/rANEYXRhABYAAAACUGVyc29uYWxJZAABAAAAAAACTmFtZQALAAAAUGVyc29uYWxJZAAQVmVyc2lvbgAAAAAACUxhc3RXcml0ZQD1KDH1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DAP///////////////////////////////////////////////////////////////////////////////////////////////////////////////////////////////////////////////////////////////////////////////////////////////////////////////////////////////////////////////////////////////////////////////////////////////////////////////////////////////////////////////////////////////////////////////////////////////////////////////////////////////////////////////////////////////////////////////////////////////////////////////wEAIAH///////////////8AAA7///////8FAAAABAD///////////////////////////////////////////////////////////////////////////////////////////////////////////////////////////////////////////////////////////////////////////////////////////////////////////////////////////////////////////////////////////////////////////////////////////////////////////////////////////////////////////////////////////////////////////////////////////////////////////////////////////////////////////////////////////////////////////////////////////////////////////////////////8CAAEBAwAAAAIA////////DgAGTGlua0RhdGFMaXN0XzEEAAAAAAAFAAAAAwAFAAAABAA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8269002352184"/>
  <p:tag name="EMPOWERCHARTSPROPERTIES_B_LENGTH" val="24576"/>
  <p:tag name="DOWN_MIGRATION_INITIAL_LAYOUT_REQUIRED" val="9.2.99"/>
  <p:tag name="RUNTIME_ID" val="83b59959-8099-4346-af45-3e254326368e"/>
</p:tagLst>
</file>

<file path=ppt/tags/tag75.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gsAAAAAAAAAAAAAIAD///////////////8AAAD///////////////8DAAAAAgD///////8DAAAABAD///////////////////////////////////////////////////////////////////////////////////////////////////////////////////////////////////////////////////////////////////////////////////////////////////////////////////////////////////////////////////////////////////////////////////////////////////////////////////////////////////////////////////////////////////////////////////////////////////////////////////////////////////////////////////////////////////////////////////////////////8BACAA////////////////AAAO////////AwAAAAMA////////////////////////////////////////////////////////////////////////////////////////////////////////////////////////////////////////////////////////////////////////////////////////////////////////////////////////////////////////////////////////////////////////////////////////////////////////////////////////////////////////////////////////////////////////////////////////////////////////////////////////////////////////////////////////////////////////////////////////////////////////////////////////AgABAP///////wUAAAACABAAC9KOQqeQcjRFsNuCfeMgKAsEAAAAAAADAAAAAAADAAAABAADAAIA////////BQAAAAMAEAALySSX0cjsIEC9TzdioFb4dQQAAAABAAMAAAAEAAMAAAABAAMAAAAEAP///////wQAAgD///////8FAAAABAAQAAvrAz66WNeuQ5GjsRJv8lJSBAAAAAIAAwAAAAIAAwAAAAMAAwAAAAA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0o5Cp5ByNEWw24J94yAoCwREYXRhAAUAAAAAAk5hbWUADQAAAExpbmtEYXRhTGlzdAAQVmVyc2lvbgABAAAACUxhc3RXcml0ZQASJzH1ngEAAAABAP////9hAGEAAAAFX2lkABAAAAAEySSX0cjsIEC9TzdioFb4dQREYXRhAAUAAAAAAk5hbWUADQAAAExpbmtEYXRhTGlzdAAQVmVyc2lvbgAAAAAACUxhc3RXcml0ZQASJzH1ngEAAAACAP////9wAHAAAAAFX2lkABAAAAAE6wM+uljXrkORo7ESb/JSUgNEYXRhABYAAAACUGVyc29uYWxJZAABAAAAAAACTmFtZQALAAAAUGVyc29uYWxJZAAQVmVyc2lvbgAAAAAACUxhc3RXcml0ZQBFJzH1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DAP///////wUAAAADAP///////////////////////////////////////////////////////////////////////////////////////////////////////////////////////////////////////////////////////////////////////////////////////////////////////////////////////////////////////////////////////////////////////////////////////////////////////////////////////////////////////////////////////////////////////////////////////////////////////////////////////////////////////////////////////////////////////////////////////////////wEAIAH///////////////8AAA7///////8FAAAABAD///////////////////////////////////////////////////////////////////////////////////////////////////////////////////////////////////////////////////////////////////////////////////////////////////////////////////////////////////////////////////////////////////////////////////////////////////////////////////////////////////////////////////////////////////////////////////////////////////////////////////////////////////////////////////////////////////////////////////////////////////////////////////////8CAAEBAwAAAAIA////////DgAGTGlua0RhdGFMaXN0XzEEAAAAAAAFAAAAAwAFAAAABAADAAIBAwAAAAMA////////DgAGTGlua0RhdGFMaXN0XzAEAAAAAQAFAAAAAAAFAAAAAgAFAAAAAAD///////8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8268998063194"/>
  <p:tag name="EMPOWERCHARTSPROPERTIES_B_LENGTH" val="24576"/>
  <p:tag name="DOWN_MIGRATION_INITIAL_LAYOUT_REQUIRED" val="9.2.99"/>
  <p:tag name="RUNTIME_ID" val="2c8a806c-9033-4f18-93ac-b10099b3c201"/>
</p:tagLst>
</file>

<file path=ppt/tags/tag76.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YBAQEBAQEBAQEBAQEBAQMAAAAAAAAAAwAAAAMAAAAA/////wUAtgsAAAAAAAAAAAAAIAD///////////////8AAAD///////////////8DAAAABAD///////8DAAAAAgD///////8DAAAAAgD///////8DAAAAAgD///////8DAAAAAgD///////8DAAAAAgD///////////////////////////////////////////////////////////////////////////////////////////////////////////////////////////////////////////////////////////////////////////////////////////////////////////////////////////////////////////////////////////////////////////////////////////////////////////////////////////////////////////////////////////////////////////////////////////////////////////////////////////////8BACAA////////////////AAAO////////AwAAAAMA////////////////////////////////////////////////////////////////////////////////////////////////////////////////////////////////////////////////////////////////////////////////////////////////////////////////////////////////////////////////////////////////////////////////////////////////////////////////////////////////////////////////////////////////////////////////////////////////////////////////////////////////////////////////////////////////////////////////////////////////////////////////////////AgAGAP///////wUAAAACABAAC2K6NqTZknlLpgT7vbrkb1MEAAAAAAADAAAABAADAAAAAwADAAAAAAADAAAAAwADAAAAAAADAAAAAwADAAAAAAADAAAAAwADAAAAAAD///////8DAAAAAAD///////8DAAQA////////BQAAAAMAEAALKmqfriPM/EuCXoJaF5/y7AQAAAABAAMAAAACAAMAAAABAAMAAAACAP///////wMAAAACAP///////wMAAAACAP///////wQAAQD///////8FAAAABAAQAAt6NzsVf7hlQrcuI2+Y3ZRM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Yro2pNmSeUumBPu9uuRvUwREYXRhAAUAAAAAAk5hbWUADQAAAExpbmtEYXRhTGlzdAAQVmVyc2lvbgAAAAAACUxhc3RXcml0ZQC0JjH1ngEAAAABAP////9hAGEAAAAFX2lkABAAAAAEKmqfriPM/EuCXoJaF5/y7AREYXRhAAUAAAAAAk5hbWUADQAAAExpbmtEYXRhTGlzdAAQVmVyc2lvbgABAAAACUxhc3RXcml0ZQC0JjH1ngEAAAACAP////9wAHAAAAAFX2lkABAAAAAEejc7FX+4ZUK3LiNvmN2UTANEYXRhABYAAAACUGVyc29uYWxJZAABAAAAAAACTmFtZQALAAAAUGVyc29uYWxJZAAQVmVyc2lvbgAAAAAACUxhc3RXcml0ZQDNJjH1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C+CwAAAAAAAAAAAAAgAf///////////////wAAAP///////////////wUAAAACAP///////wUAAAACAP///////wUAAAACAP///////wUAAAACAP///////wUAAAACAP///////wUAAAACAP///////////////////////////////////////////////////////////////////////////////////////////////////////////////////////////////////////////////////////////////////////////////////////////////////////////////////////////////////////////////////////////////////////////////////////////////////////////////////////////////////////////////////////////////////////////////////////////////////////////////////////////////wEAIAH///////////////8AAA7///////8FAAAABAD///////////////////////////////////////////////////////////////////////////////////////////////////////////////////////////////////////////////////////////////////////////////////////////////////////////////////////////////////////////////////////////////////////////////////////////////////////////////////////////////////////////////////////////////////////////////////////////////////////////////////////////////////////////////////////////////////////////////////////////////////////////////////////8CAAYBAwAAAAIA////////DgAGTGlua0RhdGFMaXN0XzAEAAAAAAAFAAAAAAAFAAAAAwAFAAAAAAAFAAAAAwAFAAAAAAAFAAAAAwAFAAAAAAAFAAAAAwAFAAAAAAD///////8FAAAAAAD///////8DAAQBAwAAAAMA////////DgAGTGlua0RhdGFMaXN0XzEEAAAAAQAFAAAAAgAFAAAABAAFAAAAAgD///////8FAAAAAgD///////8FAAAAAg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8268996851723"/>
  <p:tag name="EMPOWERCHARTSPROPERTIES_B_LENGTH" val="24576"/>
  <p:tag name="DOWN_MIGRATION_INITIAL_LAYOUT_REQUIRED" val="9.2.99"/>
  <p:tag name="RUNTIME_ID" val="96ae8c9a-da25-4939-a9fc-857a583a9f7a"/>
</p:tagLst>
</file>

<file path=ppt/tags/tag77.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EBAQEBAQEBAQEBAQEBAQMAAAAAAAAAAwAAAAMAAAAA/////wUACgwAAAAAAAAAAAAAIAD///////////////8AAAD///////////////8DAAAABAD///////8DAAAABAD///////////////////////////////////////////////////////////////////////////////////////////////////////////////////////////////////////////////////////////////////////////////////////////////////////////////////////////////////////////////////////////////////////////////////////////////////////////////////////////////////////////////////////////////////////////////////////////////////////////////////////////////////////////////////////////////////////////////////////////////8BACAA////////////////AAAO////////AwAAAAMA////////////////////////////////////////////////////////////////////////////////////////////////////////////////////////////////////////////////////////////////////////////////////////////////////////////////////////////////////////////////////////////////////////////////////////////////////////////////////////////////////////////////////////////////////////////////////////////////////////////////////////////////////////////////////////////////////////////////////////////////////////////////////////AgABAP///////wUAAAACABAAC3FQj4XDLOJLnfwf7Z7zZiIEAAAAAAADAAAABAADAAAAAwADAAEA////////BQAAAAMAEAALgodYjovkV0659K9cjmarJwQAAAABAAMAAAACAAMAAAABAAQAAgD///////8FAAAABAAQAAuCXzRU5vXeQ5OGtdhmOf+sBAAAAAIAAwAAAAAAAwAAAAI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cVCPhcMs4kud/B/tnvNmIgREYXRhAAUAAAAAAk5hbWUADQAAAExpbmtEYXRhTGlzdAAQVmVyc2lvbgABAAAACUxhc3RXcml0ZQDdKDH1ngEAAAABAP////9hAGEAAAAFX2lkABAAAAAEgodYjovkV0659K9cjmarJwREYXRhAAUAAAAAAk5hbWUADQAAAExpbmtEYXRhTGlzdAAQVmVyc2lvbgAAAAAACUxhc3RXcml0ZQDdKDH1ngEAAAACAP////9wAHAAAAAFX2lkABAAAAAEgl80VOb13kOThrXYZjn/rANEYXRhABYAAAACUGVyc29uYWxJZAABAAAAAAACTmFtZQALAAAAUGVyc29uYWxJZAAQVmVyc2lvbgAAAAAACUxhc3RXcml0ZQD1KDH1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DAP///////////////////////////////////////////////////////////////////////////////////////////////////////////////////////////////////////////////////////////////////////////////////////////////////////////////////////////////////////////////////////////////////////////////////////////////////////////////////////////////////////////////////////////////////////////////////////////////////////////////////////////////////////////////////////////////////////////////////////////////////////////////wEAIAH///////////////8AAA7///////8FAAAABAD///////////////////////////////////////////////////////////////////////////////////////////////////////////////////////////////////////////////////////////////////////////////////////////////////////////////////////////////////////////////////////////////////////////////////////////////////////////////////////////////////////////////////////////////////////////////////////////////////////////////////////////////////////////////////////////////////////////////////////////////////////////////////////8CAAEBAwAAAAIA////////DgAGTGlua0RhdGFMaXN0XzEEAAAAAAAFAAAAAwAFAAAABAA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8269002352184"/>
  <p:tag name="EMPOWERCHARTSPROPERTIES_B_LENGTH" val="24576"/>
  <p:tag name="DOWN_MIGRATION_INITIAL_LAYOUT_REQUIRED" val="9.2.99"/>
  <p:tag name="RUNTIME_ID" val="fdfe62e5-7bb7-4048-8430-e29af2cbd1e6"/>
</p:tagLst>
</file>

<file path=ppt/tags/tag78.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gsAAAAAAAAAAAAAIAD///////////////8AAAD///////////////8DAAAAAgD///////8DAAAABAD///////////////////////////////////////////////////////////////////////////////////////////////////////////////////////////////////////////////////////////////////////////////////////////////////////////////////////////////////////////////////////////////////////////////////////////////////////////////////////////////////////////////////////////////////////////////////////////////////////////////////////////////////////////////////////////////////////////////////////////////8BACAA////////////////AAAO////////AwAAAAMA////////////////////////////////////////////////////////////////////////////////////////////////////////////////////////////////////////////////////////////////////////////////////////////////////////////////////////////////////////////////////////////////////////////////////////////////////////////////////////////////////////////////////////////////////////////////////////////////////////////////////////////////////////////////////////////////////////////////////////////////////////////////////////AgABAP///////wUAAAACABAAC9KOQqeQcjRFsNuCfeMgKAsEAAAAAAADAAAAAAADAAAABAADAAIA////////BQAAAAMAEAALySSX0cjsIEC9TzdioFb4dQQAAAABAAMAAAAEAAMAAAABAAMAAAAEAP///////wQAAgD///////8FAAAABAAQAAvrAz66WNeuQ5GjsRJv8lJSBAAAAAIAAwAAAAIAAwAAAAMAAwAAAAA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0o5Cp5ByNEWw24J94yAoCwREYXRhAAUAAAAAAk5hbWUADQAAAExpbmtEYXRhTGlzdAAQVmVyc2lvbgABAAAACUxhc3RXcml0ZQASJzH1ngEAAAABAP////9hAGEAAAAFX2lkABAAAAAEySSX0cjsIEC9TzdioFb4dQREYXRhAAUAAAAAAk5hbWUADQAAAExpbmtEYXRhTGlzdAAQVmVyc2lvbgAAAAAACUxhc3RXcml0ZQASJzH1ngEAAAACAP////9wAHAAAAAFX2lkABAAAAAE6wM+uljXrkORo7ESb/JSUgNEYXRhABYAAAACUGVyc29uYWxJZAABAAAAAAACTmFtZQALAAAAUGVyc29uYWxJZAAQVmVyc2lvbgAAAAAACUxhc3RXcml0ZQBFJzH1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DAP///////wUAAAADAP///////////////////////////////////////////////////////////////////////////////////////////////////////////////////////////////////////////////////////////////////////////////////////////////////////////////////////////////////////////////////////////////////////////////////////////////////////////////////////////////////////////////////////////////////////////////////////////////////////////////////////////////////////////////////////////////////////////////////////////////wEAIAH///////////////8AAA7///////8FAAAABAD///////////////////////////////////////////////////////////////////////////////////////////////////////////////////////////////////////////////////////////////////////////////////////////////////////////////////////////////////////////////////////////////////////////////////////////////////////////////////////////////////////////////////////////////////////////////////////////////////////////////////////////////////////////////////////////////////////////////////////////////////////////////////////8CAAEBAwAAAAIA////////DgAGTGlua0RhdGFMaXN0XzEEAAAAAAAFAAAAAwAFAAAABAADAAIBAwAAAAMA////////DgAGTGlua0RhdGFMaXN0XzAEAAAAAQAFAAAAAAAFAAAAAgAFAAAAAAD///////8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8268998063194"/>
  <p:tag name="EMPOWERCHARTSPROPERTIES_B_LENGTH" val="24576"/>
  <p:tag name="DOWN_MIGRATION_INITIAL_LAYOUT_REQUIRED" val="9.2.99"/>
  <p:tag name="RUNTIME_ID" val="c2058a63-e44f-4881-8d17-a5bb9fdadfae"/>
</p:tagLst>
</file>

<file path=ppt/tags/tag79.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YBAQEBAQEBAQEBAQEBAQMAAAAAAAAAAwAAAAMAAAAA/////wUAtgsAAAAAAAAAAAAAIAD///////////////8AAAD///////////////8DAAAABAD///////8DAAAAAgD///////8DAAAAAgD///////8DAAAAAgD///////8DAAAAAgD///////8DAAAAAgD///////////////////////////////////////////////////////////////////////////////////////////////////////////////////////////////////////////////////////////////////////////////////////////////////////////////////////////////////////////////////////////////////////////////////////////////////////////////////////////////////////////////////////////////////////////////////////////////////////////////////////////////8BACAA////////////////AAAO////////AwAAAAMA////////////////////////////////////////////////////////////////////////////////////////////////////////////////////////////////////////////////////////////////////////////////////////////////////////////////////////////////////////////////////////////////////////////////////////////////////////////////////////////////////////////////////////////////////////////////////////////////////////////////////////////////////////////////////////////////////////////////////////////////////////////////////////AgAGAP///////wUAAAACABAAC2K6NqTZknlLpgT7vbrkb1MEAAAAAAADAAAABAADAAAAAwADAAAAAAADAAAAAwADAAAAAAADAAAAAwADAAAAAAADAAAAAwADAAAAAAD///////8DAAAAAAD///////8DAAQA////////BQAAAAMAEAALKmqfriPM/EuCXoJaF5/y7AQAAAABAAMAAAACAAMAAAABAAMAAAACAP///////wMAAAACAP///////wMAAAACAP///////wQAAQD///////8FAAAABAAQAAt6NzsVf7hlQrcuI2+Y3ZRM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Yro2pNmSeUumBPu9uuRvUwREYXRhAAUAAAAAAk5hbWUADQAAAExpbmtEYXRhTGlzdAAQVmVyc2lvbgAAAAAACUxhc3RXcml0ZQC0JjH1ngEAAAABAP////9hAGEAAAAFX2lkABAAAAAEKmqfriPM/EuCXoJaF5/y7AREYXRhAAUAAAAAAk5hbWUADQAAAExpbmtEYXRhTGlzdAAQVmVyc2lvbgABAAAACUxhc3RXcml0ZQC0JjH1ngEAAAACAP////9wAHAAAAAFX2lkABAAAAAEejc7FX+4ZUK3LiNvmN2UTANEYXRhABYAAAACUGVyc29uYWxJZAABAAAAAAACTmFtZQALAAAAUGVyc29uYWxJZAAQVmVyc2lvbgAAAAAACUxhc3RXcml0ZQDNJjH1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C+CwAAAAAAAAAAAAAgAf///////////////wAAAP///////////////wUAAAACAP///////wUAAAACAP///////wUAAAACAP///////wUAAAACAP///////wUAAAACAP///////wUAAAACAP///////////////////////////////////////////////////////////////////////////////////////////////////////////////////////////////////////////////////////////////////////////////////////////////////////////////////////////////////////////////////////////////////////////////////////////////////////////////////////////////////////////////////////////////////////////////////////////////////////////////////////////////wEAIAH///////////////8AAA7///////8FAAAABAD///////////////////////////////////////////////////////////////////////////////////////////////////////////////////////////////////////////////////////////////////////////////////////////////////////////////////////////////////////////////////////////////////////////////////////////////////////////////////////////////////////////////////////////////////////////////////////////////////////////////////////////////////////////////////////////////////////////////////////////////////////////////////////8CAAYBAwAAAAIA////////DgAGTGlua0RhdGFMaXN0XzAEAAAAAAAFAAAAAAAFAAAAAwAFAAAAAAAFAAAAAwAFAAAAAAAFAAAAAwAFAAAAAAAFAAAAAwAFAAAAAAD///////8FAAAAAAD///////8DAAQBAwAAAAMA////////DgAGTGlua0RhdGFMaXN0XzEEAAAAAQAFAAAAAgAFAAAABAAFAAAAAgD///////8FAAAAAgD///////8FAAAAAg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8268996851723"/>
  <p:tag name="EMPOWERCHARTSPROPERTIES_B_LENGTH" val="24576"/>
  <p:tag name="DOWN_MIGRATION_INITIAL_LAYOUT_REQUIRED" val="9.2.99"/>
  <p:tag name="RUNTIME_ID" val="a91baf02-e9a0-4e7b-9859-224b9f1d0b42"/>
</p:tagLst>
</file>

<file path=ppt/tags/tag8.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QA////////////////////////////////////////////////////////////////////////////////////////////////////////////////////////////////////////////////////////////////////////////////////////////////////////////////////////////////////////////////////////////////////////////////////////////////////////////////////////////////////////////////////////////////////////////////////////////////////////////////////////////////////////////////////////////////////////////////////////////////////////////////////////AgABAP///////wUAAAACABAACwjLm2WrNG5DomPw3cTxtrcEAAAAAAADAAAAAAADAAAAAwADAAEA////////BQAAAAMAEAALt9015n2uC0yvORCQgm5K2wQAAAABAAMAAAACAAMAAAAEAAQAAQD///////8FAAAABAAQAAsStzT+3iJBS5OWYUzcYn+I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CMubZas0bkOiY/DdxPG2twREYXRhAAUAAAAAAk5hbWUADQAAAExpbmtEYXRhTGlzdAAQVmVyc2lvbgABAAAACUxhc3RXcml0ZQBpRwWtngEAAAABAP////9hAGEAAAAFX2lkABAAAAAEt9015n2uC0yvORCQgm5K2wREYXRhAAUAAAAAAk5hbWUADQAAAExpbmtEYXRhTGlzdAAQVmVyc2lvbgAAAAAACUxhc3RXcml0ZQBnRwWtngEAAAACAP////9wAHAAAAAFX2lkABAAAAAEErc0/t4iQUuTlmFM3GJ/iANEYXRhABYAAAACUGVyc29uYWxJZAABAAAAAAACTmFtZQALAAAAUGVyc29uYWxJZAAQVmVyc2lvbgAAAAAACUxhc3RXcml0ZQCERwWt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DAP///////////////////////////////////////////////////////////////////////////////////////////////////////////////////////////////////////////////////////////////////////////////////////////////////////////////////////////////////////////////////////////////////////////////////////////////////////////////////////////////////////////////////////////////////////////////////////////////////////////////////////////////////////////////////////////////////////////////////////////////////////////////wEAIAH///////////////8AAA7///////8FAAAABAD///////////////////////////////////////////////////////////////////////////////////////////////////////////////////////////////////////////////////////////////////////////////////////////////////////////////////////////////////////////////////////////////////////////////////////////////////////////////////////////////////////////////////////////////////////////////////////////////////////////////////////////////////////////////////////////////////////////////////////////////////////////////////////8CAAEBAwAAAAIA////////DgAGTGlua0RhdGFMaXN0XzEEAAAAAAAFAAAAAwAFAAAABAA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60649215402"/>
  <p:tag name="EMPOWERCHARTSPROPERTIES_B_LENGTH" val="24576"/>
  <p:tag name="DOWN_MIGRATION_INITIAL_LAYOUT_REQUIRED" val="9.2.99"/>
  <p:tag name="RUNTIME_ID" val="e30384c7-d8d6-490c-bfb0-7f73cb04e701"/>
</p:tagLst>
</file>

<file path=ppt/tags/tag80.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wUA2gsAAAAAAAAAAAAAIAD///////////////8AAAD///////////////8DAAAAAgD///////8DAAAAAgD///////8DAAAAAgD///////8DAAAAAgD///////8DAAAAAgD///////////////////////////////////////////////////////////////////////////////////////////////////////////////////////////////////////////////////////////////////////////////////////////////////////////////////////////////////////////////////////////////////////////////////////////////////////////////////////////////////////////////////////////////////////////////////////////////////////////////////////////////////////////////8BACAA////////////////AAAO////////AwAAAAQA////////////////////////////////////////////////////////////////////////////////////////////////////////////////////////////////////////////////////////////////////////////////////////////////////////////////////////////////////////////////////////////////////////////////////////////////////////////////////////////////////////////////////////////////////////////////////////////////////////////////////////////////////////////////////////////////////////////////////////////////////////////////////////AgAFAP///////wUAAAACABAAC3G+LxB0m4NEuTgVAJ3apOAEAAAAAAADAAAAAAADAAAAAwADAAAAAAADAAAABAADAAAAAAD///////8DAAAAAAD///////8DAAAAAAD///////8DAAEA////////BQAAAAMAEAALKSczNiX6S0K3af+2JJnapgQAAAABAAMAAAACAAMAAAAEAAQAAgD///////8FAAAABAAQAAvhAEpvTgJVTrd1nKAcjhlUBAAAAAIAAwAAAAMAAwAAAAE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cb4vEHSbg0S5OBUAndqk4AREYXRhAAUAAAAAAk5hbWUADQAAAExpbmtEYXRhTGlzdAAQVmVyc2lvbgABAAAACUxhc3RXcml0ZQCOvDH1ngEAAAABAP////9hAGEAAAAFX2lkABAAAAAEKSczNiX6S0K3af+2JJnapgREYXRhAAUAAAAAAk5hbWUADQAAAExpbmtEYXRhTGlzdAAQVmVyc2lvbgAAAAAACUxhc3RXcml0ZQCOvDH1ngEAAAACAP////9wAHAAAAAFX2lkABAAAAAE4QBKb04CVU63dZygHI4ZVANEYXRhABYAAAACUGVyc29uYWxJZAABAAAAAAACTmFtZQALAAAAUGVyc29uYWxJZAAQVmVyc2lvbgAAAAAACUxhc3RXcml0ZQCuvDH1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DAP///////wUAAAACAP///////wUAAAACAP///////wUAAAACAP///////wUAAAACAP///////////////////////////////////////////////////////////////////////////////////////////////////////////////////////////////////////////////////////////////////////////////////////////////////////////////////////////////////////////////////////////////////////////////////////////////////////////////////////////////////////////////////////////////////////////////////////////////////////////////////////////////////////////////wEAIAH///////////////8AAA7///////8FAAAABAD///////////////////////////////////////////////////////////////////////////////////////////////////////////////////////////////////////////////////////////////////////////////////////////////////////////////////////////////////////////////////////////////////////////////////////////////////////////////////////////////////////////////////////////////////////////////////////////////////////////////////////////////////////////////////////////////////////////////////////////////////////////////////////8CAAUBAwAAAAIA////////DgAGTGlua0RhdGFMaXN0XzEEAAAAAAAFAAAAAwAFAAAABAAFAAAAAAD///////8FAAAAAAD///////8FAAAAAAD///////8FAAAAAAD///////8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8269380458236"/>
  <p:tag name="EMPOWERCHARTSPROPERTIES_B_LENGTH" val="24576"/>
  <p:tag name="DOWN_MIGRATION_INITIAL_LAYOUT_REQUIRED" val="9.2.99"/>
  <p:tag name="RUNTIME_ID" val="ac34b58d-df37-4bd2-9740-23c462126104"/>
</p:tagLst>
</file>

<file path=ppt/tags/tag81.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DQ0BAQEBAQEBAQEBAQEBAQMAAAAAAAAAAwAAAAMAAAAA/////wUAbgsAAAAAAAAAAAAAIAD///////////////8AAAD///////////////8DAAAAAgD///////8DAAAAAgD///////8DAAAAAgD///////8DAAAAAgD///////8DAAAAAgD///////8DAAAAAgD///////8DAAAAAgD///////8DAAAAAgD///////8DAAAAAgD///////8DAAAAAgD///////8DAAAAAgD///////8DAAAAAgD///////8DAAAAAgD///////////////////////////////////////////////////////////////////////////////////////////////////////////////////////////////////////////////////////////////////////////////////////////////////////////////////////////////////////////////////////////////////////////////////////////////////////////////8BACAA////////////////AAAO////////AwAAAAQA////////////////////////////////////////////////////////////////////////////////////////////////////////////////////////////////////////////////////////////////////////////////////////////////////////////////////////////////////////////////////////////////////////////////////////////////////////////////////////////////////////////////////////////////////////////////////////////////////////////////////////////////////////////////////////////////////////////////////////////////////////////////////////AgANAP///////wUAAAACABAAC586oQNp3GRIrsS7hWWV6s0EAAAAAAADAAAAAAADAAAAAwADAAAAAAADAAAAAwADAAAAAAD///////8DAAAAAAD///////8DAAAAAAD///////8DAAAAAAD///////8DAAAAAAD///////8DAAAAAAD///////8DAAAAAAD///////8DAAAAAAD///////8DAAAAAAD///////8DAAAAAAD///////8DAAAAAAD///////8DAAIA////////BQAAAAMAEAALWt09nzchDkq2qiaSGPziHQQAAAABAAMAAAACAAMAAAAEAAMAAAACAAMAAAAEAAQAAgD///////8FAAAABAAQAAvYJLzmUoVRSo33v+nbmYvGBAAAAAIAAwAAAAMAAwAAAAE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nzqhA2ncZEiuxLuFZZXqzQREYXRhAAUAAAAAAk5hbWUADQAAAExpbmtEYXRhTGlzdAAQVmVyc2lvbgAAAAAACUxhc3RXcml0ZQDtvDH1ngEAAAABAP////9hAGEAAAAFX2lkABAAAAAEWt09nzchDkq2qiaSGPziHQREYXRhAAUAAAAAAk5hbWUADQAAAExpbmtEYXRhTGlzdAAQVmVyc2lvbgABAAAACUxhc3RXcml0ZQDtvDH1ngEAAAACAP////9wAHAAAAAFX2lkABAAAAAE2CS85lKFUUqN97/p25mLxgNEYXRhABYAAAACUGVyc29uYWxJZAABAAAAAAACTmFtZQALAAAAUGVyc29uYWxJZAAQVmVyc2lvbgAAAAAACUxhc3RXcml0ZQD8vDH1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BqCwAAAAAAAAAAAAAgAf///////////////wAAAP///////////////wUAAAACAP///////wUAAAACAP///////wUAAAACAP///////wUAAAACAP///////wUAAAACAP///////wUAAAACAP///////wUAAAACAP///////wUAAAACAP///////wUAAAACAP///////wUAAAACAP///////wUAAAACAP///////wUAAAACAP///////wUAAAACAP///////////////////////////////////////////////////////////////////////////////////////////////////////////////////////////////////////////////////////////////////////////////////////////////////////////////////////////////////////////////////////////////////////////////////////////////////////////////wEAIAH///////////////8AAA7///////8FAAAABAD///////////////////////////////////////////////////////////////////////////////////////////////////////////////////////////////////////////////////////////////////////////////////////////////////////////////////////////////////////////////////////////////////////////////////////////////////////////////////////////////////////////////////////////////////////////////////////////////////////////////////////////////////////////////////////////////////////////////////////////////////////////////////////8CAA0BAwAAAAIA////////DgAGTGlua0RhdGFMaXN0XzAEAAAAAAAFAAAAAAAFAAAAAwAFAAAAAAAFAAAAAwAFAAAAAAAFAAAABAAFAAAAAAD///////8FAAAAAAD///////8FAAAAAAD///////8FAAAAAAD///////8FAAAAAAD///////8FAAAAAAD///////8FAAAAAAD///////8FAAAAAAD///////8FAAAAAAD///////8FAAAAAAD///////8DAAIBAwAAAAMA////////DgAGTGlua0RhdGFMaXN0XzEEAAAAAQAFAAAAAgAFAAAABAAFAAAAAgAFAAAABAAEAAMBAwAAAAQA////////DAAGUGVyc29uYWxJZF8wBAAAAAIABQAAAAMABQAAAAEABQAAAAM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78269381408814"/>
  <p:tag name="EMPOWERCHARTSPROPERTIES_B_LENGTH" val="24576"/>
  <p:tag name="DOWN_MIGRATION_INITIAL_LAYOUT_REQUIRED" val="9.2.99"/>
  <p:tag name="RUNTIME_ID" val="d2bc4a0b-297f-4f06-96a3-8cf84596335a"/>
</p:tagLst>
</file>

<file path=ppt/tags/tag82.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wUA8gsAAAAAAAAAAAAAIAD///////////////8AAAD///////////////8DAAAAAgD///////8DAAAAAgD///////8DAAAAAgD///////8DAAAAAgD///////////////////////////////////////////////////////////////////////////////////////////////////////////////////////////////////////////////////////////////////////////////////////////////////////////////////////////////////////////////////////////////////////////////////////////////////////////////////////////////////////////////////////////////////////////////////////////////////////////////////////////////////////////////////////////////8BACAA////////////////AAAO////////AwAAAAQA////////////////////////////////////////////////////////////////////////////////////////////////////////////////////////////////////////////////////////////////////////////////////////////////////////////////////////////////////////////////////////////////////////////////////////////////////////////////////////////////////////////////////////////////////////////////////////////////////////////////////////////////////////////////////////////////////////////////////////////////////////////////////////AgAEAP///////wUAAAACABAAC4GK0pti9NxKqHhs1dvplWwEAAAAAAADAAAAAAADAAAAAwADAAAAAAD///////8DAAAAAAD///////8DAAAAAAD///////8DAAEA////////BQAAAAMAEAALvaRHzH9rDUSn60yFSpImIwQAAAABAAMAAAACAAMAAAAEAAQAAQD///////8FAAAABAAQAAuqQ1DcfHfIQo8uiWue8/So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gYrSm2L03EqoeGzV2+mVbAREYXRhAAUAAAAAAk5hbWUADQAAAExpbmtEYXRhTGlzdAAQVmVyc2lvbgAAAAAACUxhc3RXcml0ZQBM6jOyngEAAAABAP////9hAGEAAAAFX2lkABAAAAAEvaRHzH9rDUSn60yFSpImIwREYXRhAAUAAAAAAk5hbWUADQAAAExpbmtEYXRhTGlzdAAQVmVyc2lvbgABAAAACUxhc3RXcml0ZQBM6jOyngEAAAACAP////9wAHAAAAAFX2lkABAAAAAEqkNQ3Hx3yEKPLolrnvP0qANEYXRhABYAAAACUGVyc29uYWxJZAABAAAAAAACTmFtZQALAAAAUGVyc29uYWxJZAAQVmVyc2lvbgAAAAAACUxhc3RXcml0ZQBm6jOy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iCwAAAAAAAAAAAAAgAf///////////////wAAAP///////////////wUAAAACAP///////wUAAAACAP///////wUAAAACAP///////wUAAAACAP///////////////////////////////////////////////////////////////////////////////////////////////////////////////////////////////////////////////////////////////////////////////////////////////////////////////////////////////////////////////////////////////////////////////////////////////////////////////////////////////////////////////////////////////////////////////////////////////////////////////////////////////////////////////////////////////wEAIAH///////////////8AAA7///////8FAAAABAD///////////////////////////////////////////////////////////////////////////////////////////////////////////////////////////////////////////////////////////////////////////////////////////////////////////////////////////////////////////////////////////////////////////////////////////////////////////////////////////////////////////////////////////////////////////////////////////////////////////////////////////////////////////////////////////////////////////////////////////////////////////////////////8CAAQBAwAAAAIA////////DgAGTGlua0RhdGFMaXN0XzAEAAAAAAAFAAAAAAAFAAAAAwAFAAAAAAAFAAAABAAFAAAAAAAFAAAABAAFAAAAAAD///////8DAAEBAwAAAAMA////////DgAGTGlua0RhdGFMaXN0XzEEAAAAAQAFAAAAAgAFAAAABAAEAAMBAwAAAAQA////////DAAGUGVyc29uYWxJZF8wBAAAAAIABQAAAAMABQAAAAEABQAAAAI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7030073525463"/>
  <p:tag name="EMPOWERCHARTSPROPERTIES_B_LENGTH" val="24576"/>
  <p:tag name="DOWN_MIGRATION_INITIAL_LAYOUT_REQUIRED" val="9.2.99"/>
  <p:tag name="RUNTIME_ID" val="6df52f7a-5549-48cc-b42f-ab68f764fbc6"/>
</p:tagLst>
</file>

<file path=ppt/tags/tag8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AgD///////8DAAAAAgD///////////////////////////////////////////////////////////////////////////////////////////////////////////////////////////////////////////////////////////////////////////////////////////////////////////////////////////////////////////////////////////////////////////////////////////////////////////////////////////////////////////////////////////////////////////////////////////////////////////////////////////////////////////////////////////////////////////////////////////////8BACAA////////////////AAAO////////AwAAAAMA////////////////////////////////////////////////////////////////////////////////////////////////////////////////////////////////////////////////////////////////////////////////////////////////////////////////////////////////////////////////////////////////////////////////////////////////////////////////////////////////////////////////////////////////////////////////////////////////////////////////////////////////////////////////////////////////////////////////////////////////////////////////////////AgACAP///////wUAAAACABAAC1A3rgK9xThNrtIpAXPEAR8EAAAAAAADAAAAAAADAAAABAADAAAAAAD///////8DAAEA////////BQAAAAMAEAAL5fdg/mbBY0C6r4FT9m0F0AQAAAABAAMAAAAEAAMAAAABAAQAAQD///////8FAAAABAAQAAtFUq4Ie/3mTJrJCUoQ4LDX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UDeuAr3FOE2u0ikBc8QBHwREYXRhAAUAAAAAAk5hbWUADQAAAExpbmtEYXRhTGlzdAAQVmVyc2lvbgAAAAAACUxhc3RXcml0ZQBwSjOyngEAAAABAP////9hAGEAAAAFX2lkABAAAAAE5fdg/mbBY0C6r4FT9m0F0AREYXRhAAUAAAAAAk5hbWUADQAAAExpbmtEYXRhTGlzdAAQVmVyc2lvbgABAAAACUxhc3RXcml0ZQBxSjOyngEAAAACAP////9wAHAAAAAFX2lkABAAAAAERVKuCHv95kyayQlKEOCw1wNEYXRhABYAAAACUGVyc29uYWxJZAABAAAAAAACTmFtZQALAAAAUGVyc29uYWxJZAAQVmVyc2lvbgAAAAAACUxhc3RXcml0ZQCOSjOy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CAP///////wUAAAACAP///////////////////////////////////////////////////////////////////////////////////////////////////////////////////////////////////////////////////////////////////////////////////////////////////////////////////////////////////////////////////////////////////////////////////////////////////////////////////////////////////////////////////////////////////////////////////////////////////////////////////////////////////////////////////////////////////////////////////////////////wEAIAH///////////////8AAA7///////8FAAAABAD///////////////////////////////////////////////////////////////////////////////////////////////////////////////////////////////////////////////////////////////////////////////////////////////////////////////////////////////////////////////////////////////////////////////////////////////////////////////////////////////////////////////////////////////////////////////////////////////////////////////////////////////////////////////////////////////////////////////////////////////////////////////////////8CAAIBAwAAAAIA////////DgAGTGlua0RhdGFMaXN0XzAEAAAAAAAFAAAAAAAFAAAAAwAFAAAAAAAFAAAABAADAAEBAwAAAAMA////////DgAGTGlua0RhdGFMaXN0XzEEAAAAAQAFAAAAAgAFAAAABAAEAAIBAwAAAAQA////////DAAGUGVyc29uYWxJZF8wBAAAAAIABQAAAAMABQAAAAE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7029664408813"/>
  <p:tag name="EMPOWERCHARTSPROPERTIES_B_LENGTH" val="24576"/>
  <p:tag name="DOWN_MIGRATION_INITIAL_LAYOUT_REQUIRED" val="9.2.99"/>
  <p:tag name="RUNTIME_ID" val="58095ec4-339f-483a-b357-f349cf27645b"/>
</p:tagLst>
</file>

<file path=ppt/tags/tag84.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EBAQEBAQEBAQEBAQEBAQMAAAAAAAAAAwAAAAMAAAAA/////wUA8gsAAAAAAAAAAAAAIAD///////////////8AAAD///////////////8DAAAAAgD///////8DAAAABAD///////8DAAAABAD///////8DAAAABAD///////////////////////////////////////////////////////////////////////////////////////////////////////////////////////////////////////////////////////////////////////////////////////////////////////////////////////////////////////////////////////////////////////////////////////////////////////////////////////////////////////////////////////////////////////////////////////////////////////////////////////////////////////////////////////////////8BACAA////////////////AAAO////////AwAAAAQA////////////////////////////////////////////////////////////////////////////////////////////////////////////////////////////////////////////////////////////////////////////////////////////////////////////////////////////////////////////////////////////////////////////////////////////////////////////////////////////////////////////////////////////////////////////////////////////////////////////////////////////////////////////////////////////////////////////////////////////////////////////////////////AgABAP///////wUAAAACABAAC9LJVa15lTVDpAcUJbkoyuAEAAAAAAADAAAAAAADAAAAAwADAAEA////////BQAAAAMAEAALoXvftUA+Ik2zorwKVSGobwQAAAABAAMAAAACAAMAAAAEAAQABAD///////8FAAAABAAQAAuNEVbytS2gRp5X5IYR0CbsBAAAAAIAAwAAAAMAAwAAAAEAAwAAAAAA////////AwAAAAA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0slVrXmVNUOkBxQluSjK4AREYXRhAAUAAAAAAk5hbWUADQAAAExpbmtEYXRhTGlzdAAQVmVyc2lvbgAAAAAACUxhc3RXcml0ZQAG1DOyngEAAAABAP////9hAGEAAAAFX2lkABAAAAAEoXvftUA+Ik2zorwKVSGobwREYXRhAAUAAAAAAk5hbWUADQAAAExpbmtEYXRhTGlzdAAQVmVyc2lvbgABAAAACUxhc3RXcml0ZQAH1DOyngEAAAACAP////9wAHAAAAAFX2lkABAAAAAEjRFW8rUtoEaeV+SGEdAm7ANEYXRhABYAAAACUGVyc29uYWxJZAABAAAAAAACTmFtZQALAAAAUGVyc29uYWxJZAAQVmVyc2lvbgAAAAAACUxhc3RXcml0ZQA21DOy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7030016758742"/>
  <p:tag name="EMPOWERCHARTSPROPERTIES_B_LENGTH" val="24576"/>
  <p:tag name="DOWN_MIGRATION_INITIAL_LAYOUT_REQUIRED" val="9.2.99"/>
  <p:tag name="RUNTIME_ID" val="c61cf9c8-15d2-4278-abb5-5b73d8fe5dc8"/>
</p:tagLst>
</file>

<file path=ppt/tags/tag85.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gsAAAAAAAAAAAAAIAD///////////////8AAAD///////////////8DAAAAAgD///////8DAAAAAgD///////8DAAAAAgD///////////////////////////////////////////////////////////////////////////////////////////////////////////////////////////////////////////////////////////////////////////////////////////////////////////////////////////////////////////////////////////////////////////////////////////////////////////////////////////////////////////////////////////////////////////////////////////////////////////////////////////////////////////////////////////////////////////////8BACAA////////////////AAAO////////AwAAAAMA////////////////////////////////////////////////////////////////////////////////////////////////////////////////////////////////////////////////////////////////////////////////////////////////////////////////////////////////////////////////////////////////////////////////////////////////////////////////////////////////////////////////////////////////////////////////////////////////////////////////////////////////////////////////////////////////////////////////////////////////////////////////////////AgADAP///////wUAAAACABAAC8bq9ic0jsBHmCQBaxuJU5sEAAAAAAADAAAAAAADAAAABAADAAAAAAD///////8DAAAAAAD///////8DAAEA////////BQAAAAMAEAALrR0N5S61yEiLxnsCP8h0gAQAAAABAAMAAAAEAAMAAAABAAQAAQD///////8FAAAABAAQAAtxdJynrfUHTZjyRb0gJ6rJ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xur2JzSOwEeYJAFrG4lTmwREYXRhAAUAAAAAAk5hbWUADQAAAExpbmtEYXRhTGlzdAAQVmVyc2lvbgABAAAACUxhc3RXcml0ZQC1qzWyngEAAAABAP////9hAGEAAAAFX2lkABAAAAAErR0N5S61yEiLxnsCP8h0gAREYXRhAAUAAAAAAk5hbWUADQAAAExpbmtEYXRhTGlzdAAQVmVyc2lvbgAAAAAACUxhc3RXcml0ZQC1qzWyngEAAAACAP////9wAHAAAAAFX2lkABAAAAAEcXScp631B02Y8kW9ICeqyQNEYXRhABYAAAACUGVyc29uYWxJZAABAAAAAAACTmFtZQALAAAAUGVyc29uYWxJZAAQVmVyc2lvbgAAAAAACUxhc3RXcml0ZQDLqzWy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DAP///////wUAAAACAP///////wUAAAACAP///////////////////////////////////////////////////////////////////////////////////////////////////////////////////////////////////////////////////////////////////////////////////////////////////////////////////////////////////////////////////////////////////////////////////////////////////////////////////////////////////////////////////////////////////////////////////////////////////////////////////////////////////////////////////////////////////////////////wEAIAH///////////////8AAA7///////8FAAAABAD///////////////////////////////////////////////////////////////////////////////////////////////////////////////////////////////////////////////////////////////////////////////////////////////////////////////////////////////////////////////////////////////////////////////////////////////////////////////////////////////////////////////////////////////////////////////////////////////////////////////////////////////////////////////////////////////////////////////////////////////////////////////////////8CAAMBAwAAAAIA////////DgAGTGlua0RhdGFMaXN0XzEEAAAAAAAFAAAAAwAFAAAABAAFAAAAAAD///////8FAAAAAAD///////8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7031223976754"/>
  <p:tag name="EMPOWERCHARTSPROPERTIES_B_LENGTH" val="24576"/>
  <p:tag name="DOWN_MIGRATION_INITIAL_LAYOUT_REQUIRED" val="9.2.99"/>
  <p:tag name="RUNTIME_ID" val="52d4048b-6e64-4ed7-a5fe-080e099126e1"/>
</p:tagLst>
</file>

<file path=ppt/tags/tag86.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MBAQEBAQEBAQEBAQEBAQMAAAAAAAAAAwAAAAMAAAAA/////wUACgwAAAAAAAAAAAAAIAD///////////////8AAAD///////////////8DAAAABAD///////8DAAAAAgD///////////////////////////////////////////////////////////////////////////////////////////////////////////////////////////////////////////////////////////////////////////////////////////////////////////////////////////////////////////////////////////////////////////////////////////////////////////////////////////////////////////////////////////////////////////////////////////////////////////////////////////////////////////////////////////////////////////////////////////////8BACAA////////////////AAAO////////AwAAAAMA////////////////////////////////////////////////////////////////////////////////////////////////////////////////////////////////////////////////////////////////////////////////////////////////////////////////////////////////////////////////////////////////////////////////////////////////////////////////////////////////////////////////////////////////////////////////////////////////////////////////////////////////////////////////////////////////////////////////////////////////////////////////////////AgACAP///////wUAAAACABAAC0HKZMby5jZGqPOxdGQB+YcEAAAAAAADAAAABAADAAAAAwADAAAAAAD///////8DAAEA////////BQAAAAMAEAAL0A8yx8WltUWNIxq32WpwVwQAAAABAAMAAAACAAMAAAABAAQAAQD///////8FAAAABAAQAAsbkOYoYDlnQ5Er8Opvim9X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QcpkxvLmNkao87F0ZAH5hwREYXRhAAUAAAAAAk5hbWUADQAAAExpbmtEYXRhTGlzdAAQVmVyc2lvbgABAAAACUxhc3RXcml0ZQC1TDOyngEAAAABAP////9hAGEAAAAFX2lkABAAAAAE0A8yx8WltUWNIxq32WpwVwREYXRhAAUAAAAAAk5hbWUADQAAAExpbmtEYXRhTGlzdAAQVmVyc2lvbgAAAAAACUxhc3RXcml0ZQC0TDOyngEAAAACAP////9wAHAAAAAFX2lkABAAAAAEG5DmKGA5Z0ORK/Dqb4pvVwNEYXRhABYAAAACUGVyc29uYWxJZAABAAAAAAACTmFtZQALAAAAUGVyc29uYWxJZAAQVmVyc2lvbgAAAAAACUxhc3RXcml0ZQDPTDOy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DAP///////wUAAAACAP///////wUAAAAEAP///////////////////////////////////////////////////////////////////////////////////////////////////////////////////////////////////////////////////////////////////////////////////////////////////////////////////////////////////////////////////////////////////////////////////////////////////////////////////////////////////////////////////////////////////////////////////////////////////////////////////////////////////////////////////////////////////////////////wEAIAH///////////////8AAA7///////8FAAAABAD///////////////////////////////////////////////////////////////////////////////////////////////////////////////////////////////////////////////////////////////////////////////////////////////////////////////////////////////////////////////////////////////////////////////////////////////////////////////////////////////////////////////////////////////////////////////////////////////////////////////////////////////////////////////////////////////////////////////////////////////////////////////////////8CAAIBAwAAAAIA////////DgAGTGlua0RhdGFMaXN0XzEEAAAAAAAFAAAAAwAFAAAABAAFAAAAAAAFAAAABAADAAEBAwAAAAMA////////DgAGTGlua0RhdGFMaXN0XzAEAAAAAQAFAAAAAAAFAAAAAgAEAAMBAwAAAAQA////////DAAGUGVyc29uYWxJZF8wBAAAAAIABQAAAAIABQAAAAEABQAAAAI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7029670151489"/>
  <p:tag name="EMPOWERCHARTSPROPERTIES_B_LENGTH" val="24576"/>
  <p:tag name="DOWN_MIGRATION_INITIAL_LAYOUT_REQUIRED" val="9.2.99"/>
  <p:tag name="RUNTIME_ID" val="505c6cc3-7766-413b-9d9b-83aa29e26ff9"/>
</p:tagLst>
</file>

<file path=ppt/tags/tag87.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BAD///////8DAAAAAgD///////////////////////////////////////////////////////////////////////////////////////////////////////////////////////////////////////////////////////////////////////////////////////////////////////////////////////////////////////////////////////////////////////////////////////////////////////////////////////////////////////////////////////////////////////////////////////////////////////////////////////////////////////////////////////////////////////////////////////////////8BACAA////////////////AAAO////////AwAAAAMA////////////////////////////////////////////////////////////////////////////////////////////////////////////////////////////////////////////////////////////////////////////////////////////////////////////////////////////////////////////////////////////////////////////////////////////////////////////////////////////////////////////////////////////////////////////////////////////////////////////////////////////////////////////////////////////////////////////////////////////////////////////////////////AgACAP///////wUAAAACABAAC8ewZh68rJtDkcGr7KyKr6YEAAAAAAADAAAABAADAAAAAwADAAAAAAD///////8DAAEA////////BQAAAAMAEAALxzdKhMir8kiXTjNtDOWyjAQAAAABAAMAAAACAAMAAAABAAQAAQD///////8FAAAABAAQAAvPTsQJ1CFHSY+9MOH8kKDv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x7BmHrysm0ORwavsrIqvpgREYXRhAAUAAAAAAk5hbWUADQAAAExpbmtEYXRhTGlzdAAQVmVyc2lvbgAAAAAACUxhc3RXcml0ZQDESjOyngEAAAABAP////9hAGEAAAAFX2lkABAAAAAExzdKhMir8kiXTjNtDOWyjAREYXRhAAUAAAAAAk5hbWUADQAAAExpbmtEYXRhTGlzdAAQVmVyc2lvbgABAAAACUxhc3RXcml0ZQDFSjOyngEAAAACAP////9wAHAAAAAFX2lkABAAAAAEz07ECdQhR0mPvTDh/JCg7wNEYXRhABYAAAACUGVyc29uYWxJZAABAAAAAAACTmFtZQALAAAAUGVyc29uYWxJZAAQVmVyc2lvbgAAAAAACUxhc3RXcml0ZQDxSjOy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CAP///////////////////////////////////////////////////////////////////////////////////////////////////////////////////////////////////////////////////////////////////////////////////////////////////////////////////////////////////////////////////////////////////////////////////////////////////////////////////////////////////////////////////////////////////////////////////////////////////////////////////////////////////////////////////////////////////////////////////////////////wEAIAH///////////////8AAA7///////8FAAAABAD///////////////////////////////////////////////////////////////////////////////////////////////////////////////////////////////////////////////////////////////////////////////////////////////////////////////////////////////////////////////////////////////////////////////////////////////////////////////////////////////////////////////////////////////////////////////////////////////////////////////////////////////////////////////////////////////////////////////////////////////////////////////////////8CAAIBAwAAAAIA////////DgAGTGlua0RhdGFMaXN0XzAEAAAAAAAFAAAAAAAFAAAAAwAFAAAAAAD///////8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7029665352413"/>
  <p:tag name="EMPOWERCHARTSPROPERTIES_B_LENGTH" val="24576"/>
  <p:tag name="DOWN_MIGRATION_INITIAL_LAYOUT_REQUIRED" val="9.2.99"/>
  <p:tag name="RUNTIME_ID" val="93187089-92fd-41c9-b94b-7905b6c9f803"/>
</p:tagLst>
</file>

<file path=ppt/tags/tag88.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AgD///////8DAAAAAwD///////////////////////////////////////////////////////////////////////////////////////////////////////////////////////////////////////////////////////////////////////////////////////////////////////////////////////////////////////////////////////////////////////////////////////////////////////////////////////////////////////////////////////////////////////////////////////////////////////////////////////////////////////////////////////////////////////////////////////////////8BACAA////////////////AAAO////////AwAAAAQA////////////////////////////////////////////////////////////////////////////////////////////////////////////////////////////////////////////////////////////////////////////////////////////////////////////////////////////////////////////////////////////////////////////////////////////////////////////////////////////////////////////////////////////////////////////////////////////////////////////////////////////////////////////////////////////////////////////////////////////////////////////////////////AgABAP///////wUAAAACABAAC2Hrug3vRLlEkm2BANj196YEAAAAAAADAAAAAAADAAAAAwADAAIA////////BQAAAAMAEAALt+MUHHG/EUe4FpTVWT3gqwQAAAABAAMAAAACAAMAAAAEAAMAAAAAAP///////wQAAQD///////8FAAAABAAQAAvkjdaQZoyKQLEd+uqiFC2C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Yeu6De9EuUSSbYEA2PX3pgREYXRhAAUAAAAAAk5hbWUADQAAAExpbmtEYXRhTGlzdAAQVmVyc2lvbgABAAAACUxhc3RXcml0ZQBycuKsngEAAAABAP////9hAGEAAAAFX2lkABAAAAAEt+MUHHG/EUe4FpTVWT3gqwREYXRhAAUAAAAAAk5hbWUADQAAAExpbmtEYXRhTGlzdAAQVmVyc2lvbgAAAAAACUxhc3RXcml0ZQBxcuKsngEAAAACAP////9wAHAAAAAFX2lkABAAAAAE5I3WkGaMikCxHfrqohQtggNEYXRhABYAAAACUGVyc29uYWxJZAABAAAAAAACTmFtZQALAAAAUGVyc29uYWxJZAAQVmVyc2lvbgAAAAAACUxhc3RXcml0ZQCPcuK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DAP///////wUAAAADAP///////////////////////////////////////////////////////////////////////////////////////////////////////////////////////////////////////////////////////////////////////////////////////////////////////////////////////////////////////////////////////////////////////////////////////////////////////////////////////////////////////////////////////////////////////////////////////////////////////////////////////////////////////////////////////////////////////////////////////////////wEAIAH///////////////8AAA7///////8FAAAABAD///////////////////////////////////////////////////////////////////////////////////////////////////////////////////////////////////////////////////////////////////////////////////////////////////////////////////////////////////////////////////////////////////////////////////////////////////////////////////////////////////////////////////////////////////////////////////////////////////////////////////////////////////////////////////////////////////////////////////////////////////////////////////////8CAAEBAwAAAAIA////////DgAGTGlua0RhdGFMaXN0XzEEAAAAAAAFAAAAAwAFAAAABAADAAIBAwAAAAMA////////DgAGTGlua0RhdGFMaXN0XzAEAAAAAQAFAAAAAAAFAAAAAgAFAAAAAAAFAAAABAAEAAIBAwAAAAQA////////DAAGUGVyc29uYWxJZF8wBAAAAAIABQAAAAIABQAAAAEABQ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37821776352"/>
  <p:tag name="EMPOWERCHARTSPROPERTIES_B_LENGTH" val="24576"/>
  <p:tag name="DOWN_MIGRATION_INITIAL_LAYOUT_REQUIRED" val="9.2.99"/>
  <p:tag name="RUNTIME_ID" val="0987fbb4-c239-4c73-9bee-6eb85037e1cc"/>
</p:tagLst>
</file>

<file path=ppt/tags/tag89.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QBAQEBAQEBAQEBAQEBAQMAAAAAAAAAAwAAAAMAAAAA/////wUA8gsAAAAAAAAAAAAAIAD///////////////8AAAD///////////////8DAAAAAgD///////8DAAAAAgD///////8DAAAABAD///////////////////////////////////////////////////////////////////////////////////////////////////////////////////////////////////////////////////////////////////////////////////////////////////////////////////////////////////////////////////////////////////////////////////////////////////////////////////////////////////////////////////////////////////////////////////////////////////////////////////////////////////////////////////////////////////////////////8BACAA////////////////AAAO////////AwAAAAMA////////////////////////////////////////////////////////////////////////////////////////////////////////////////////////////////////////////////////////////////////////////////////////////////////////////////////////////////////////////////////////////////////////////////////////////////////////////////////////////////////////////////////////////////////////////////////////////////////////////////////////////////////////////////////////////////////////////////////////////////////////////////////////AgACAP///////wUAAAACABAACyIDwB9qfGlPvp6fGREPGmwEAAAAAAADAAAAAAADAAAABAADAAAAAAADAAAABAADAAEA////////BQAAAAMAEAALB0Y3p94B30CqqYURokwaEAQAAAABAAMAAAAEAAMAAAABAAQAAwD///////8FAAAABAAQAAs246gni8+rSJyNBrnjEHGJBAAAAAIAAwAAAAIAAwAAAAMAAwAAAAI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IgPAH2p8aU++np8ZEQ8abAREYXRhAAUAAAAAAk5hbWUADQAAAExpbmtEYXRhTGlzdAAQVmVyc2lvbgAAAAAACUxhc3RXcml0ZQC2cuKsngEAAAABAP////9hAGEAAAAFX2lkABAAAAAEB0Y3p94B30CqqYURokwaEAREYXRhAAUAAAAAAk5hbWUADQAAAExpbmtEYXRhTGlzdAAQVmVyc2lvbgABAAAACUxhc3RXcml0ZQC3cuKsngEAAAACAP////9wAHAAAAAFX2lkABAAAAAENuOoJ4vPq0icjQa54xBxiQNEYXRhABYAAAACUGVyc29uYWxJZAABAAAAAAACTmFtZQALAAAAUGVyc29uYWxJZAAQVmVyc2lvbgAAAAAACUxhc3RXcml0ZQDdcuK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CAP///////wUAAAACAP///////wUAAAAEAP///////wUAAAAEAP///////////////////////////////////////////////////////////////////////////////////////////////////////////////////////////////////////////////////////////////////////////////////////////////////////////////////////////////////////////////////////////////////////////////////////////////////////////////////////////////////////////////////////////////////////////////////////////////////////////////////////////////////////////////////////////////wEAIAH///////////////8AAA7///////8FAAAABAD///////////////////////////////////////////////////////////////////////////////////////////////////////////////////////////////////////////////////////////////////////////////////////////////////////////////////////////////////////////////////////////////////////////////////////////////////////////////////////////////////////////////////////////////////////////////////////////////////////////////////////////////////////////////////////////////////////////////////////////////////////////////////////8CAAIBAwAAAAIA////////DgAGTGlua0RhdGFMaXN0XzAEAAAAAAAFAAAAAAAFAAAAAwAFAAAAAAAFAAAABAADAAEBAwAAAAMA////////DgAGTGlua0RhdGFMaXN0XzEEAAAAAQAFAAAAAgAFAAAABAAEAAQBAwAAAAQA////////DAAGUGVyc29uYWxJZF8wBAAAAAIABQAAAAMABQAAAAEABQAAAAI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37822563755"/>
  <p:tag name="EMPOWERCHARTSPROPERTIES_B_LENGTH" val="24576"/>
  <p:tag name="DOWN_MIGRATION_INITIAL_LAYOUT_REQUIRED" val="9.2.99"/>
  <p:tag name="RUNTIME_ID" val="f558493a-9cbc-48d7-a984-f3cde9bf10a4"/>
</p:tagLst>
</file>

<file path=ppt/tags/tag9.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5gsAAAAAAAAAAAAAIAD///////////////8AAAD///////////////8DAAAAAgD///////8DAAAAAgD///////8DAAAAAgD///////////////////////////////////////////////////////////////////////////////////////////////////////////////////////////////////////////////////////////////////////////////////////////////////////////////////////////////////////////////////////////////////////////////////////////////////////////////////////////////////////////////////////////////////////////////////////////////////////////////////////////////////////////////////////////////////////////////8BACAA////////////////AAAO////////AwAAAAMA////////////////////////////////////////////////////////////////////////////////////////////////////////////////////////////////////////////////////////////////////////////////////////////////////////////////////////////////////////////////////////////////////////////////////////////////////////////////////////////////////////////////////////////////////////////////////////////////////////////////////////////////////////////////////////////////////////////////////////////////////////////////////////AgADAP///////wUAAAACABAAC1cB/wMyCA1BteIfKQW0YwMEAAAAAAADAAAAAAADAAAABAADAAAAAAADAAAAAwADAAAAAAADAAAAAwADAAMA////////BQAAAAMAEAALvw+h7KElMEGgnNhyV3jjpQQAAAABAAMAAAAEAAMAAAABAAMAAAACAP///////wMAAAACAP///////wQAAQD///////8FAAAABAAQAAuTLD7arJXAQIkTLlyrDofA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VwH/AzIIDUG14h8pBbRjAwREYXRhAAUAAAAAAk5hbWUADQAAAExpbmtEYXRhTGlzdAAQVmVyc2lvbgABAAAACUxhc3RXcml0ZQDwRwWtngEAAAABAP////9hAGEAAAAFX2lkABAAAAAEvw+h7KElMEGgnNhyV3jjpQREYXRhAAUAAAAAAk5hbWUADQAAAExpbmtEYXRhTGlzdAAQVmVyc2lvbgAAAAAACUxhc3RXcml0ZQDuRwWtngEAAAACAP////9wAHAAAAAFX2lkABAAAAAEkyw+2qyVwECJEy5cqw6HwANEYXRhABYAAAACUGVyc29uYWxJZAABAAAAAAACTmFtZQALAAAAUGVyc29uYWxJZAAQVmVyc2lvbgAAAAAACUxhc3RXcml0ZQAMSAWt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DAP///////wUAAAADAP///////wUAAAADAP///////////////////////////////////////////////////////////////////////////////////////////////////////////////////////////////////////////////////////////////////////////////////////////////////////////////////////////////////////////////////////////////////////////////////////////////////////////////////////////////////////////////////////////////////////////////////////////////////////////////////////////////////////////////////////////////////////////////wEAIAH///////////////8AAA7///////8FAAAABAD///////////////////////////////////////////////////////////////////////////////////////////////////////////////////////////////////////////////////////////////////////////////////////////////////////////////////////////////////////////////////////////////////////////////////////////////////////////////////////////////////////////////////////////////////////////////////////////////////////////////////////////////////////////////////////////////////////////////////////////////////////////////////////8CAAMBAwAAAAIA////////DgAGTGlua0RhdGFMaXN0XzEEAAAAAAAFAAAAAwAFAAAABAAFAAAAAwD///////8FAAAAAwD///////8DAAMBAwAAAAMA////////DgAGTGlua0RhdGFMaXN0XzAEAAAAAQAFAAAAAAAFAAAAAgAFAAAAAAAFAAAAAg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60650582662"/>
  <p:tag name="EMPOWERCHARTSPROPERTIES_B_LENGTH" val="24576"/>
  <p:tag name="DOWN_MIGRATION_INITIAL_LAYOUT_REQUIRED" val="9.2.99"/>
  <p:tag name="RUNTIME_ID" val="0c51ec1b-1268-48a1-a906-49cded5769ca"/>
</p:tagLst>
</file>

<file path=ppt/tags/tag90.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8gsAAAAAAAAAAAAAIAD///////////////8AAAD///////////////8DAAAABAD///////8DAAAAAgD///////8DAAAAAgD///////////////////////////////////////////////////////////////////////////////////////////////////////////////////////////////////////////////////////////////////////////////////////////////////////////////////////////////////////////////////////////////////////////////////////////////////////////////////////////////////////////////////////////////////////////////////////////////////////////////////////////////////////////////////////////////////////////////8BACAA////////////////AAAO////////AwAAAAMA////////////////////////////////////////////////////////////////////////////////////////////////////////////////////////////////////////////////////////////////////////////////////////////////////////////////////////////////////////////////////////////////////////////////////////////////////////////////////////////////////////////////////////////////////////////////////////////////////////////////////////////////////////////////////////////////////////////////////////////////////////////////////////AgADAP///////wUAAAACABAACw1mWaLf8j1PjnFRAcremGUEAAAAAAADAAAABAADAAAAAwADAAAAAAADAAAAAwADAAAAAAD///////8DAAIA////////BQAAAAMAEAALroTk4Hbqi06P8Y6Q8LtjLAQAAAABAAMAAAACAAMAAAABAAMAAAACAP///////wQAAQD///////8FAAAABAAQAAtuPVJdSyM8RYQe9sAGZ7fY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DWZZot/yPU+OcVEByt6YZQREYXRhAAUAAAAAAk5hbWUADQAAAExpbmtEYXRhTGlzdAAQVmVyc2lvbgAAAAAACUxhc3RXcml0ZQD+cuKsngEAAAABAP////9hAGEAAAAFX2lkABAAAAAEroTk4Hbqi06P8Y6Q8LtjLAREYXRhAAUAAAAAAk5hbWUADQAAAExpbmtEYXRhTGlzdAAQVmVyc2lvbgABAAAACUxhc3RXcml0ZQACc+KsngEAAAACAP////9wAHAAAAAFX2lkABAAAAAEbj1SXUsjPEWEHvbABme32ANEYXRhABYAAAACUGVyc29uYWxJZAABAAAAAAACTmFtZQALAAAAUGVyc29uYWxJZAAQVmVyc2lvbgAAAAAACUxhc3RXcml0ZQAXc+K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CAP///////wUAAAACAP///////wUAAAACAP///////////////////////////////////////////////////////////////////////////////////////////////////////////////////////////////////////////////////////////////////////////////////////////////////////////////////////////////////////////////////////////////////////////////////////////////////////////////////////////////////////////////////////////////////////////////////////////////////////////////////////////////////////////////////////////////////////////////wEAIAH///////////////8AAA7///////8FAAAABAD///////////////////////////////////////////////////////////////////////////////////////////////////////////////////////////////////////////////////////////////////////////////////////////////////////////////////////////////////////////////////////////////////////////////////////////////////////////////////////////////////////////////////////////////////////////////////////////////////////////////////////////////////////////////////////////////////////////////////////////////////////////////////////8CAAMBAwAAAAIA////////DgAGTGlua0RhdGFMaXN0XzAEAAAAAAAFAAAAAAAFAAAAAwAFAAAAAAAFAAAAAwAFAAAAAAD///////8DAAIBAwAAAAMA////////DgAGTGlua0RhdGFMaXN0XzEEAAAAAQAFAAAAAgAFAAAABAAFAAAAAg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37823203485"/>
  <p:tag name="EMPOWERCHARTSPROPERTIES_B_LENGTH" val="24576"/>
  <p:tag name="DOWN_MIGRATION_INITIAL_LAYOUT_REQUIRED" val="9.2.99"/>
  <p:tag name="RUNTIME_ID" val="7ba5dd8b-4d11-4bb9-9eba-f98fd714d0ac"/>
</p:tagLst>
</file>

<file path=ppt/tags/tag91.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MA////////////////////////////////////////////////////////////////////////////////////////////////////////////////////////////////////////////////////////////////////////////////////////////////////////////////////////////////////////////////////////////////////////////////////////////////////////////////////////////////////////////////////////////////////////////////////////////////////////////////////////////////////////////////////////////////////////////////////////////////////////////////////////AgABAP///////wUAAAACABAAC3vllAjPaFBIryeO8VvNjnwEAAAAAAADAAAAAAADAAAABAADAAEA////////BQAAAAMAEAALqFvq3FvtyUukKz1l8GZ/MgQAAAABAAMAAAAEAAMAAAABAAQAAQD///////8FAAAABAAQAAutdNeDJ9GKSozc38MF9UZ2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e+WUCM9oUEivJ47xW82OfAREYXRhAAUAAAAAAk5hbWUADQAAAExpbmtEYXRhTGlzdAAQVmVyc2lvbgABAAAACUxhc3RXcml0ZQBDc+KsngEAAAABAP////9hAGEAAAAFX2lkABAAAAAEqFvq3FvtyUukKz1l8GZ/MgREYXRhAAUAAAAAAk5hbWUADQAAAExpbmtEYXRhTGlzdAAQVmVyc2lvbgAAAAAACUxhc3RXcml0ZQA/c+KsngEAAAACAP////9wAHAAAAAFX2lkABAAAAAErXTXgyfRikqM3N/DBfVGdgNEYXRhABYAAAACUGVyc29uYWxJZAABAAAAAAACTmFtZQALAAAAUGVyc29uYWxJZAAQVmVyc2lvbgAAAAAACUxhc3RXcml0ZQBbc+K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DAP///////////////////////////////////////////////////////////////////////////////////////////////////////////////////////////////////////////////////////////////////////////////////////////////////////////////////////////////////////////////////////////////////////////////////////////////////////////////////////////////////////////////////////////////////////////////////////////////////////////////////////////////////////////////////////////////////////////////////////////////////////////////wEAIAH///////////////8AAA7///////8FAAAABAD///////////////////////////////////////////////////////////////////////////////////////////////////////////////////////////////////////////////////////////////////////////////////////////////////////////////////////////////////////////////////////////////////////////////////////////////////////////////////////////////////////////////////////////////////////////////////////////////////////////////////////////////////////////////////////////////////////////////////////////////////////////////////////8CAAEBAwAAAAIA////////DgAGTGlua0RhdGFMaXN0XzEEAAAAAAAFAAAAAwAFAAAABAA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37823840613"/>
  <p:tag name="EMPOWERCHARTSPROPERTIES_B_LENGTH" val="24576"/>
  <p:tag name="DOWN_MIGRATION_INITIAL_LAYOUT_REQUIRED" val="9.2.99"/>
  <p:tag name="RUNTIME_ID" val="af1c2470-957b-4d1d-936e-d4a0e7519160"/>
</p:tagLst>
</file>

<file path=ppt/tags/tag92.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BAD///////////////////////////////////////////////////////////////////////////////////////////////////////////////////////////////////////////////////////////////////////////////////////////////////////////////////////////////////////////////////////////////////////////////////////////////////////////////////////////////////////////////////////////////////////////////////////////////////////////////////////////////////////////////////////////////////////////////////////////////////////////////8BACAA////////////////AAAO////////AwAAAAMA////////////////////////////////////////////////////////////////////////////////////////////////////////////////////////////////////////////////////////////////////////////////////////////////////////////////////////////////////////////////////////////////////////////////////////////////////////////////////////////////////////////////////////////////////////////////////////////////////////////////////////////////////////////////////////////////////////////////////////////////////////////////////////AgABAP///////wUAAAACABAACyu+0LTbbwhMjAO+h4jx1xQEAAAAAAADAAAABAADAAAAAwADAAEA////////BQAAAAMAEAALic9zxEpvUEWx9yLaOKpMSAQAAAABAAMAAAACAAMAAAABAAQAAQD///////8FAAAABAAQAAugHmp/esqaTbLYBDwkKzLH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K77QtNtvCEyMA76HiPHXFAREYXRhAAUAAAAAAk5hbWUADQAAAExpbmtEYXRhTGlzdAAQVmVyc2lvbgAAAAAACUxhc3RXcml0ZQCAc+KsngEAAAABAP////9hAGEAAAAFX2lkABAAAAAEic9zxEpvUEWx9yLaOKpMSAREYXRhAAUAAAAAAk5hbWUADQAAAExpbmtEYXRhTGlzdAAQVmVyc2lvbgABAAAACUxhc3RXcml0ZQCAc+KsngEAAAACAP////9wAHAAAAAFX2lkABAAAAAEoB5qf3rKmk2y2AQ8JCsyxwNEYXRhABYAAAACUGVyc29uYWxJZAABAAAAAAACTmFtZQALAAAAUGVyc29uYWxJZAAQVmVyc2lvbgAAAAAACUxhc3RXcml0ZQCYc+K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37824625201"/>
  <p:tag name="EMPOWERCHARTSPROPERTIES_B_LENGTH" val="24576"/>
  <p:tag name="DOWN_MIGRATION_INITIAL_LAYOUT_REQUIRED" val="9.2.99"/>
  <p:tag name="RUNTIME_ID" val="43ced632-2636-455b-9cc5-0495a3c1744e"/>
</p:tagLst>
</file>

<file path=ppt/tags/tag9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MBAQEBAQEBAQEBAQEBAQMAAAAAAAAAAwAAAAMAAAAA/////wUAzgsAAAAAAAAAAAAAIAD///////////////8AAAD///////////////8DAAAAAgD///////8DAAAAAgD///////8DAAAAAgD///////8DAAAABAD///////8DAAAABAD///////////////////////////////////////////////////////////////////////////////////////////////////////////////////////////////////////////////////////////////////////////////////////////////////////////////////////////////////////////////////////////////////////////////////////////////////////////////////////////////////////////////////////////////////////////////////////////////////////////////////////////////////////////////8BACAA////////////////AAAO////////AwAAAAMA////////////////////////////////////////////////////////////////////////////////////////////////////////////////////////////////////////////////////////////////////////////////////////////////////////////////////////////////////////////////////////////////////////////////////////////////////////////////////////////////////////////////////////////////////////////////////////////////////////////////////////////////////////////////////////////////////////////////////////////////////////////////////////AgADAP///////wUAAAACABAAC0k4azrXZ75BuNBrAjgjQhQEAAAAAAADAAAAAAADAAAABAADAAAAAAADAAAABAADAAAAAAADAAAABAADAAEA////////BQAAAAMAEAALGEu+j61S8UOxGYv48hxucQQAAAABAAMAAAAEAAMAAAABAAQABQD///////8FAAAABAAQAAuUIpZQlC0wQoelKURTKXeLBAAAAAIAAwAAAAIAAwAAAAMAAwAAAAIA////////AwAAAAIA////////AwAAAAA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SThrOtdnvkG40GsCOCNCFAREYXRhAAUAAAAAAk5hbWUADQAAAExpbmtEYXRhTGlzdAAQVmVyc2lvbgAAAAAACUxhc3RXcml0ZQDVc+KsngEAAAABAP////9hAGEAAAAFX2lkABAAAAAEGEu+j61S8UOxGYv48hxucQREYXRhAAUAAAAAAk5hbWUADQAAAExpbmtEYXRhTGlzdAAQVmVyc2lvbgABAAAACUxhc3RXcml0ZQDVc+KsngEAAAACAP////9wAHAAAAAFX2lkABAAAAAElCKWUJQtMEKHpSlEUyl3iwNEYXRhABYAAAACUGVyc29uYWxJZAABAAAAAAACTmFtZQALAAAAUGVyc29uYWxJZAAQVmVyc2lvbgAAAAAACUxhc3RXcml0ZQD7c+K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CAP///////wUAAAACAP///////wUAAAACAP///////////////////////////////////////////////////////////////////////////////////////////////////////////////////////////////////////////////////////////////////////////////////////////////////////////////////////////////////////////////////////////////////////////////////////////////////////////////////////////////////////////////////////////////////////////////////////////////////////////////////////////////////////////////////////////////////////////////wEAIAH///////////////8AAA7///////8FAAAABAD///////////////////////////////////////////////////////////////////////////////////////////////////////////////////////////////////////////////////////////////////////////////////////////////////////////////////////////////////////////////////////////////////////////////////////////////////////////////////////////////////////////////////////////////////////////////////////////////////////////////////////////////////////////////////////////////////////////////////////////////////////////////////////8CAAMBAwAAAAIA////////DgAGTGlua0RhdGFMaXN0XzAEAAAAAAAFAAAAAAAFAAAAAwAFAAAAAAD///////8FAAAAAAD///////8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37825432133"/>
  <p:tag name="EMPOWERCHARTSPROPERTIES_B_LENGTH" val="24576"/>
  <p:tag name="DOWN_MIGRATION_INITIAL_LAYOUT_REQUIRED" val="9.2.99"/>
  <p:tag name="RUNTIME_ID" val="7ad2d88e-5350-4c28-95bb-6d4754682f9b"/>
</p:tagLst>
</file>

<file path=ppt/tags/tag94.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wUAzgsAAAAAAAAAAAAAIAD///////////////8AAAD///////////////8DAAAABAD///////8DAAAABAD///////8DAAAAAgD///////8DAAAAAgD///////8DAAAAAgD///////////////////////////////////////////////////////////////////////////////////////////////////////////////////////////////////////////////////////////////////////////////////////////////////////////////////////////////////////////////////////////////////////////////////////////////////////////////////////////////////////////////////////////////////////////////////////////////////////////////////////////////////////////////8BACAA////////////////AAAO////////AwAAAAMA////////////////////////////////////////////////////////////////////////////////////////////////////////////////////////////////////////////////////////////////////////////////////////////////////////////////////////////////////////////////////////////////////////////////////////////////////////////////////////////////////////////////////////////////////////////////////////////////////////////////////////////////////////////////////////////////////////////////////////////////////////////////////////AgAFAP///////wUAAAACABAAC/bJepXndfhJogwdFwfdJusEAAAAAAADAAAABAADAAAAAwADAAAABAADAAAAAwADAAAAAAD///////8DAAAAAAD///////8DAAAAAAD///////8DAAIA////////BQAAAAMAEAALRmRXq4l8iUC1vdcgTu3Y+wQAAAABAAMAAAACAAMAAAABAAMAAAACAP///////wQAAgD///////8FAAAABAAQAAt4OVFOwbZpR5csETWsRyk5BAAAAAIAAwAAAAAAAw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9sl6led1+EmiDB0XB90m6wREYXRhAAUAAAAAAk5hbWUADQAAAExpbmtEYXRhTGlzdAAQVmVyc2lvbgABAAAACUxhc3RXcml0ZQDCdOKsngEAAAABAP////9hAGEAAAAFX2lkABAAAAAERmRXq4l8iUC1vdcgTu3Y+wREYXRhAAUAAAAAAk5hbWUADQAAAExpbmtEYXRhTGlzdAAQVmVyc2lvbgAAAAAACUxhc3RXcml0ZQDAdOKsngEAAAACAP////9wAHAAAAAFX2lkABAAAAAEeDlRTsG2aUeXLBE1rEcpOQNEYXRhABYAAAACUGVyc29uYWxJZAABAAAAAAACTmFtZQALAAAAUGVyc29uYWxJZAAQVmVyc2lvbgAAAAAACUxhc3RXcml0ZQDXdOK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WCwAAAAAAAAAAAAAgAf///////////////wAAAP///////////////wUAAAADAP///////wUAAAADAP///////wUAAAACAP///////wUAAAACAP///////wUAAAACAP///////////////////////////////////////////////////////////////////////////////////////////////////////////////////////////////////////////////////////////////////////////////////////////////////////////////////////////////////////////////////////////////////////////////////////////////////////////////////////////////////////////////////////////////////////////////////////////////////////////////////////////////////////////////wEAIAH///////////////8AAA7///////8FAAAABAD///////////////////////////////////////////////////////////////////////////////////////////////////////////////////////////////////////////////////////////////////////////////////////////////////////////////////////////////////////////////////////////////////////////////////////////////////////////////////////////////////////////////////////////////////////////////////////////////////////////////////////////////////////////////////////////////////////////////////////////////////////////////////////8CAAUBAwAAAAIA////////DgAGTGlua0RhdGFMaXN0XzEEAAAAAAAFAAAAAwAFAAAABAAFAAAAAwAFAAAABAAFAAAAAAD///////8FAAAAAAD///////8FAAAAAAD///////8DAAIBAwAAAAMA////////DgAGTGlua0RhdGFMaXN0XzAEAAAAAQAFAAAAAAAFAAAAAgAFAAAAAAAFAAAAAgAEAAIBAwAAAAQA////////DAAGUGVyc29uYWxJZF8wBAAAAAIABQAAAAIABQAAAAE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37827638049"/>
  <p:tag name="EMPOWERCHARTSPROPERTIES_B_LENGTH" val="24576"/>
  <p:tag name="DOWN_MIGRATION_INITIAL_LAYOUT_REQUIRED" val="9.2.99"/>
  <p:tag name="RUNTIME_ID" val="e1fa839a-fdb9-416a-ae0a-8371947421b8"/>
</p:tagLst>
</file>

<file path=ppt/tags/tag95.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wUAzgsAAAAAAAAAAAAAIAD///////////////8AAAD///////////////8DAAAABAD///////8DAAAABAD///////8DAAAAAgD///////8DAAAAAgD///////8DAAAAAgD///////////////////////////////////////////////////////////////////////////////////////////////////////////////////////////////////////////////////////////////////////////////////////////////////////////////////////////////////////////////////////////////////////////////////////////////////////////////////////////////////////////////////////////////////////////////////////////////////////////////////////////////////////////////8BACAA////////////////AAAO////////AwAAAAMA////////////////////////////////////////////////////////////////////////////////////////////////////////////////////////////////////////////////////////////////////////////////////////////////////////////////////////////////////////////////////////////////////////////////////////////////////////////////////////////////////////////////////////////////////////////////////////////////////////////////////////////////////////////////////////////////////////////////////////////////////////////////////////AgAFAP///////wUAAAACABAAC/bJepXndfhJogwdFwfdJusEAAAAAAADAAAABAADAAAAAwADAAAABAADAAAAAwADAAAAAAD///////8DAAAAAAD///////8DAAAAAAD///////8DAAIA////////BQAAAAMAEAALRmRXq4l8iUC1vdcgTu3Y+wQAAAABAAMAAAACAAMAAAABAAMAAAACAP///////wQAAgD///////8FAAAABAAQAAt4OVFOwbZpR5csETWsRyk5BAAAAAIAAwAAAAAAAw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9sl6led1+EmiDB0XB90m6wREYXRhAAUAAAAAAk5hbWUADQAAAExpbmtEYXRhTGlzdAAQVmVyc2lvbgABAAAACUxhc3RXcml0ZQDCdOKsngEAAAABAP////9hAGEAAAAFX2lkABAAAAAERmRXq4l8iUC1vdcgTu3Y+wREYXRhAAUAAAAAAk5hbWUADQAAAExpbmtEYXRhTGlzdAAQVmVyc2lvbgAAAAAACUxhc3RXcml0ZQDAdOKsngEAAAACAP////9wAHAAAAAFX2lkABAAAAAEeDlRTsG2aUeXLBE1rEcpOQNEYXRhABYAAAACUGVyc29uYWxJZAABAAAAAAACTmFtZQALAAAAUGVyc29uYWxJZAAQVmVyc2lvbgAAAAAACUxhc3RXcml0ZQDXdOK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WCwAAAAAAAAAAAAAgAf///////////////wAAAP///////////////wUAAAADAP///////wUAAAADAP///////wUAAAACAP///////wUAAAACAP///////wUAAAACAP///////////////////////////////////////////////////////////////////////////////////////////////////////////////////////////////////////////////////////////////////////////////////////////////////////////////////////////////////////////////////////////////////////////////////////////////////////////////////////////////////////////////////////////////////////////////////////////////////////////////////////////////////////////////wEAIAH///////////////8AAA7///////8FAAAABAD///////////////////////////////////////////////////////////////////////////////////////////////////////////////////////////////////////////////////////////////////////////////////////////////////////////////////////////////////////////////////////////////////////////////////////////////////////////////////////////////////////////////////////////////////////////////////////////////////////////////////////////////////////////////////////////////////////////////////////////////////////////////////////8CAAUBAwAAAAIA////////DgAGTGlua0RhdGFMaXN0XzEEAAAAAAAFAAAAAwAFAAAABAAFAAAAAwAFAAAABAAFAAAAAAD///////8FAAAAAAD///////8FAAAAAAD///////8DAAIBAwAAAAMA////////DgAGTGlua0RhdGFMaXN0XzAEAAAAAQAFAAAAAAAFAAAAAgAFAAAAAAAFAAAAAgAEAAIBAwAAAAQA////////DAAGUGVyc29uYWxJZF8wBAAAAAIABQAAAAIABQAAAAE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37827638049"/>
  <p:tag name="EMPOWERCHARTSPROPERTIES_B_LENGTH" val="24576"/>
  <p:tag name="DOWN_MIGRATION_INITIAL_LAYOUT_REQUIRED" val="9.2.99"/>
  <p:tag name="RUNTIME_ID" val="72ac9bda-fc7f-4f48-a512-a01f9e41ceee"/>
</p:tagLst>
</file>

<file path=ppt/tags/tag96.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wUAzgsAAAAAAAAAAAAAIAD///////////////8AAAD///////////////8DAAAABAD///////8DAAAABAD///////8DAAAAAgD///////8DAAAAAgD///////8DAAAAAgD///////////////////////////////////////////////////////////////////////////////////////////////////////////////////////////////////////////////////////////////////////////////////////////////////////////////////////////////////////////////////////////////////////////////////////////////////////////////////////////////////////////////////////////////////////////////////////////////////////////////////////////////////////////////8BACAA////////////////AAAO////////AwAAAAMA////////////////////////////////////////////////////////////////////////////////////////////////////////////////////////////////////////////////////////////////////////////////////////////////////////////////////////////////////////////////////////////////////////////////////////////////////////////////////////////////////////////////////////////////////////////////////////////////////////////////////////////////////////////////////////////////////////////////////////////////////////////////////////AgAFAP///////wUAAAACABAAC/bJepXndfhJogwdFwfdJusEAAAAAAADAAAABAADAAAAAwADAAAABAADAAAAAwADAAAAAAD///////8DAAAAAAD///////8DAAAAAAD///////8DAAIA////////BQAAAAMAEAALRmRXq4l8iUC1vdcgTu3Y+wQAAAABAAMAAAACAAMAAAABAAMAAAACAP///////wQAAgD///////8FAAAABAAQAAt4OVFOwbZpR5csETWsRyk5BAAAAAIAAwAAAAAAAw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9sl6led1+EmiDB0XB90m6wREYXRhAAUAAAAAAk5hbWUADQAAAExpbmtEYXRhTGlzdAAQVmVyc2lvbgABAAAACUxhc3RXcml0ZQDCdOKsngEAAAABAP////9hAGEAAAAFX2lkABAAAAAERmRXq4l8iUC1vdcgTu3Y+wREYXRhAAUAAAAAAk5hbWUADQAAAExpbmtEYXRhTGlzdAAQVmVyc2lvbgAAAAAACUxhc3RXcml0ZQDAdOKsngEAAAACAP////9wAHAAAAAFX2lkABAAAAAEeDlRTsG2aUeXLBE1rEcpOQNEYXRhABYAAAACUGVyc29uYWxJZAABAAAAAAACTmFtZQALAAAAUGVyc29uYWxJZAAQVmVyc2lvbgAAAAAACUxhc3RXcml0ZQDXdOK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WCwAAAAAAAAAAAAAgAf///////////////wAAAP///////////////wUAAAADAP///////wUAAAADAP///////wUAAAACAP///////wUAAAACAP///////wUAAAACAP///////////////////////////////////////////////////////////////////////////////////////////////////////////////////////////////////////////////////////////////////////////////////////////////////////////////////////////////////////////////////////////////////////////////////////////////////////////////////////////////////////////////////////////////////////////////////////////////////////////////////////////////////////////////wEAIAH///////////////8AAA7///////8FAAAABAD///////////////////////////////////////////////////////////////////////////////////////////////////////////////////////////////////////////////////////////////////////////////////////////////////////////////////////////////////////////////////////////////////////////////////////////////////////////////////////////////////////////////////////////////////////////////////////////////////////////////////////////////////////////////////////////////////////////////////////////////////////////////////////8CAAUBAwAAAAIA////////DgAGTGlua0RhdGFMaXN0XzEEAAAAAAAFAAAAAwAFAAAABAAFAAAAAwAFAAAABAAFAAAAAAD///////8FAAAAAAD///////8FAAAAAAD///////8DAAIBAwAAAAMA////////DgAGTGlua0RhdGFMaXN0XzAEAAAAAQAFAAAAAAAFAAAAAgAFAAAAAAAFAAAAAgAEAAIBAwAAAAQA////////DAAGUGVyc29uYWxJZF8wBAAAAAIABQAAAAIABQAAAAE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37827638049"/>
  <p:tag name="EMPOWERCHARTSPROPERTIES_B_LENGTH" val="24576"/>
  <p:tag name="DOWN_MIGRATION_INITIAL_LAYOUT_REQUIRED" val="9.2.99"/>
  <p:tag name="RUNTIME_ID" val="e34e98d9-48cd-43fc-9dee-6251a565cd7c"/>
</p:tagLst>
</file>

<file path=ppt/tags/tag97.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wUAzgsAAAAAAAAAAAAAIAD///////////////8AAAD///////////////8DAAAABAD///////8DAAAABAD///////8DAAAAAgD///////8DAAAAAgD///////8DAAAAAgD///////////////////////////////////////////////////////////////////////////////////////////////////////////////////////////////////////////////////////////////////////////////////////////////////////////////////////////////////////////////////////////////////////////////////////////////////////////////////////////////////////////////////////////////////////////////////////////////////////////////////////////////////////////////8BACAA////////////////AAAO////////AwAAAAMA////////////////////////////////////////////////////////////////////////////////////////////////////////////////////////////////////////////////////////////////////////////////////////////////////////////////////////////////////////////////////////////////////////////////////////////////////////////////////////////////////////////////////////////////////////////////////////////////////////////////////////////////////////////////////////////////////////////////////////////////////////////////////////AgAFAP///////wUAAAACABAAC/bJepXndfhJogwdFwfdJusEAAAAAAADAAAABAADAAAAAwADAAAABAADAAAAAwADAAAAAAD///////8DAAAAAAD///////8DAAAAAAD///////8DAAIA////////BQAAAAMAEAALRmRXq4l8iUC1vdcgTu3Y+wQAAAABAAMAAAACAAMAAAABAAMAAAACAP///////wQAAgD///////8FAAAABAAQAAt4OVFOwbZpR5csETWsRyk5BAAAAAIAAwAAAAAAAw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9sl6led1+EmiDB0XB90m6wREYXRhAAUAAAAAAk5hbWUADQAAAExpbmtEYXRhTGlzdAAQVmVyc2lvbgABAAAACUxhc3RXcml0ZQDCdOKsngEAAAABAP////9hAGEAAAAFX2lkABAAAAAERmRXq4l8iUC1vdcgTu3Y+wREYXRhAAUAAAAAAk5hbWUADQAAAExpbmtEYXRhTGlzdAAQVmVyc2lvbgAAAAAACUxhc3RXcml0ZQDAdOKsngEAAAACAP////9wAHAAAAAFX2lkABAAAAAEeDlRTsG2aUeXLBE1rEcpOQNEYXRhABYAAAACUGVyc29uYWxJZAABAAAAAAACTmFtZQALAAAAUGVyc29uYWxJZAAQVmVyc2lvbgAAAAAACUxhc3RXcml0ZQDXdOK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WCwAAAAAAAAAAAAAgAf///////////////wAAAP///////////////wUAAAADAP///////wUAAAADAP///////wUAAAACAP///////wUAAAACAP///////wUAAAACAP///////////////////////////////////////////////////////////////////////////////////////////////////////////////////////////////////////////////////////////////////////////////////////////////////////////////////////////////////////////////////////////////////////////////////////////////////////////////////////////////////////////////////////////////////////////////////////////////////////////////////////////////////////////////wEAIAH///////////////8AAA7///////8FAAAABAD///////////////////////////////////////////////////////////////////////////////////////////////////////////////////////////////////////////////////////////////////////////////////////////////////////////////////////////////////////////////////////////////////////////////////////////////////////////////////////////////////////////////////////////////////////////////////////////////////////////////////////////////////////////////////////////////////////////////////////////////////////////////////////8CAAUBAwAAAAIA////////DgAGTGlua0RhdGFMaXN0XzEEAAAAAAAFAAAAAwAFAAAABAAFAAAAAwAFAAAABAAFAAAAAAD///////8FAAAAAAD///////8FAAAAAAD///////8DAAIBAwAAAAMA////////DgAGTGlua0RhdGFMaXN0XzAEAAAAAQAFAAAAAAAFAAAAAgAFAAAAAAAFAAAAAgAEAAIBAwAAAAQA////////DAAGUGVyc29uYWxJZF8wBAAAAAIABQAAAAIABQAAAAE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37827638049"/>
  <p:tag name="EMPOWERCHARTSPROPERTIES_B_LENGTH" val="24576"/>
  <p:tag name="DOWN_MIGRATION_INITIAL_LAYOUT_REQUIRED" val="9.2.99"/>
  <p:tag name="RUNTIME_ID" val="538f6c62-e0be-4e02-aaed-3224ad1a322b"/>
</p:tagLst>
</file>

<file path=ppt/tags/tag98.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wUAzgsAAAAAAAAAAAAAIAD///////////////8AAAD///////////////8DAAAABAD///////8DAAAABAD///////8DAAAAAgD///////8DAAAAAgD///////8DAAAAAgD///////////////////////////////////////////////////////////////////////////////////////////////////////////////////////////////////////////////////////////////////////////////////////////////////////////////////////////////////////////////////////////////////////////////////////////////////////////////////////////////////////////////////////////////////////////////////////////////////////////////////////////////////////////////8BACAA////////////////AAAO////////AwAAAAMA////////////////////////////////////////////////////////////////////////////////////////////////////////////////////////////////////////////////////////////////////////////////////////////////////////////////////////////////////////////////////////////////////////////////////////////////////////////////////////////////////////////////////////////////////////////////////////////////////////////////////////////////////////////////////////////////////////////////////////////////////////////////////////AgAFAP///////wUAAAACABAAC/bJepXndfhJogwdFwfdJusEAAAAAAADAAAABAADAAAAAwADAAAABAADAAAAAwADAAAAAAD///////8DAAAAAAD///////8DAAAAAAD///////8DAAIA////////BQAAAAMAEAALRmRXq4l8iUC1vdcgTu3Y+wQAAAABAAMAAAACAAMAAAABAAMAAAACAP///////wQAAgD///////8FAAAABAAQAAt4OVFOwbZpR5csETWsRyk5BAAAAAIAAwAAAAAAAw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9sl6led1+EmiDB0XB90m6wREYXRhAAUAAAAAAk5hbWUADQAAAExpbmtEYXRhTGlzdAAQVmVyc2lvbgABAAAACUxhc3RXcml0ZQDCdOKsngEAAAABAP////9hAGEAAAAFX2lkABAAAAAERmRXq4l8iUC1vdcgTu3Y+wREYXRhAAUAAAAAAk5hbWUADQAAAExpbmtEYXRhTGlzdAAQVmVyc2lvbgAAAAAACUxhc3RXcml0ZQDAdOKsngEAAAACAP////9wAHAAAAAFX2lkABAAAAAEeDlRTsG2aUeXLBE1rEcpOQNEYXRhABYAAAACUGVyc29uYWxJZAABAAAAAAACTmFtZQALAAAAUGVyc29uYWxJZAAQVmVyc2lvbgAAAAAACUxhc3RXcml0ZQDXdOKs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WCwAAAAAAAAAAAAAgAf///////////////wAAAP///////////////wUAAAADAP///////wUAAAADAP///////wUAAAACAP///////wUAAAACAP///////wUAAAACAP///////////////////////////////////////////////////////////////////////////////////////////////////////////////////////////////////////////////////////////////////////////////////////////////////////////////////////////////////////////////////////////////////////////////////////////////////////////////////////////////////////////////////////////////////////////////////////////////////////////////////////////////////////////////wEAIAH///////////////8AAA7///////8FAAAABAD///////////////////////////////////////////////////////////////////////////////////////////////////////////////////////////////////////////////////////////////////////////////////////////////////////////////////////////////////////////////////////////////////////////////////////////////////////////////////////////////////////////////////////////////////////////////////////////////////////////////////////////////////////////////////////////////////////////////////////////////////////////////////////8CAAUBAwAAAAIA////////DgAGTGlua0RhdGFMaXN0XzEEAAAAAAAFAAAAAwAFAAAABAAFAAAAAwAFAAAABAAFAAAAAAD///////8FAAAAAAD///////8FAAAAAAD///////8DAAIBAwAAAAMA////////DgAGTGlua0RhdGFMaXN0XzAEAAAAAQAFAAAAAAAFAAAAAgAFAAAAAAAFAAAAAgAEAAIBAwAAAAQA////////DAAGUGVyc29uYWxJZF8wBAAAAAIABQAAAAIABQAAAAE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6137827638049"/>
  <p:tag name="EMPOWERCHARTSPROPERTIES_B_LENGTH" val="24576"/>
  <p:tag name="DOWN_MIGRATION_INITIAL_LAYOUT_REQUIRED" val="9.2.99"/>
  <p:tag name="RUNTIME_ID" val="67c42121-5939-4496-a51e-2df5353c3334"/>
</p:tagLst>
</file>

<file path=ppt/tags/tag99.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IBAQEBAQEBAQEBAQEBAQMAAAAAAAAAAwAAAAMAAAAA/////wUA8gsAAAAAAAAAAAAAIAD///////////////8AAAD///////////////8DAAAABAD///////8DAAAABAD///////8DAAAABAD///////////////////////////////////////////////////////////////////////////////////////////////////////////////////////////////////////////////////////////////////////////////////////////////////////////////////////////////////////////////////////////////////////////////////////////////////////////////////////////////////////////////////////////////////////////////////////////////////////////////////////////////////////////////////////////////////////////////8BACAA////////////////AAAO////////AwAAAAMA////////////////////////////////////////////////////////////////////////////////////////////////////////////////////////////////////////////////////////////////////////////////////////////////////////////////////////////////////////////////////////////////////////////////////////////////////////////////////////////////////////////////////////////////////////////////////////////////////////////////////////////////////////////////////////////////////////////////////////////////////////////////////////AgABAP///////wUAAAACABAAC0d9MJn8AMBJprrxGjJJ5BcEAAAAAAADAAAABAADAAAAAwADAAIA////////BQAAAAMAEAAL1M3exrFAWkeG8GD1JdNVygQAAAABAAMAAAACAAMAAAABAAMAAAAEAP///////wQAAwD///////8FAAAABAAQAAv6ACZrwyU3SrggFoyjfgoGBAAAAAIAAwAAAAAAAwAAAAIAAwAAAAAAAwAAAAM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R30wmfwAwEmmuvEaMknkFwREYXRhAAUAAAAAAk5hbWUADQAAAExpbmtEYXRhTGlzdAAQVmVyc2lvbgAAAAAACUxhc3RXcml0ZQDeXjJCnwEAAAABAP////9hAGEAAAAFX2lkABAAAAAE1M3exrFAWkeG8GD1JdNVygREYXRhAAUAAAAAAk5hbWUADQAAAExpbmtEYXRhTGlzdAAQVmVyc2lvbgABAAAACUxhc3RXcml0ZQDeXjJCnwEAAAACAP////9wAHAAAAAFX2lkABAAAAAE+gAma8MlN0q4IBaMo34KBgNEYXRhABYAAAACUGVyc29uYWxJZAABAAAAAAACTmFtZQALAAAAUGVyc29uYWxJZAAQVmVyc2lvbgAAAAAACUxhc3RXcml0ZQAuXzJC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CAP///////wUAAAADAP///////////////////////////////////////////////////////////////////////////////////////////////////////////////////////////////////////////////////////////////////////////////////////////////////////////////////////////////////////////////////////////////////////////////////////////////////////////////////////////////////////////////////////////////////////////////////////////////////////////////////////////////////////////////////////////////////////////////////////////////wEAIAH///////////////8AAA7///////8FAAAABAD///////////////////////////////////////////////////////////////////////////////////////////////////////////////////////////////////////////////////////////////////////////////////////////////////////////////////////////////////////////////////////////////////////////////////////////////////////////////////////////////////////////////////////////////////////////////////////////////////////////////////////////////////////////////////////////////////////////////////////////////////////////////////////8CAAEBAwAAAAIA////////DgAGTGlua0RhdGFMaXN0XzAEAAAAAAAFAAAAAAAFAAAAAwADAAIBAwAAAAMA////////DgAGTGlua0RhdGFMaXN0XzEEAAAAAQAFAAAAAgAFAAAABAAFAAAAAAAFAAAABAAEAAIBAwAAAAQA////////DAAGUGVyc29uYWxJZF8wBAAAAAIABQAAAAMABQAAAAEABQ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91188252778663"/>
  <p:tag name="EMPOWERCHARTSPROPERTIES_B_LENGTH" val="24576"/>
  <p:tag name="DOWN_MIGRATION_INITIAL_LAYOUT_REQUIRED" val="9.2.99"/>
  <p:tag name="RUNTIME_ID" val="42b56165-4aa7-46c8-be6f-013cfefb32ca"/>
</p:tagLst>
</file>

<file path=ppt/theme/theme1.xml><?xml version="1.0" encoding="utf-8"?>
<a:theme xmlns:a="http://schemas.openxmlformats.org/drawingml/2006/main" name="Medical Template">
  <a:themeElements>
    <a:clrScheme name="FIN 2020">
      <a:dk1>
        <a:srgbClr val="53585A"/>
      </a:dk1>
      <a:lt1>
        <a:srgbClr val="FFFFFF"/>
      </a:lt1>
      <a:dk2>
        <a:srgbClr val="000000"/>
      </a:dk2>
      <a:lt2>
        <a:srgbClr val="0091DF"/>
      </a:lt2>
      <a:accent1>
        <a:srgbClr val="0091DF"/>
      </a:accent1>
      <a:accent2>
        <a:srgbClr val="66B512"/>
      </a:accent2>
      <a:accent3>
        <a:srgbClr val="003455"/>
      </a:accent3>
      <a:accent4>
        <a:srgbClr val="8F3685"/>
      </a:accent4>
      <a:accent5>
        <a:srgbClr val="007564"/>
      </a:accent5>
      <a:accent6>
        <a:srgbClr val="988983"/>
      </a:accent6>
      <a:hlink>
        <a:srgbClr val="6BB234"/>
      </a:hlink>
      <a:folHlink>
        <a:srgbClr val="6BB23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wrap="square" lIns="91440" tIns="45720" rIns="91440" bIns="45720" rtlCol="0">
        <a:noAutofit/>
      </a:bodyPr>
      <a:lstStyle>
        <a:defPPr algn="l">
          <a:spcBef>
            <a:spcPts val="600"/>
          </a:spcBef>
          <a:defRPr sz="1350" dirty="0" err="1" smtClean="0">
            <a:latin typeface="+mn-lt"/>
          </a:defRPr>
        </a:defPPr>
      </a:lstStyle>
    </a:txDef>
  </a:objectDefaults>
  <a:extraClrSchemeLst/>
  <a:extLst>
    <a:ext uri="{05A4C25C-085E-4340-85A3-A5531E510DB2}">
      <thm15:themeFamily xmlns:thm15="http://schemas.microsoft.com/office/thememl/2012/main" name="210730 Medical template – product information (branded)_draft0f" id="{5778F272-D61F-47C0-A929-331A2F5C27AA}" vid="{B31B8CE6-5C51-4831-8D17-6C2EDBDD710A}"/>
    </a:ext>
  </a:extLst>
</a:theme>
</file>

<file path=ppt/theme/theme2.xml><?xml version="1.0" encoding="utf-8"?>
<a:theme xmlns:a="http://schemas.openxmlformats.org/drawingml/2006/main" name="1_Medical Template">
  <a:themeElements>
    <a:clrScheme name="FIN 2020">
      <a:dk1>
        <a:srgbClr val="53585A"/>
      </a:dk1>
      <a:lt1>
        <a:srgbClr val="FFFFFF"/>
      </a:lt1>
      <a:dk2>
        <a:srgbClr val="000000"/>
      </a:dk2>
      <a:lt2>
        <a:srgbClr val="0091DF"/>
      </a:lt2>
      <a:accent1>
        <a:srgbClr val="0091DF"/>
      </a:accent1>
      <a:accent2>
        <a:srgbClr val="66B512"/>
      </a:accent2>
      <a:accent3>
        <a:srgbClr val="003455"/>
      </a:accent3>
      <a:accent4>
        <a:srgbClr val="8F3685"/>
      </a:accent4>
      <a:accent5>
        <a:srgbClr val="007564"/>
      </a:accent5>
      <a:accent6>
        <a:srgbClr val="988983"/>
      </a:accent6>
      <a:hlink>
        <a:srgbClr val="6BB234"/>
      </a:hlink>
      <a:folHlink>
        <a:srgbClr val="6BB23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wrap="square" lIns="91440" tIns="45720" rIns="91440" bIns="45720" rtlCol="0">
        <a:noAutofit/>
      </a:bodyPr>
      <a:lstStyle>
        <a:defPPr algn="l">
          <a:spcBef>
            <a:spcPts val="600"/>
          </a:spcBef>
          <a:defRPr sz="1350" dirty="0" err="1" smtClean="0">
            <a:latin typeface="+mn-lt"/>
          </a:defRPr>
        </a:defPPr>
      </a:lstStyle>
    </a:txDef>
  </a:objectDefaults>
  <a:extraClrSchemeLst/>
  <a:extLst>
    <a:ext uri="{05A4C25C-085E-4340-85A3-A5531E510DB2}">
      <thm15:themeFamily xmlns:thm15="http://schemas.microsoft.com/office/thememl/2012/main" name="210730 Medical template – product information (branded)_draft0f" id="{CC603125-2A8C-4563-9673-AE6A03CEAA80}" vid="{F2FFF1F3-E456-44FC-BA97-5EE83C1B9FDA}"/>
    </a:ext>
  </a:extLst>
</a:theme>
</file>

<file path=ppt/theme/theme3.xml><?xml version="1.0" encoding="utf-8"?>
<a:theme xmlns:a="http://schemas.openxmlformats.org/drawingml/2006/main" name="2_Medical Template">
  <a:themeElements>
    <a:clrScheme name="FIN 2020">
      <a:dk1>
        <a:srgbClr val="53585A"/>
      </a:dk1>
      <a:lt1>
        <a:srgbClr val="FFFFFF"/>
      </a:lt1>
      <a:dk2>
        <a:srgbClr val="000000"/>
      </a:dk2>
      <a:lt2>
        <a:srgbClr val="0091DF"/>
      </a:lt2>
      <a:accent1>
        <a:srgbClr val="0091DF"/>
      </a:accent1>
      <a:accent2>
        <a:srgbClr val="66B512"/>
      </a:accent2>
      <a:accent3>
        <a:srgbClr val="003455"/>
      </a:accent3>
      <a:accent4>
        <a:srgbClr val="8F3685"/>
      </a:accent4>
      <a:accent5>
        <a:srgbClr val="007564"/>
      </a:accent5>
      <a:accent6>
        <a:srgbClr val="988983"/>
      </a:accent6>
      <a:hlink>
        <a:srgbClr val="6BB234"/>
      </a:hlink>
      <a:folHlink>
        <a:srgbClr val="6BB23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wrap="square" lIns="91440" tIns="45720" rIns="91440" bIns="45720" rtlCol="0">
        <a:noAutofit/>
      </a:bodyPr>
      <a:lstStyle>
        <a:defPPr algn="l">
          <a:spcBef>
            <a:spcPts val="600"/>
          </a:spcBef>
          <a:defRPr sz="1350" dirty="0" err="1" smtClean="0">
            <a:latin typeface="+mn-lt"/>
          </a:defRPr>
        </a:defPPr>
      </a:lstStyle>
    </a:txDef>
  </a:objectDefaults>
  <a:extraClrSchemeLst/>
  <a:extLst>
    <a:ext uri="{05A4C25C-085E-4340-85A3-A5531E510DB2}">
      <thm15:themeFamily xmlns:thm15="http://schemas.microsoft.com/office/thememl/2012/main" name="Presentation1" id="{F67F7CBF-CDF1-4DEE-8E9A-C8AEAAD326DF}" vid="{01226336-9CE6-4611-AAF9-5911C616F1B2}"/>
    </a:ext>
  </a:extLst>
</a:theme>
</file>

<file path=ppt/theme/theme4.xml><?xml version="1.0" encoding="utf-8"?>
<a:theme xmlns:a="http://schemas.openxmlformats.org/drawingml/2006/main" name="10_Medical Template">
  <a:themeElements>
    <a:clrScheme name="FIN 2020">
      <a:dk1>
        <a:srgbClr val="53585A"/>
      </a:dk1>
      <a:lt1>
        <a:srgbClr val="FFFFFF"/>
      </a:lt1>
      <a:dk2>
        <a:srgbClr val="000000"/>
      </a:dk2>
      <a:lt2>
        <a:srgbClr val="0091DF"/>
      </a:lt2>
      <a:accent1>
        <a:srgbClr val="0091DF"/>
      </a:accent1>
      <a:accent2>
        <a:srgbClr val="66B512"/>
      </a:accent2>
      <a:accent3>
        <a:srgbClr val="003455"/>
      </a:accent3>
      <a:accent4>
        <a:srgbClr val="8F3685"/>
      </a:accent4>
      <a:accent5>
        <a:srgbClr val="007564"/>
      </a:accent5>
      <a:accent6>
        <a:srgbClr val="988983"/>
      </a:accent6>
      <a:hlink>
        <a:srgbClr val="6BB234"/>
      </a:hlink>
      <a:folHlink>
        <a:srgbClr val="6BB23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wrap="square" lIns="91440" tIns="45720" rIns="91440" bIns="45720" rtlCol="0">
        <a:noAutofit/>
      </a:bodyPr>
      <a:lstStyle>
        <a:defPPr algn="l">
          <a:spcBef>
            <a:spcPts val="600"/>
          </a:spcBef>
          <a:defRPr sz="1350" dirty="0" err="1" smtClean="0">
            <a:latin typeface="+mn-lt"/>
          </a:defRPr>
        </a:defPPr>
      </a:lstStyle>
    </a:txDef>
  </a:objectDefaults>
  <a:extraClrSchemeLst/>
  <a:extLst>
    <a:ext uri="{05A4C25C-085E-4340-85A3-A5531E510DB2}">
      <thm15:themeFamily xmlns:thm15="http://schemas.microsoft.com/office/thememl/2012/main" name="210730 Medical template – product information (branded)_draft0f" id="{5778F272-D61F-47C0-A929-331A2F5C27AA}" vid="{B31B8CE6-5C51-4831-8D17-6C2EDBDD71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6931A1F8A75BD46B32D4160759F50D1" ma:contentTypeVersion="29" ma:contentTypeDescription="Create a new document." ma:contentTypeScope="" ma:versionID="db6de844e8337437d99f5e39d1f813b8">
  <xsd:schema xmlns:xsd="http://www.w3.org/2001/XMLSchema" xmlns:xs="http://www.w3.org/2001/XMLSchema" xmlns:p="http://schemas.microsoft.com/office/2006/metadata/properties" xmlns:ns1="http://schemas.microsoft.com/sharepoint/v3" xmlns:ns2="1a4d292e-883c-434b-96e3-060cfff16c86" xmlns:ns3="4ef16ff9-ec28-45f0-afd0-9b627a08ca86" xmlns:ns4="9b4c24ec-33f2-49ee-a24b-904d961294ff" targetNamespace="http://schemas.microsoft.com/office/2006/metadata/properties" ma:root="true" ma:fieldsID="840c5c990cf99683a2c9b01acbc98d41" ns1:_="" ns2:_="" ns3:_="" ns4:_="">
    <xsd:import namespace="http://schemas.microsoft.com/sharepoint/v3"/>
    <xsd:import namespace="1a4d292e-883c-434b-96e3-060cfff16c86"/>
    <xsd:import namespace="4ef16ff9-ec28-45f0-afd0-9b627a08ca86"/>
    <xsd:import namespace="9b4c24ec-33f2-49ee-a24b-904d961294ff"/>
    <xsd:element name="properties">
      <xsd:complexType>
        <xsd:sequence>
          <xsd:element name="documentManagement">
            <xsd:complexType>
              <xsd:all>
                <xsd:element ref="ns2:TaxCatchAll" minOccurs="0"/>
                <xsd:element ref="ns2:TaxCatchAllLabel" minOccurs="0"/>
                <xsd:element ref="ns1:_dlc_Exempt" minOccurs="0"/>
                <xsd:element ref="ns1:_dlc_ExpireDateSaved" minOccurs="0"/>
                <xsd:element ref="ns1:_dlc_ExpireDate" minOccurs="0"/>
                <xsd:element ref="ns3:MediaServiceMetadata" minOccurs="0"/>
                <xsd:element ref="ns3:MediaServiceFastMetadata" minOccurs="0"/>
                <xsd:element ref="ns3:MediaServiceDateTaken" minOccurs="0"/>
                <xsd:element ref="ns4:SharedWithUsers" minOccurs="0"/>
                <xsd:element ref="ns4:SharedWithDetails"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lcf76f155ced4ddcb4097134ff3c332f" minOccurs="0"/>
                <xsd:element ref="ns3:MediaServiceObjectDetectorVersions" minOccurs="0"/>
                <xsd:element ref="ns3:MediaServiceLocation" minOccurs="0"/>
                <xsd:element ref="ns3:MediaServiceSearchProperties" minOccurs="0"/>
                <xsd:element ref="ns1:_ip_UnifiedCompliancePolicyProperties" minOccurs="0"/>
                <xsd:element ref="ns1:_ip_UnifiedCompliancePolicyUIAction"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10" nillable="true" ma:displayName="Exempt from Policy" ma:hidden="true" ma:internalName="_dlc_Exempt" ma:readOnly="false">
      <xsd:simpleType>
        <xsd:restriction base="dms:Unknown"/>
      </xsd:simpleType>
    </xsd:element>
    <xsd:element name="_dlc_ExpireDateSaved" ma:index="11" nillable="true" ma:displayName="Original Expiration Date" ma:hidden="true" ma:internalName="_dlc_ExpireDateSaved" ma:readOnly="false">
      <xsd:simpleType>
        <xsd:restriction base="dms:DateTime"/>
      </xsd:simpleType>
    </xsd:element>
    <xsd:element name="_dlc_ExpireDate" ma:index="12" nillable="true" ma:displayName="Expiration Date" ma:hidden="true" ma:internalName="_dlc_ExpireDate" ma:readOnly="false">
      <xsd:simpleType>
        <xsd:restriction base="dms:DateTime"/>
      </xsd:simpleType>
    </xsd:element>
    <xsd:element name="_ip_UnifiedCompliancePolicyProperties" ma:index="30" nillable="true" ma:displayName="Unified Compliance Policy Properties" ma:hidden="true" ma:internalName="_ip_UnifiedCompliancePolicyProperties">
      <xsd:simpleType>
        <xsd:restriction base="dms:Note"/>
      </xsd:simpleType>
    </xsd:element>
    <xsd:element name="_ip_UnifiedCompliancePolicyUIAction" ma:index="3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a4d292e-883c-434b-96e3-060cfff16c86"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f62fd656-bfd4-4323-988b-391037d95bc5}" ma:internalName="TaxCatchAll" ma:showField="CatchAllData" ma:web="9b4c24ec-33f2-49ee-a24b-904d961294ff">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f62fd656-bfd4-4323-988b-391037d95bc5}" ma:internalName="TaxCatchAllLabel" ma:readOnly="true" ma:showField="CatchAllDataLabel" ma:web="9b4c24ec-33f2-49ee-a24b-904d961294f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ef16ff9-ec28-45f0-afd0-9b627a08ca86"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AutoTags" ma:index="20" nillable="true" ma:displayName="Tags" ma:internalName="MediaServiceAutoTags"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LengthInSeconds" ma:index="24" nillable="true" ma:displayName="Length (seconds)"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7bc43322-b630-4bac-8b27-31def233d1d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Location" ma:index="28" nillable="true" ma:displayName="Location" ma:indexed="true" ma:internalName="MediaServiceLocation"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BillingMetadata" ma:index="3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4c24ec-33f2-49ee-a24b-904d961294f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4ef16ff9-ec28-45f0-afd0-9b627a08ca86">
      <Terms xmlns="http://schemas.microsoft.com/office/infopath/2007/PartnerControls"/>
    </lcf76f155ced4ddcb4097134ff3c332f>
    <TaxCatchAll xmlns="1a4d292e-883c-434b-96e3-060cfff16c86" xsi:nil="true"/>
    <_dlc_ExpireDateSaved xmlns="http://schemas.microsoft.com/sharepoint/v3" xsi:nil="true"/>
    <_dlc_ExpireDate xmlns="http://schemas.microsoft.com/sharepoint/v3" xsi:nil="true"/>
    <_dlc_Exempt xmlns="http://schemas.microsoft.com/sharepoint/v3" xsi:nil="true"/>
  </documentManagement>
</p:properties>
</file>

<file path=customXml/item4.xml><?xml version="1.0" encoding="utf-8"?>
<?mso-contentType ?>
<SharedContentType xmlns="Microsoft.SharePoint.Taxonomy.ContentTypeSync" SourceId="7bc43322-b630-4bac-8b27-31def233d1d0" ContentTypeId="0x0101" PreviousValue="false"/>
</file>

<file path=customXml/itemProps1.xml><?xml version="1.0" encoding="utf-8"?>
<ds:datastoreItem xmlns:ds="http://schemas.openxmlformats.org/officeDocument/2006/customXml" ds:itemID="{65198947-85F6-445F-AC54-7A5A444D11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a4d292e-883c-434b-96e3-060cfff16c86"/>
    <ds:schemaRef ds:uri="4ef16ff9-ec28-45f0-afd0-9b627a08ca86"/>
    <ds:schemaRef ds:uri="9b4c24ec-33f2-49ee-a24b-904d961294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71A3730-89B6-4E6E-A742-AEA844873E6A}">
  <ds:schemaRefs>
    <ds:schemaRef ds:uri="http://schemas.microsoft.com/sharepoint/v3/contenttype/forms"/>
  </ds:schemaRefs>
</ds:datastoreItem>
</file>

<file path=customXml/itemProps3.xml><?xml version="1.0" encoding="utf-8"?>
<ds:datastoreItem xmlns:ds="http://schemas.openxmlformats.org/officeDocument/2006/customXml" ds:itemID="{535D4E92-AD6A-4190-A5B7-13EB47392FBD}">
  <ds:schemaRefs>
    <ds:schemaRef ds:uri="1a4d292e-883c-434b-96e3-060cfff16c86"/>
    <ds:schemaRef ds:uri="4c5c0246-8fdb-4cdd-a6bb-af7ba2ed809d"/>
    <ds:schemaRef ds:uri="4ef16ff9-ec28-45f0-afd0-9b627a08ca86"/>
    <ds:schemaRef ds:uri="9b4c24ec-33f2-49ee-a24b-904d961294f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DD090786-EC1D-4E96-9A86-DDC4BF85EE1C}">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otalTime>27481</TotalTime>
  <Words>5344</Words>
  <Application>Microsoft Office PowerPoint</Application>
  <PresentationFormat>Widescreen</PresentationFormat>
  <Paragraphs>680</Paragraphs>
  <Slides>32</Slides>
  <Notes>32</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32</vt:i4>
      </vt:variant>
    </vt:vector>
  </HeadingPairs>
  <TitlesOfParts>
    <vt:vector size="44" baseType="lpstr">
      <vt:lpstr>MS PGothic</vt:lpstr>
      <vt:lpstr>Aptos</vt:lpstr>
      <vt:lpstr>Aptos Display</vt:lpstr>
      <vt:lpstr>Arial</vt:lpstr>
      <vt:lpstr>Calibri</vt:lpstr>
      <vt:lpstr>System Font</vt:lpstr>
      <vt:lpstr>Wingdings</vt:lpstr>
      <vt:lpstr>Medical Template</vt:lpstr>
      <vt:lpstr>1_Medical Template</vt:lpstr>
      <vt:lpstr>2_Medical Template</vt:lpstr>
      <vt:lpstr>10_Medical Template</vt:lpstr>
      <vt:lpstr>Office Theme</vt:lpstr>
      <vt:lpstr>Rapport albumine-créatinine urinaire (RACU) et risque cardiovasculaire</vt:lpstr>
      <vt:lpstr>Avertissement</vt:lpstr>
      <vt:lpstr>Recommandation de Diabète Canada sur le dépistage pour le diagnostic de néphropathie chez les personnes atteintes de diabète </vt:lpstr>
      <vt:lpstr>PowerPoint Presentation</vt:lpstr>
      <vt:lpstr>Risque de progression de la néphropathie chronique, fréquence des visites et orientation vers la néphrologie en fonction du DFGe et du RACU</vt:lpstr>
      <vt:lpstr>Le RACU et le DFG permettent non seulement de prédire l’insuffisance rénale, mais aussi d’identifier le risque cardio-rénal au sens large1,2</vt:lpstr>
      <vt:lpstr>Les taux d’IC, d’IM et de décès sont les plus élevés chez les patients atteints à la fois de néphropathie chronique et de diabète</vt:lpstr>
      <vt:lpstr>Le RACU peut aider à détecter les risques CV urgents plus tôt que le DFGe1</vt:lpstr>
      <vt:lpstr>L’albuminurie est étroitement associée à un risque accru de décès d’origine CV</vt:lpstr>
      <vt:lpstr>Justification du seuil de 2,0 mg/mmol pour le RACU</vt:lpstr>
      <vt:lpstr>Les sociétés de cardiologie ont également reconnu l’importance du dosage du RACU¹-⁶</vt:lpstr>
      <vt:lpstr>La grille de pronostic de mortalité cardiovasculaire de la KDIGO met en évidence une augmentation du risque CV liée au RACU et au DFGe1</vt:lpstr>
      <vt:lpstr>Les lignes directrices recommandent l’utilisation des équations PREVENT¹ pour le calcul du risque cardiovasculaire (syndrome cardio-rénal-métabolique [CRM])</vt:lpstr>
      <vt:lpstr>PowerPoint Presentation</vt:lpstr>
      <vt:lpstr>PowerPoint Presentation</vt:lpstr>
      <vt:lpstr>Le taux de patients qui commencent un traitement pour une IRT a diminué au cours des cinq dernières années</vt:lpstr>
      <vt:lpstr>Le risque de mortalité augmente après chaque épisode d’insuffisance cardiaque décompensée aiguë (ICDA)</vt:lpstr>
      <vt:lpstr>Le taux de mortalité de l’insuffisance cardiaque est plus élevé que celui de nombreux cancers</vt:lpstr>
      <vt:lpstr>Les lignes directrices de l’ESC recommandent la finérénone et les inhibiteurs du SGLT-2 pour la prévention de l’IC chez les patients atteints de néphropathie chronique et de diabète de type 2</vt:lpstr>
      <vt:lpstr>Délai d’obtention d’une première signification statistique durable de l’hospitalisation pour IC </vt:lpstr>
      <vt:lpstr>Approche de la prise en charge des personnes atteintes d’une néphropathie chronique associée au diabète</vt:lpstr>
      <vt:lpstr>Prise en charge de la néphropathie chez les personnes atteintes de diabète selon les lignes directrices canadiennes</vt:lpstr>
      <vt:lpstr>Dépistage annuel de la néphropathie chronique à l’aide du DFGe et du RACU</vt:lpstr>
      <vt:lpstr>Recommandation sur l’utilisation de l’équation de risque d’insuffisance rénale (KFRE)</vt:lpstr>
      <vt:lpstr>Les personnes atteintes de diabète doivent atteindre la tension artérielle visée</vt:lpstr>
      <vt:lpstr>Les inhibiteurs du SRAA peuvent réduire le risque de survenue d’une néphropathie chronique indépendamment de leur effet sur la tension artérielle</vt:lpstr>
      <vt:lpstr>Inhibiteurs du SGLT-2 chez les personnes atteintes d’une néphropathie chronique et de diabète de type 2</vt:lpstr>
      <vt:lpstr>Recommandation pour l’usage des agonistes des récepteurs du GLP-1 dans la protection des reins chez les personnes atteintes de néphropathie diabétique</vt:lpstr>
      <vt:lpstr>Recommandation pour l’usage des ARMns dans la protection des reins et du cœur chez les personnes atteintes de néphropathie diabétique</vt:lpstr>
      <vt:lpstr>Considérations secondaires pour la séquence des traitements de la néphropathie diabétique au-delà des IECA/ARA</vt:lpstr>
      <vt:lpstr>Effet d’une intervention précoce sur l’évolution de la néphropathie chronique par rapport à un vieillissement normal</vt:lpstr>
      <vt:lpstr>Nouveau conseil sur la prise en charge de l’hyperkaliémie</vt:lpstr>
    </vt:vector>
  </TitlesOfParts>
  <Company>Bayer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David Hamel</dc:creator>
  <cp:lastModifiedBy>Joeffre Braga</cp:lastModifiedBy>
  <cp:revision>5</cp:revision>
  <dcterms:created xsi:type="dcterms:W3CDTF">2024-11-22T18:08:58Z</dcterms:created>
  <dcterms:modified xsi:type="dcterms:W3CDTF">2026-09-10T14:16:43Z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0x010100C6931A1F8A75BD46B32D4160759F50D1</vt:lpwstr>
  </property>
  <property fmtid="{D5CDD505-2E9C-101B-9397-08002B2CF9AE}" pid="3" name="MediaServiceImageTags">
    <vt:lpwstr/>
  </property>
  <property fmtid="{D5CDD505-2E9C-101B-9397-08002B2CF9AE}" pid="4" name="MSIP_Label_7f850223-87a8-40c3-9eb2-432606efca2a_Enabled">
    <vt:lpwstr>true</vt:lpwstr>
  </property>
  <property fmtid="{D5CDD505-2E9C-101B-9397-08002B2CF9AE}" pid="5" name="MSIP_Label_7f850223-87a8-40c3-9eb2-432606efca2a_SetDate">
    <vt:lpwstr>2025-05-22T11:11:41Z</vt:lpwstr>
  </property>
  <property fmtid="{D5CDD505-2E9C-101B-9397-08002B2CF9AE}" pid="6" name="MSIP_Label_7f850223-87a8-40c3-9eb2-432606efca2a_Method">
    <vt:lpwstr>Privileged</vt:lpwstr>
  </property>
  <property fmtid="{D5CDD505-2E9C-101B-9397-08002B2CF9AE}" pid="7" name="MSIP_Label_7f850223-87a8-40c3-9eb2-432606efca2a_Name">
    <vt:lpwstr>7f850223-87a8-40c3-9eb2-432606efca2a</vt:lpwstr>
  </property>
  <property fmtid="{D5CDD505-2E9C-101B-9397-08002B2CF9AE}" pid="8" name="MSIP_Label_7f850223-87a8-40c3-9eb2-432606efca2a_SiteId">
    <vt:lpwstr>fcb2b37b-5da0-466b-9b83-0014b67a7c78</vt:lpwstr>
  </property>
  <property fmtid="{D5CDD505-2E9C-101B-9397-08002B2CF9AE}" pid="9" name="MSIP_Label_7f850223-87a8-40c3-9eb2-432606efca2a_ActionId">
    <vt:lpwstr>e61133bb-bbda-42b0-bef1-a03b787d58b5</vt:lpwstr>
  </property>
  <property fmtid="{D5CDD505-2E9C-101B-9397-08002B2CF9AE}" pid="10" name="MSIP_Label_7f850223-87a8-40c3-9eb2-432606efca2a_ContentBits">
    <vt:lpwstr>0</vt:lpwstr>
  </property>
  <property fmtid="{D5CDD505-2E9C-101B-9397-08002B2CF9AE}" pid="11" name="MSIP_Label_7f850223-87a8-40c3-9eb2-432606efca2a_Tag">
    <vt:lpwstr>50, 0, 1, 1</vt:lpwstr>
  </property>
</Properties>
</file>